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314" r:id="rId5"/>
    <p:sldId id="308" r:id="rId6"/>
    <p:sldId id="306" r:id="rId7"/>
    <p:sldId id="310" r:id="rId8"/>
    <p:sldId id="311" r:id="rId9"/>
    <p:sldId id="312" r:id="rId10"/>
    <p:sldId id="313" r:id="rId11"/>
  </p:sldIdLst>
  <p:sldSz cx="12192000" cy="6858000"/>
  <p:notesSz cx="6858000" cy="9144000"/>
  <p:embeddedFontLst>
    <p:embeddedFont>
      <p:font typeface="Read" panose="020B0604020202020204" charset="0"/>
      <p:regular r:id="rId14"/>
      <p:bold r:id="rId15"/>
      <p:italic r:id="rId16"/>
      <p:boldItalic r:id="rId17"/>
    </p:embeddedFont>
    <p:embeddedFont>
      <p:font typeface="Renault Group" panose="020B0604020202020204" charset="0"/>
      <p:regular r:id="rId18"/>
      <p:bold r:id="rId19"/>
      <p:italic r:id="rId20"/>
      <p:boldItalic r:id="rId21"/>
    </p:embeddedFont>
    <p:embeddedFont>
      <p:font typeface="Renault Group Light" panose="020B0604020202020204" charset="0"/>
      <p:regular r:id="rId22"/>
      <p:bold r:id="rId23"/>
      <p:italic r:id="rId24"/>
      <p:boldItalic r:id="rId25"/>
    </p:embeddedFont>
    <p:embeddedFont>
      <p:font typeface="Renault Group Semibold" panose="020B0604020202020204" charset="0"/>
      <p:regular r:id="rId26"/>
      <p:bold r:id="rId27"/>
      <p:italic r:id="rId28"/>
      <p:boldItalic r:id="rId2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C49F"/>
    <a:srgbClr val="DF8C41"/>
    <a:srgbClr val="CB4930"/>
    <a:srgbClr val="968B7F"/>
    <a:srgbClr val="475A72"/>
    <a:srgbClr val="4A9DF7"/>
    <a:srgbClr val="BF7833"/>
    <a:srgbClr val="5F5049"/>
    <a:srgbClr val="65D8D1"/>
    <a:srgbClr val="5AB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3" autoAdjust="0"/>
    <p:restoredTop sz="97520" autoAdjust="0"/>
  </p:normalViewPr>
  <p:slideViewPr>
    <p:cSldViewPr snapToGrid="0" snapToObjects="1">
      <p:cViewPr varScale="1">
        <p:scale>
          <a:sx n="77" d="100"/>
          <a:sy n="77" d="100"/>
        </p:scale>
        <p:origin x="34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 showGuides="1">
      <p:cViewPr>
        <p:scale>
          <a:sx n="80" d="100"/>
          <a:sy n="80" d="100"/>
        </p:scale>
        <p:origin x="4518" y="9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YE Lucien" userId="6face2da-18c7-4a2d-b43a-72a81ab47727" providerId="ADAL" clId="{EFCB7744-68FD-4E9A-822E-2881521C9FF9}"/>
    <pc:docChg chg="modSld">
      <pc:chgData name="BAYE Lucien" userId="6face2da-18c7-4a2d-b43a-72a81ab47727" providerId="ADAL" clId="{EFCB7744-68FD-4E9A-822E-2881521C9FF9}" dt="2025-09-16T15:27:03.736" v="33" actId="14100"/>
      <pc:docMkLst>
        <pc:docMk/>
      </pc:docMkLst>
      <pc:sldChg chg="modSp mod">
        <pc:chgData name="BAYE Lucien" userId="6face2da-18c7-4a2d-b43a-72a81ab47727" providerId="ADAL" clId="{EFCB7744-68FD-4E9A-822E-2881521C9FF9}" dt="2025-09-16T15:27:03.736" v="33" actId="14100"/>
        <pc:sldMkLst>
          <pc:docMk/>
          <pc:sldMk cId="3919076071" sldId="314"/>
        </pc:sldMkLst>
        <pc:spChg chg="mod">
          <ac:chgData name="BAYE Lucien" userId="6face2da-18c7-4a2d-b43a-72a81ab47727" providerId="ADAL" clId="{EFCB7744-68FD-4E9A-822E-2881521C9FF9}" dt="2025-09-16T15:23:54.613" v="5" actId="20577"/>
          <ac:spMkLst>
            <pc:docMk/>
            <pc:sldMk cId="3919076071" sldId="314"/>
            <ac:spMk id="13" creationId="{980BB0CA-A8EE-99D6-A38A-DFDE1C2E1874}"/>
          </ac:spMkLst>
        </pc:spChg>
        <pc:spChg chg="mod">
          <ac:chgData name="BAYE Lucien" userId="6face2da-18c7-4a2d-b43a-72a81ab47727" providerId="ADAL" clId="{EFCB7744-68FD-4E9A-822E-2881521C9FF9}" dt="2025-09-16T15:25:27.961" v="31" actId="20577"/>
          <ac:spMkLst>
            <pc:docMk/>
            <pc:sldMk cId="3919076071" sldId="314"/>
            <ac:spMk id="14" creationId="{ED5DE084-E064-70BC-533D-DEEB00E419BC}"/>
          </ac:spMkLst>
        </pc:spChg>
        <pc:picChg chg="mod modCrop">
          <ac:chgData name="BAYE Lucien" userId="6face2da-18c7-4a2d-b43a-72a81ab47727" providerId="ADAL" clId="{EFCB7744-68FD-4E9A-822E-2881521C9FF9}" dt="2025-09-16T15:27:03.736" v="33" actId="14100"/>
          <ac:picMkLst>
            <pc:docMk/>
            <pc:sldMk cId="3919076071" sldId="314"/>
            <ac:picMk id="17" creationId="{3B10E3E9-8949-A35A-665C-D2EEF38D4A2D}"/>
          </ac:picMkLst>
        </pc:picChg>
        <pc:picChg chg="mod">
          <ac:chgData name="BAYE Lucien" userId="6face2da-18c7-4a2d-b43a-72a81ab47727" providerId="ADAL" clId="{EFCB7744-68FD-4E9A-822E-2881521C9FF9}" dt="2025-09-16T15:24:30.272" v="14" actId="1076"/>
          <ac:picMkLst>
            <pc:docMk/>
            <pc:sldMk cId="3919076071" sldId="314"/>
            <ac:picMk id="23" creationId="{6507596F-758E-DD77-8306-03B12BEA516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8291013C-7D0D-4E4F-98DB-AE4935039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000" y="252000"/>
            <a:ext cx="938784" cy="4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43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1">
                <a:latin typeface="+mj-lt"/>
              </a:defRPr>
            </a:lvl1pPr>
          </a:lstStyle>
          <a:p>
            <a:fld id="{595A43E9-B906-4BEA-9482-3EB578BB0FC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808A25D-2AF3-4ADF-932C-A338426B7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000" y="252000"/>
            <a:ext cx="938784" cy="4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1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1" descr="Une image contenant herbe, extérieur, scène, passage&#10;&#10;Description générée automatiquement">
            <a:extLst>
              <a:ext uri="{FF2B5EF4-FFF2-40B4-BE49-F238E27FC236}">
                <a16:creationId xmlns:a16="http://schemas.microsoft.com/office/drawing/2014/main" id="{2D2963E7-31E6-554B-876C-39B8C8385B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3600" y="5261008"/>
            <a:ext cx="10912000" cy="403957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B6B0BE4C-9A25-4D0D-9CC3-4D42C3704D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600" y="5718191"/>
            <a:ext cx="10890330" cy="1938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strike="noStrike" cap="all" baseline="0">
                <a:solidFill>
                  <a:schemeClr val="bg1"/>
                </a:solidFill>
                <a:latin typeface="Renault Group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Date or presentation subtitle</a:t>
            </a:r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9780FFCA-0B7E-3148-9555-F4500BE8E253}"/>
              </a:ext>
            </a:extLst>
          </p:cNvPr>
          <p:cNvSpPr/>
          <p:nvPr userDrawn="1"/>
        </p:nvSpPr>
        <p:spPr>
          <a:xfrm>
            <a:off x="464400" y="485775"/>
            <a:ext cx="1876550" cy="848138"/>
          </a:xfrm>
          <a:custGeom>
            <a:avLst/>
            <a:gdLst>
              <a:gd name="connsiteX0" fmla="*/ 738002 w 1876550"/>
              <a:gd name="connsiteY0" fmla="*/ 525573 h 848138"/>
              <a:gd name="connsiteX1" fmla="*/ 700955 w 1876550"/>
              <a:gd name="connsiteY1" fmla="*/ 535046 h 848138"/>
              <a:gd name="connsiteX2" fmla="*/ 675053 w 1876550"/>
              <a:gd name="connsiteY2" fmla="*/ 561785 h 848138"/>
              <a:gd name="connsiteX3" fmla="*/ 665580 w 1876550"/>
              <a:gd name="connsiteY3" fmla="*/ 603017 h 848138"/>
              <a:gd name="connsiteX4" fmla="*/ 675053 w 1876550"/>
              <a:gd name="connsiteY4" fmla="*/ 643688 h 848138"/>
              <a:gd name="connsiteX5" fmla="*/ 700955 w 1876550"/>
              <a:gd name="connsiteY5" fmla="*/ 670426 h 848138"/>
              <a:gd name="connsiteX6" fmla="*/ 738002 w 1876550"/>
              <a:gd name="connsiteY6" fmla="*/ 679900 h 848138"/>
              <a:gd name="connsiteX7" fmla="*/ 775603 w 1876550"/>
              <a:gd name="connsiteY7" fmla="*/ 670426 h 848138"/>
              <a:gd name="connsiteX8" fmla="*/ 801512 w 1876550"/>
              <a:gd name="connsiteY8" fmla="*/ 643688 h 848138"/>
              <a:gd name="connsiteX9" fmla="*/ 810977 w 1876550"/>
              <a:gd name="connsiteY9" fmla="*/ 603017 h 848138"/>
              <a:gd name="connsiteX10" fmla="*/ 801512 w 1876550"/>
              <a:gd name="connsiteY10" fmla="*/ 561785 h 848138"/>
              <a:gd name="connsiteX11" fmla="*/ 775603 w 1876550"/>
              <a:gd name="connsiteY11" fmla="*/ 535046 h 848138"/>
              <a:gd name="connsiteX12" fmla="*/ 738002 w 1876550"/>
              <a:gd name="connsiteY12" fmla="*/ 525573 h 848138"/>
              <a:gd name="connsiteX13" fmla="*/ 1371202 w 1876550"/>
              <a:gd name="connsiteY13" fmla="*/ 525569 h 848138"/>
              <a:gd name="connsiteX14" fmla="*/ 1334422 w 1876550"/>
              <a:gd name="connsiteY14" fmla="*/ 535042 h 848138"/>
              <a:gd name="connsiteX15" fmla="*/ 1308798 w 1876550"/>
              <a:gd name="connsiteY15" fmla="*/ 561780 h 848138"/>
              <a:gd name="connsiteX16" fmla="*/ 1299340 w 1876550"/>
              <a:gd name="connsiteY16" fmla="*/ 603013 h 848138"/>
              <a:gd name="connsiteX17" fmla="*/ 1308798 w 1876550"/>
              <a:gd name="connsiteY17" fmla="*/ 643684 h 848138"/>
              <a:gd name="connsiteX18" fmla="*/ 1334422 w 1876550"/>
              <a:gd name="connsiteY18" fmla="*/ 670422 h 848138"/>
              <a:gd name="connsiteX19" fmla="*/ 1371202 w 1876550"/>
              <a:gd name="connsiteY19" fmla="*/ 679895 h 848138"/>
              <a:gd name="connsiteX20" fmla="*/ 1407974 w 1876550"/>
              <a:gd name="connsiteY20" fmla="*/ 670422 h 848138"/>
              <a:gd name="connsiteX21" fmla="*/ 1433607 w 1876550"/>
              <a:gd name="connsiteY21" fmla="*/ 643684 h 848138"/>
              <a:gd name="connsiteX22" fmla="*/ 1443064 w 1876550"/>
              <a:gd name="connsiteY22" fmla="*/ 603013 h 848138"/>
              <a:gd name="connsiteX23" fmla="*/ 1433607 w 1876550"/>
              <a:gd name="connsiteY23" fmla="*/ 561780 h 848138"/>
              <a:gd name="connsiteX24" fmla="*/ 1407974 w 1876550"/>
              <a:gd name="connsiteY24" fmla="*/ 535042 h 848138"/>
              <a:gd name="connsiteX25" fmla="*/ 1371202 w 1876550"/>
              <a:gd name="connsiteY25" fmla="*/ 525569 h 848138"/>
              <a:gd name="connsiteX26" fmla="*/ 918163 w 1876550"/>
              <a:gd name="connsiteY26" fmla="*/ 463734 h 848138"/>
              <a:gd name="connsiteX27" fmla="*/ 994517 w 1876550"/>
              <a:gd name="connsiteY27" fmla="*/ 463734 h 848138"/>
              <a:gd name="connsiteX28" fmla="*/ 994517 w 1876550"/>
              <a:gd name="connsiteY28" fmla="*/ 621407 h 848138"/>
              <a:gd name="connsiteX29" fmla="*/ 1009540 w 1876550"/>
              <a:gd name="connsiteY29" fmla="*/ 665134 h 848138"/>
              <a:gd name="connsiteX30" fmla="*/ 1049658 w 1876550"/>
              <a:gd name="connsiteY30" fmla="*/ 679920 h 848138"/>
              <a:gd name="connsiteX31" fmla="*/ 1090054 w 1876550"/>
              <a:gd name="connsiteY31" fmla="*/ 665134 h 848138"/>
              <a:gd name="connsiteX32" fmla="*/ 1104825 w 1876550"/>
              <a:gd name="connsiteY32" fmla="*/ 621407 h 848138"/>
              <a:gd name="connsiteX33" fmla="*/ 1104825 w 1876550"/>
              <a:gd name="connsiteY33" fmla="*/ 463734 h 848138"/>
              <a:gd name="connsiteX34" fmla="*/ 1181139 w 1876550"/>
              <a:gd name="connsiteY34" fmla="*/ 463734 h 848138"/>
              <a:gd name="connsiteX35" fmla="*/ 1181139 w 1876550"/>
              <a:gd name="connsiteY35" fmla="*/ 629767 h 848138"/>
              <a:gd name="connsiteX36" fmla="*/ 1164426 w 1876550"/>
              <a:gd name="connsiteY36" fmla="*/ 692164 h 848138"/>
              <a:gd name="connsiteX37" fmla="*/ 1118189 w 1876550"/>
              <a:gd name="connsiteY37" fmla="*/ 733395 h 848138"/>
              <a:gd name="connsiteX38" fmla="*/ 1049658 w 1876550"/>
              <a:gd name="connsiteY38" fmla="*/ 747882 h 848138"/>
              <a:gd name="connsiteX39" fmla="*/ 954382 w 1876550"/>
              <a:gd name="connsiteY39" fmla="*/ 716391 h 848138"/>
              <a:gd name="connsiteX40" fmla="*/ 918163 w 1876550"/>
              <a:gd name="connsiteY40" fmla="*/ 629767 h 848138"/>
              <a:gd name="connsiteX41" fmla="*/ 576019 w 1876550"/>
              <a:gd name="connsiteY41" fmla="*/ 463506 h 848138"/>
              <a:gd name="connsiteX42" fmla="*/ 576019 w 1876550"/>
              <a:gd name="connsiteY42" fmla="*/ 537098 h 848138"/>
              <a:gd name="connsiteX43" fmla="*/ 490240 w 1876550"/>
              <a:gd name="connsiteY43" fmla="*/ 578745 h 848138"/>
              <a:gd name="connsiteX44" fmla="*/ 477907 w 1876550"/>
              <a:gd name="connsiteY44" fmla="*/ 624867 h 848138"/>
              <a:gd name="connsiteX45" fmla="*/ 477907 w 1876550"/>
              <a:gd name="connsiteY45" fmla="*/ 742349 h 848138"/>
              <a:gd name="connsiteX46" fmla="*/ 401584 w 1876550"/>
              <a:gd name="connsiteY46" fmla="*/ 742349 h 848138"/>
              <a:gd name="connsiteX47" fmla="*/ 401584 w 1876550"/>
              <a:gd name="connsiteY47" fmla="*/ 463781 h 848138"/>
              <a:gd name="connsiteX48" fmla="*/ 464713 w 1876550"/>
              <a:gd name="connsiteY48" fmla="*/ 463781 h 848138"/>
              <a:gd name="connsiteX49" fmla="*/ 476655 w 1876550"/>
              <a:gd name="connsiteY49" fmla="*/ 503633 h 848138"/>
              <a:gd name="connsiteX50" fmla="*/ 576019 w 1876550"/>
              <a:gd name="connsiteY50" fmla="*/ 463506 h 848138"/>
              <a:gd name="connsiteX51" fmla="*/ 738002 w 1876550"/>
              <a:gd name="connsiteY51" fmla="*/ 458164 h 848138"/>
              <a:gd name="connsiteX52" fmla="*/ 814884 w 1876550"/>
              <a:gd name="connsiteY52" fmla="*/ 476265 h 848138"/>
              <a:gd name="connsiteX53" fmla="*/ 868368 w 1876550"/>
              <a:gd name="connsiteY53" fmla="*/ 526978 h 848138"/>
              <a:gd name="connsiteX54" fmla="*/ 887883 w 1876550"/>
              <a:gd name="connsiteY54" fmla="*/ 603017 h 848138"/>
              <a:gd name="connsiteX55" fmla="*/ 868368 w 1876550"/>
              <a:gd name="connsiteY55" fmla="*/ 679062 h 848138"/>
              <a:gd name="connsiteX56" fmla="*/ 814884 w 1876550"/>
              <a:gd name="connsiteY56" fmla="*/ 729768 h 848138"/>
              <a:gd name="connsiteX57" fmla="*/ 738002 w 1876550"/>
              <a:gd name="connsiteY57" fmla="*/ 747869 h 848138"/>
              <a:gd name="connsiteX58" fmla="*/ 661396 w 1876550"/>
              <a:gd name="connsiteY58" fmla="*/ 729768 h 848138"/>
              <a:gd name="connsiteX59" fmla="*/ 608188 w 1876550"/>
              <a:gd name="connsiteY59" fmla="*/ 679062 h 848138"/>
              <a:gd name="connsiteX60" fmla="*/ 588689 w 1876550"/>
              <a:gd name="connsiteY60" fmla="*/ 603017 h 848138"/>
              <a:gd name="connsiteX61" fmla="*/ 608188 w 1876550"/>
              <a:gd name="connsiteY61" fmla="*/ 526978 h 848138"/>
              <a:gd name="connsiteX62" fmla="*/ 661396 w 1876550"/>
              <a:gd name="connsiteY62" fmla="*/ 476265 h 848138"/>
              <a:gd name="connsiteX63" fmla="*/ 738002 w 1876550"/>
              <a:gd name="connsiteY63" fmla="*/ 458164 h 848138"/>
              <a:gd name="connsiteX64" fmla="*/ 1381788 w 1876550"/>
              <a:gd name="connsiteY64" fmla="*/ 458159 h 848138"/>
              <a:gd name="connsiteX65" fmla="*/ 1450311 w 1876550"/>
              <a:gd name="connsiteY65" fmla="*/ 476261 h 848138"/>
              <a:gd name="connsiteX66" fmla="*/ 1500740 w 1876550"/>
              <a:gd name="connsiteY66" fmla="*/ 526975 h 848138"/>
              <a:gd name="connsiteX67" fmla="*/ 1519963 w 1876550"/>
              <a:gd name="connsiteY67" fmla="*/ 603013 h 848138"/>
              <a:gd name="connsiteX68" fmla="*/ 1500740 w 1876550"/>
              <a:gd name="connsiteY68" fmla="*/ 679059 h 848138"/>
              <a:gd name="connsiteX69" fmla="*/ 1450311 w 1876550"/>
              <a:gd name="connsiteY69" fmla="*/ 729763 h 848138"/>
              <a:gd name="connsiteX70" fmla="*/ 1381788 w 1876550"/>
              <a:gd name="connsiteY70" fmla="*/ 747865 h 848138"/>
              <a:gd name="connsiteX71" fmla="*/ 1319392 w 1876550"/>
              <a:gd name="connsiteY71" fmla="*/ 730316 h 848138"/>
              <a:gd name="connsiteX72" fmla="*/ 1304906 w 1876550"/>
              <a:gd name="connsiteY72" fmla="*/ 719120 h 848138"/>
              <a:gd name="connsiteX73" fmla="*/ 1304906 w 1876550"/>
              <a:gd name="connsiteY73" fmla="*/ 848138 h 848138"/>
              <a:gd name="connsiteX74" fmla="*/ 1228576 w 1876550"/>
              <a:gd name="connsiteY74" fmla="*/ 848138 h 848138"/>
              <a:gd name="connsiteX75" fmla="*/ 1228576 w 1876550"/>
              <a:gd name="connsiteY75" fmla="*/ 463733 h 848138"/>
              <a:gd name="connsiteX76" fmla="*/ 1282628 w 1876550"/>
              <a:gd name="connsiteY76" fmla="*/ 463733 h 848138"/>
              <a:gd name="connsiteX77" fmla="*/ 1296805 w 1876550"/>
              <a:gd name="connsiteY77" fmla="*/ 492104 h 848138"/>
              <a:gd name="connsiteX78" fmla="*/ 1316605 w 1876550"/>
              <a:gd name="connsiteY78" fmla="*/ 476261 h 848138"/>
              <a:gd name="connsiteX79" fmla="*/ 1381788 w 1876550"/>
              <a:gd name="connsiteY79" fmla="*/ 458159 h 848138"/>
              <a:gd name="connsiteX80" fmla="*/ 186101 w 1876550"/>
              <a:gd name="connsiteY80" fmla="*/ 380162 h 848138"/>
              <a:gd name="connsiteX81" fmla="*/ 273277 w 1876550"/>
              <a:gd name="connsiteY81" fmla="*/ 397978 h 848138"/>
              <a:gd name="connsiteX82" fmla="*/ 332895 w 1876550"/>
              <a:gd name="connsiteY82" fmla="*/ 444775 h 848138"/>
              <a:gd name="connsiteX83" fmla="*/ 361022 w 1876550"/>
              <a:gd name="connsiteY83" fmla="*/ 507172 h 848138"/>
              <a:gd name="connsiteX84" fmla="*/ 279696 w 1876550"/>
              <a:gd name="connsiteY84" fmla="*/ 507172 h 848138"/>
              <a:gd name="connsiteX85" fmla="*/ 263821 w 1876550"/>
              <a:gd name="connsiteY85" fmla="*/ 480995 h 848138"/>
              <a:gd name="connsiteX86" fmla="*/ 232606 w 1876550"/>
              <a:gd name="connsiteY86" fmla="*/ 459822 h 848138"/>
              <a:gd name="connsiteX87" fmla="*/ 186653 w 1876550"/>
              <a:gd name="connsiteY87" fmla="*/ 451462 h 848138"/>
              <a:gd name="connsiteX88" fmla="*/ 131220 w 1876550"/>
              <a:gd name="connsiteY88" fmla="*/ 465396 h 848138"/>
              <a:gd name="connsiteX89" fmla="*/ 93327 w 1876550"/>
              <a:gd name="connsiteY89" fmla="*/ 504401 h 848138"/>
              <a:gd name="connsiteX90" fmla="*/ 79686 w 1876550"/>
              <a:gd name="connsiteY90" fmla="*/ 564003 h 848138"/>
              <a:gd name="connsiteX91" fmla="*/ 93603 w 1876550"/>
              <a:gd name="connsiteY91" fmla="*/ 624174 h 848138"/>
              <a:gd name="connsiteX92" fmla="*/ 132324 w 1876550"/>
              <a:gd name="connsiteY92" fmla="*/ 663725 h 848138"/>
              <a:gd name="connsiteX93" fmla="*/ 188871 w 1876550"/>
              <a:gd name="connsiteY93" fmla="*/ 677658 h 848138"/>
              <a:gd name="connsiteX94" fmla="*/ 240413 w 1876550"/>
              <a:gd name="connsiteY94" fmla="*/ 668478 h 848138"/>
              <a:gd name="connsiteX95" fmla="*/ 274943 w 1876550"/>
              <a:gd name="connsiteY95" fmla="*/ 640886 h 848138"/>
              <a:gd name="connsiteX96" fmla="*/ 287276 w 1876550"/>
              <a:gd name="connsiteY96" fmla="*/ 608575 h 848138"/>
              <a:gd name="connsiteX97" fmla="*/ 167146 w 1876550"/>
              <a:gd name="connsiteY97" fmla="*/ 608575 h 848138"/>
              <a:gd name="connsiteX98" fmla="*/ 167146 w 1876550"/>
              <a:gd name="connsiteY98" fmla="*/ 542832 h 848138"/>
              <a:gd name="connsiteX99" fmla="*/ 367717 w 1876550"/>
              <a:gd name="connsiteY99" fmla="*/ 542832 h 848138"/>
              <a:gd name="connsiteX100" fmla="*/ 369106 w 1876550"/>
              <a:gd name="connsiteY100" fmla="*/ 558154 h 848138"/>
              <a:gd name="connsiteX101" fmla="*/ 369366 w 1876550"/>
              <a:gd name="connsiteY101" fmla="*/ 574030 h 848138"/>
              <a:gd name="connsiteX102" fmla="*/ 345422 w 1876550"/>
              <a:gd name="connsiteY102" fmla="*/ 667071 h 848138"/>
              <a:gd name="connsiteX103" fmla="*/ 280533 w 1876550"/>
              <a:gd name="connsiteY103" fmla="*/ 726967 h 848138"/>
              <a:gd name="connsiteX104" fmla="*/ 187766 w 1876550"/>
              <a:gd name="connsiteY104" fmla="*/ 747863 h 848138"/>
              <a:gd name="connsiteX105" fmla="*/ 113395 w 1876550"/>
              <a:gd name="connsiteY105" fmla="*/ 734205 h 848138"/>
              <a:gd name="connsiteX106" fmla="*/ 53760 w 1876550"/>
              <a:gd name="connsiteY106" fmla="*/ 695491 h 848138"/>
              <a:gd name="connsiteX107" fmla="*/ 14218 w 1876550"/>
              <a:gd name="connsiteY107" fmla="*/ 636995 h 848138"/>
              <a:gd name="connsiteX108" fmla="*/ 0 w 1876550"/>
              <a:gd name="connsiteY108" fmla="*/ 564003 h 848138"/>
              <a:gd name="connsiteX109" fmla="*/ 13934 w 1876550"/>
              <a:gd name="connsiteY109" fmla="*/ 491020 h 848138"/>
              <a:gd name="connsiteX110" fmla="*/ 52948 w 1876550"/>
              <a:gd name="connsiteY110" fmla="*/ 432809 h 848138"/>
              <a:gd name="connsiteX111" fmla="*/ 111988 w 1876550"/>
              <a:gd name="connsiteY111" fmla="*/ 394079 h 848138"/>
              <a:gd name="connsiteX112" fmla="*/ 186101 w 1876550"/>
              <a:gd name="connsiteY112" fmla="*/ 380162 h 848138"/>
              <a:gd name="connsiteX113" fmla="*/ 1100933 w 1876550"/>
              <a:gd name="connsiteY113" fmla="*/ 140027 h 848138"/>
              <a:gd name="connsiteX114" fmla="*/ 1064161 w 1876550"/>
              <a:gd name="connsiteY114" fmla="*/ 149501 h 848138"/>
              <a:gd name="connsiteX115" fmla="*/ 1038537 w 1876550"/>
              <a:gd name="connsiteY115" fmla="*/ 176238 h 848138"/>
              <a:gd name="connsiteX116" fmla="*/ 1029064 w 1876550"/>
              <a:gd name="connsiteY116" fmla="*/ 217470 h 848138"/>
              <a:gd name="connsiteX117" fmla="*/ 1038537 w 1876550"/>
              <a:gd name="connsiteY117" fmla="*/ 258134 h 848138"/>
              <a:gd name="connsiteX118" fmla="*/ 1064161 w 1876550"/>
              <a:gd name="connsiteY118" fmla="*/ 284880 h 848138"/>
              <a:gd name="connsiteX119" fmla="*/ 1100933 w 1876550"/>
              <a:gd name="connsiteY119" fmla="*/ 294353 h 848138"/>
              <a:gd name="connsiteX120" fmla="*/ 1137705 w 1876550"/>
              <a:gd name="connsiteY120" fmla="*/ 284880 h 848138"/>
              <a:gd name="connsiteX121" fmla="*/ 1163330 w 1876550"/>
              <a:gd name="connsiteY121" fmla="*/ 258134 h 848138"/>
              <a:gd name="connsiteX122" fmla="*/ 1172803 w 1876550"/>
              <a:gd name="connsiteY122" fmla="*/ 217470 h 848138"/>
              <a:gd name="connsiteX123" fmla="*/ 1163330 w 1876550"/>
              <a:gd name="connsiteY123" fmla="*/ 176238 h 848138"/>
              <a:gd name="connsiteX124" fmla="*/ 1137705 w 1876550"/>
              <a:gd name="connsiteY124" fmla="*/ 149501 h 848138"/>
              <a:gd name="connsiteX125" fmla="*/ 1100933 w 1876550"/>
              <a:gd name="connsiteY125" fmla="*/ 140027 h 848138"/>
              <a:gd name="connsiteX126" fmla="*/ 473731 w 1876550"/>
              <a:gd name="connsiteY126" fmla="*/ 135036 h 848138"/>
              <a:gd name="connsiteX127" fmla="*/ 440022 w 1876550"/>
              <a:gd name="connsiteY127" fmla="*/ 142552 h 848138"/>
              <a:gd name="connsiteX128" fmla="*/ 415495 w 1876550"/>
              <a:gd name="connsiteY128" fmla="*/ 167900 h 848138"/>
              <a:gd name="connsiteX129" fmla="*/ 408963 w 1876550"/>
              <a:gd name="connsiteY129" fmla="*/ 187408 h 848138"/>
              <a:gd name="connsiteX130" fmla="*/ 539621 w 1876550"/>
              <a:gd name="connsiteY130" fmla="*/ 187408 h 848138"/>
              <a:gd name="connsiteX131" fmla="*/ 531099 w 1876550"/>
              <a:gd name="connsiteY131" fmla="*/ 163440 h 848138"/>
              <a:gd name="connsiteX132" fmla="*/ 506578 w 1876550"/>
              <a:gd name="connsiteY132" fmla="*/ 142000 h 848138"/>
              <a:gd name="connsiteX133" fmla="*/ 473731 w 1876550"/>
              <a:gd name="connsiteY133" fmla="*/ 135036 h 848138"/>
              <a:gd name="connsiteX134" fmla="*/ 1288935 w 1876550"/>
              <a:gd name="connsiteY134" fmla="*/ 78176 h 848138"/>
              <a:gd name="connsiteX135" fmla="*/ 1365281 w 1876550"/>
              <a:gd name="connsiteY135" fmla="*/ 78176 h 848138"/>
              <a:gd name="connsiteX136" fmla="*/ 1365281 w 1876550"/>
              <a:gd name="connsiteY136" fmla="*/ 235850 h 848138"/>
              <a:gd name="connsiteX137" fmla="*/ 1380312 w 1876550"/>
              <a:gd name="connsiteY137" fmla="*/ 279576 h 848138"/>
              <a:gd name="connsiteX138" fmla="*/ 1420431 w 1876550"/>
              <a:gd name="connsiteY138" fmla="*/ 294363 h 848138"/>
              <a:gd name="connsiteX139" fmla="*/ 1460827 w 1876550"/>
              <a:gd name="connsiteY139" fmla="*/ 279576 h 848138"/>
              <a:gd name="connsiteX140" fmla="*/ 1475589 w 1876550"/>
              <a:gd name="connsiteY140" fmla="*/ 235850 h 848138"/>
              <a:gd name="connsiteX141" fmla="*/ 1475589 w 1876550"/>
              <a:gd name="connsiteY141" fmla="*/ 78176 h 848138"/>
              <a:gd name="connsiteX142" fmla="*/ 1551902 w 1876550"/>
              <a:gd name="connsiteY142" fmla="*/ 78176 h 848138"/>
              <a:gd name="connsiteX143" fmla="*/ 1551902 w 1876550"/>
              <a:gd name="connsiteY143" fmla="*/ 244210 h 848138"/>
              <a:gd name="connsiteX144" fmla="*/ 1535190 w 1876550"/>
              <a:gd name="connsiteY144" fmla="*/ 306607 h 848138"/>
              <a:gd name="connsiteX145" fmla="*/ 1488953 w 1876550"/>
              <a:gd name="connsiteY145" fmla="*/ 347839 h 848138"/>
              <a:gd name="connsiteX146" fmla="*/ 1420431 w 1876550"/>
              <a:gd name="connsiteY146" fmla="*/ 362325 h 848138"/>
              <a:gd name="connsiteX147" fmla="*/ 1325163 w 1876550"/>
              <a:gd name="connsiteY147" fmla="*/ 330834 h 848138"/>
              <a:gd name="connsiteX148" fmla="*/ 1288935 w 1876550"/>
              <a:gd name="connsiteY148" fmla="*/ 244210 h 848138"/>
              <a:gd name="connsiteX149" fmla="*/ 475942 w 1876550"/>
              <a:gd name="connsiteY149" fmla="*/ 72641 h 848138"/>
              <a:gd name="connsiteX150" fmla="*/ 547811 w 1876550"/>
              <a:gd name="connsiteY150" fmla="*/ 90189 h 848138"/>
              <a:gd name="connsiteX151" fmla="*/ 596842 w 1876550"/>
              <a:gd name="connsiteY151" fmla="*/ 139773 h 848138"/>
              <a:gd name="connsiteX152" fmla="*/ 614668 w 1876550"/>
              <a:gd name="connsiteY152" fmla="*/ 216380 h 848138"/>
              <a:gd name="connsiteX153" fmla="*/ 613555 w 1876550"/>
              <a:gd name="connsiteY153" fmla="*/ 238666 h 848138"/>
              <a:gd name="connsiteX154" fmla="*/ 407865 w 1876550"/>
              <a:gd name="connsiteY154" fmla="*/ 238666 h 848138"/>
              <a:gd name="connsiteX155" fmla="*/ 415780 w 1876550"/>
              <a:gd name="connsiteY155" fmla="*/ 263738 h 848138"/>
              <a:gd name="connsiteX156" fmla="*/ 441965 w 1876550"/>
              <a:gd name="connsiteY156" fmla="*/ 289923 h 848138"/>
              <a:gd name="connsiteX157" fmla="*/ 479288 w 1876550"/>
              <a:gd name="connsiteY157" fmla="*/ 298268 h 848138"/>
              <a:gd name="connsiteX158" fmla="*/ 507432 w 1876550"/>
              <a:gd name="connsiteY158" fmla="*/ 293824 h 848138"/>
              <a:gd name="connsiteX159" fmla="*/ 526378 w 1876550"/>
              <a:gd name="connsiteY159" fmla="*/ 281279 h 848138"/>
              <a:gd name="connsiteX160" fmla="*/ 536681 w 1876550"/>
              <a:gd name="connsiteY160" fmla="*/ 263161 h 848138"/>
              <a:gd name="connsiteX161" fmla="*/ 612442 w 1876550"/>
              <a:gd name="connsiteY161" fmla="*/ 263161 h 848138"/>
              <a:gd name="connsiteX162" fmla="*/ 589588 w 1876550"/>
              <a:gd name="connsiteY162" fmla="*/ 314995 h 848138"/>
              <a:gd name="connsiteX163" fmla="*/ 543090 w 1876550"/>
              <a:gd name="connsiteY163" fmla="*/ 349817 h 848138"/>
              <a:gd name="connsiteX164" fmla="*/ 479288 w 1876550"/>
              <a:gd name="connsiteY164" fmla="*/ 362345 h 848138"/>
              <a:gd name="connsiteX165" fmla="*/ 403795 w 1876550"/>
              <a:gd name="connsiteY165" fmla="*/ 344228 h 848138"/>
              <a:gd name="connsiteX166" fmla="*/ 351701 w 1876550"/>
              <a:gd name="connsiteY166" fmla="*/ 293547 h 848138"/>
              <a:gd name="connsiteX167" fmla="*/ 332770 w 1876550"/>
              <a:gd name="connsiteY167" fmla="*/ 217493 h 848138"/>
              <a:gd name="connsiteX168" fmla="*/ 351148 w 1876550"/>
              <a:gd name="connsiteY168" fmla="*/ 141438 h 848138"/>
              <a:gd name="connsiteX169" fmla="*/ 401846 w 1876550"/>
              <a:gd name="connsiteY169" fmla="*/ 90741 h 848138"/>
              <a:gd name="connsiteX170" fmla="*/ 475942 w 1876550"/>
              <a:gd name="connsiteY170" fmla="*/ 72641 h 848138"/>
              <a:gd name="connsiteX171" fmla="*/ 1089803 w 1876550"/>
              <a:gd name="connsiteY171" fmla="*/ 72618 h 848138"/>
              <a:gd name="connsiteX172" fmla="*/ 1155262 w 1876550"/>
              <a:gd name="connsiteY172" fmla="*/ 90720 h 848138"/>
              <a:gd name="connsiteX173" fmla="*/ 1175176 w 1876550"/>
              <a:gd name="connsiteY173" fmla="*/ 106855 h 848138"/>
              <a:gd name="connsiteX174" fmla="*/ 1189515 w 1876550"/>
              <a:gd name="connsiteY174" fmla="*/ 78182 h 848138"/>
              <a:gd name="connsiteX175" fmla="*/ 1243560 w 1876550"/>
              <a:gd name="connsiteY175" fmla="*/ 78182 h 848138"/>
              <a:gd name="connsiteX176" fmla="*/ 1243560 w 1876550"/>
              <a:gd name="connsiteY176" fmla="*/ 356750 h 848138"/>
              <a:gd name="connsiteX177" fmla="*/ 1189515 w 1876550"/>
              <a:gd name="connsiteY177" fmla="*/ 356750 h 848138"/>
              <a:gd name="connsiteX178" fmla="*/ 1175176 w 1876550"/>
              <a:gd name="connsiteY178" fmla="*/ 328062 h 848138"/>
              <a:gd name="connsiteX179" fmla="*/ 1155262 w 1876550"/>
              <a:gd name="connsiteY179" fmla="*/ 344205 h 848138"/>
              <a:gd name="connsiteX180" fmla="*/ 1089803 w 1876550"/>
              <a:gd name="connsiteY180" fmla="*/ 362315 h 848138"/>
              <a:gd name="connsiteX181" fmla="*/ 1021824 w 1876550"/>
              <a:gd name="connsiteY181" fmla="*/ 344205 h 848138"/>
              <a:gd name="connsiteX182" fmla="*/ 971420 w 1876550"/>
              <a:gd name="connsiteY182" fmla="*/ 293516 h 848138"/>
              <a:gd name="connsiteX183" fmla="*/ 952197 w 1876550"/>
              <a:gd name="connsiteY183" fmla="*/ 217470 h 848138"/>
              <a:gd name="connsiteX184" fmla="*/ 971420 w 1876550"/>
              <a:gd name="connsiteY184" fmla="*/ 141417 h 848138"/>
              <a:gd name="connsiteX185" fmla="*/ 1021824 w 1876550"/>
              <a:gd name="connsiteY185" fmla="*/ 90720 h 848138"/>
              <a:gd name="connsiteX186" fmla="*/ 1089803 w 1876550"/>
              <a:gd name="connsiteY186" fmla="*/ 72618 h 848138"/>
              <a:gd name="connsiteX187" fmla="*/ 802554 w 1876550"/>
              <a:gd name="connsiteY187" fmla="*/ 72613 h 848138"/>
              <a:gd name="connsiteX188" fmla="*/ 863008 w 1876550"/>
              <a:gd name="connsiteY188" fmla="*/ 86546 h 848138"/>
              <a:gd name="connsiteX189" fmla="*/ 905069 w 1876550"/>
              <a:gd name="connsiteY189" fmla="*/ 126657 h 848138"/>
              <a:gd name="connsiteX190" fmla="*/ 920667 w 1876550"/>
              <a:gd name="connsiteY190" fmla="*/ 189062 h 848138"/>
              <a:gd name="connsiteX191" fmla="*/ 920667 w 1876550"/>
              <a:gd name="connsiteY191" fmla="*/ 356745 h 848138"/>
              <a:gd name="connsiteX192" fmla="*/ 844338 w 1876550"/>
              <a:gd name="connsiteY192" fmla="*/ 356745 h 848138"/>
              <a:gd name="connsiteX193" fmla="*/ 844338 w 1876550"/>
              <a:gd name="connsiteY193" fmla="*/ 200753 h 848138"/>
              <a:gd name="connsiteX194" fmla="*/ 837099 w 1876550"/>
              <a:gd name="connsiteY194" fmla="*/ 168166 h 848138"/>
              <a:gd name="connsiteX195" fmla="*/ 816771 w 1876550"/>
              <a:gd name="connsiteY195" fmla="*/ 147270 h 848138"/>
              <a:gd name="connsiteX196" fmla="*/ 786393 w 1876550"/>
              <a:gd name="connsiteY196" fmla="*/ 140023 h 848138"/>
              <a:gd name="connsiteX197" fmla="*/ 743764 w 1876550"/>
              <a:gd name="connsiteY197" fmla="*/ 155898 h 848138"/>
              <a:gd name="connsiteX198" fmla="*/ 727904 w 1876550"/>
              <a:gd name="connsiteY198" fmla="*/ 200753 h 848138"/>
              <a:gd name="connsiteX199" fmla="*/ 727904 w 1876550"/>
              <a:gd name="connsiteY199" fmla="*/ 356745 h 848138"/>
              <a:gd name="connsiteX200" fmla="*/ 651575 w 1876550"/>
              <a:gd name="connsiteY200" fmla="*/ 356745 h 848138"/>
              <a:gd name="connsiteX201" fmla="*/ 651575 w 1876550"/>
              <a:gd name="connsiteY201" fmla="*/ 78186 h 848138"/>
              <a:gd name="connsiteX202" fmla="*/ 705627 w 1876550"/>
              <a:gd name="connsiteY202" fmla="*/ 78186 h 848138"/>
              <a:gd name="connsiteX203" fmla="*/ 719935 w 1876550"/>
              <a:gd name="connsiteY203" fmla="*/ 106817 h 848138"/>
              <a:gd name="connsiteX204" fmla="*/ 747404 w 1876550"/>
              <a:gd name="connsiteY204" fmla="*/ 85433 h 848138"/>
              <a:gd name="connsiteX205" fmla="*/ 802554 w 1876550"/>
              <a:gd name="connsiteY205" fmla="*/ 72613 h 848138"/>
              <a:gd name="connsiteX206" fmla="*/ 99221 w 1876550"/>
              <a:gd name="connsiteY206" fmla="*/ 69274 h 848138"/>
              <a:gd name="connsiteX207" fmla="*/ 99221 w 1876550"/>
              <a:gd name="connsiteY207" fmla="*/ 173455 h 848138"/>
              <a:gd name="connsiteX208" fmla="*/ 174975 w 1876550"/>
              <a:gd name="connsiteY208" fmla="*/ 173455 h 848138"/>
              <a:gd name="connsiteX209" fmla="*/ 216476 w 1876550"/>
              <a:gd name="connsiteY209" fmla="*/ 159538 h 848138"/>
              <a:gd name="connsiteX210" fmla="*/ 231245 w 1876550"/>
              <a:gd name="connsiteY210" fmla="*/ 121645 h 848138"/>
              <a:gd name="connsiteX211" fmla="*/ 216476 w 1876550"/>
              <a:gd name="connsiteY211" fmla="*/ 82932 h 848138"/>
              <a:gd name="connsiteX212" fmla="*/ 174975 w 1876550"/>
              <a:gd name="connsiteY212" fmla="*/ 69274 h 848138"/>
              <a:gd name="connsiteX213" fmla="*/ 21202 w 1876550"/>
              <a:gd name="connsiteY213" fmla="*/ 183 h 848138"/>
              <a:gd name="connsiteX214" fmla="*/ 172741 w 1876550"/>
              <a:gd name="connsiteY214" fmla="*/ 183 h 848138"/>
              <a:gd name="connsiteX215" fmla="*/ 273867 w 1876550"/>
              <a:gd name="connsiteY215" fmla="*/ 31949 h 848138"/>
              <a:gd name="connsiteX216" fmla="*/ 310354 w 1876550"/>
              <a:gd name="connsiteY216" fmla="*/ 120532 h 848138"/>
              <a:gd name="connsiteX217" fmla="*/ 273867 w 1876550"/>
              <a:gd name="connsiteY217" fmla="*/ 208277 h 848138"/>
              <a:gd name="connsiteX218" fmla="*/ 245878 w 1876550"/>
              <a:gd name="connsiteY218" fmla="*/ 226289 h 848138"/>
              <a:gd name="connsiteX219" fmla="*/ 321509 w 1876550"/>
              <a:gd name="connsiteY219" fmla="*/ 356753 h 848138"/>
              <a:gd name="connsiteX220" fmla="*/ 231815 w 1876550"/>
              <a:gd name="connsiteY220" fmla="*/ 356753 h 848138"/>
              <a:gd name="connsiteX221" fmla="*/ 170206 w 1876550"/>
              <a:gd name="connsiteY221" fmla="*/ 240312 h 848138"/>
              <a:gd name="connsiteX222" fmla="*/ 99221 w 1876550"/>
              <a:gd name="connsiteY222" fmla="*/ 240312 h 848138"/>
              <a:gd name="connsiteX223" fmla="*/ 99221 w 1876550"/>
              <a:gd name="connsiteY223" fmla="*/ 356753 h 848138"/>
              <a:gd name="connsiteX224" fmla="*/ 21202 w 1876550"/>
              <a:gd name="connsiteY224" fmla="*/ 356753 h 848138"/>
              <a:gd name="connsiteX225" fmla="*/ 1714417 w 1876550"/>
              <a:gd name="connsiteY225" fmla="*/ 148 h 848138"/>
              <a:gd name="connsiteX226" fmla="*/ 1790771 w 1876550"/>
              <a:gd name="connsiteY226" fmla="*/ 148 h 848138"/>
              <a:gd name="connsiteX227" fmla="*/ 1790771 w 1876550"/>
              <a:gd name="connsiteY227" fmla="*/ 78161 h 848138"/>
              <a:gd name="connsiteX228" fmla="*/ 1876323 w 1876550"/>
              <a:gd name="connsiteY228" fmla="*/ 78161 h 848138"/>
              <a:gd name="connsiteX229" fmla="*/ 1876323 w 1876550"/>
              <a:gd name="connsiteY229" fmla="*/ 141671 h 848138"/>
              <a:gd name="connsiteX230" fmla="*/ 1790771 w 1876550"/>
              <a:gd name="connsiteY230" fmla="*/ 141671 h 848138"/>
              <a:gd name="connsiteX231" fmla="*/ 1790771 w 1876550"/>
              <a:gd name="connsiteY231" fmla="*/ 246972 h 848138"/>
              <a:gd name="connsiteX232" fmla="*/ 1800229 w 1876550"/>
              <a:gd name="connsiteY232" fmla="*/ 277050 h 848138"/>
              <a:gd name="connsiteX233" fmla="*/ 1830314 w 1876550"/>
              <a:gd name="connsiteY233" fmla="*/ 286523 h 848138"/>
              <a:gd name="connsiteX234" fmla="*/ 1876550 w 1876550"/>
              <a:gd name="connsiteY234" fmla="*/ 286523 h 848138"/>
              <a:gd name="connsiteX235" fmla="*/ 1876550 w 1876550"/>
              <a:gd name="connsiteY235" fmla="*/ 356727 h 848138"/>
              <a:gd name="connsiteX236" fmla="*/ 1828079 w 1876550"/>
              <a:gd name="connsiteY236" fmla="*/ 356727 h 848138"/>
              <a:gd name="connsiteX237" fmla="*/ 1762904 w 1876550"/>
              <a:gd name="connsiteY237" fmla="*/ 345864 h 848138"/>
              <a:gd name="connsiteX238" fmla="*/ 1726124 w 1876550"/>
              <a:gd name="connsiteY238" fmla="*/ 311872 h 848138"/>
              <a:gd name="connsiteX239" fmla="*/ 1714417 w 1876550"/>
              <a:gd name="connsiteY239" fmla="*/ 253082 h 848138"/>
              <a:gd name="connsiteX240" fmla="*/ 1595217 w 1876550"/>
              <a:gd name="connsiteY240" fmla="*/ 0 h 848138"/>
              <a:gd name="connsiteX241" fmla="*/ 1671555 w 1876550"/>
              <a:gd name="connsiteY241" fmla="*/ 0 h 848138"/>
              <a:gd name="connsiteX242" fmla="*/ 1671555 w 1876550"/>
              <a:gd name="connsiteY242" fmla="*/ 356555 h 848138"/>
              <a:gd name="connsiteX243" fmla="*/ 1595217 w 1876550"/>
              <a:gd name="connsiteY243" fmla="*/ 356555 h 84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1876550" h="848138">
                <a:moveTo>
                  <a:pt x="738002" y="525573"/>
                </a:moveTo>
                <a:cubicBezTo>
                  <a:pt x="724247" y="525573"/>
                  <a:pt x="711898" y="528742"/>
                  <a:pt x="700955" y="535046"/>
                </a:cubicBezTo>
                <a:cubicBezTo>
                  <a:pt x="689978" y="541375"/>
                  <a:pt x="681358" y="550273"/>
                  <a:pt x="675053" y="561785"/>
                </a:cubicBezTo>
                <a:cubicBezTo>
                  <a:pt x="668733" y="573297"/>
                  <a:pt x="665580" y="587043"/>
                  <a:pt x="665580" y="603017"/>
                </a:cubicBezTo>
                <a:cubicBezTo>
                  <a:pt x="665580" y="618616"/>
                  <a:pt x="668733" y="632175"/>
                  <a:pt x="675053" y="643688"/>
                </a:cubicBezTo>
                <a:cubicBezTo>
                  <a:pt x="681358" y="655209"/>
                  <a:pt x="689978" y="664113"/>
                  <a:pt x="700955" y="670426"/>
                </a:cubicBezTo>
                <a:cubicBezTo>
                  <a:pt x="711898" y="676747"/>
                  <a:pt x="724247" y="679900"/>
                  <a:pt x="738002" y="679900"/>
                </a:cubicBezTo>
                <a:cubicBezTo>
                  <a:pt x="752115" y="679900"/>
                  <a:pt x="764651" y="676747"/>
                  <a:pt x="775603" y="670426"/>
                </a:cubicBezTo>
                <a:cubicBezTo>
                  <a:pt x="786555" y="664113"/>
                  <a:pt x="795199" y="655209"/>
                  <a:pt x="801512" y="643688"/>
                </a:cubicBezTo>
                <a:cubicBezTo>
                  <a:pt x="807816" y="632175"/>
                  <a:pt x="810977" y="618616"/>
                  <a:pt x="810977" y="603017"/>
                </a:cubicBezTo>
                <a:cubicBezTo>
                  <a:pt x="810977" y="587043"/>
                  <a:pt x="807816" y="573297"/>
                  <a:pt x="801512" y="561785"/>
                </a:cubicBezTo>
                <a:cubicBezTo>
                  <a:pt x="795199" y="550273"/>
                  <a:pt x="786555" y="541375"/>
                  <a:pt x="775603" y="535046"/>
                </a:cubicBezTo>
                <a:cubicBezTo>
                  <a:pt x="764651" y="528742"/>
                  <a:pt x="752115" y="525573"/>
                  <a:pt x="738002" y="525573"/>
                </a:cubicBezTo>
                <a:close/>
                <a:moveTo>
                  <a:pt x="1371202" y="525569"/>
                </a:moveTo>
                <a:cubicBezTo>
                  <a:pt x="1357447" y="525569"/>
                  <a:pt x="1345203" y="528737"/>
                  <a:pt x="1334422" y="535042"/>
                </a:cubicBezTo>
                <a:cubicBezTo>
                  <a:pt x="1323658" y="541371"/>
                  <a:pt x="1315103" y="550267"/>
                  <a:pt x="1308798" y="561780"/>
                </a:cubicBezTo>
                <a:cubicBezTo>
                  <a:pt x="1302485" y="573292"/>
                  <a:pt x="1299340" y="587040"/>
                  <a:pt x="1299340" y="603013"/>
                </a:cubicBezTo>
                <a:cubicBezTo>
                  <a:pt x="1299340" y="618612"/>
                  <a:pt x="1302485" y="632172"/>
                  <a:pt x="1308798" y="643684"/>
                </a:cubicBezTo>
                <a:cubicBezTo>
                  <a:pt x="1315103" y="655204"/>
                  <a:pt x="1323658" y="664109"/>
                  <a:pt x="1334422" y="670422"/>
                </a:cubicBezTo>
                <a:cubicBezTo>
                  <a:pt x="1345203" y="676743"/>
                  <a:pt x="1357447" y="679895"/>
                  <a:pt x="1371202" y="679895"/>
                </a:cubicBezTo>
                <a:cubicBezTo>
                  <a:pt x="1384940" y="679895"/>
                  <a:pt x="1397208" y="676743"/>
                  <a:pt x="1407974" y="670422"/>
                </a:cubicBezTo>
                <a:cubicBezTo>
                  <a:pt x="1418748" y="664109"/>
                  <a:pt x="1427277" y="655204"/>
                  <a:pt x="1433607" y="643684"/>
                </a:cubicBezTo>
                <a:cubicBezTo>
                  <a:pt x="1439912" y="632172"/>
                  <a:pt x="1443064" y="618612"/>
                  <a:pt x="1443064" y="603013"/>
                </a:cubicBezTo>
                <a:cubicBezTo>
                  <a:pt x="1443064" y="587040"/>
                  <a:pt x="1439912" y="573292"/>
                  <a:pt x="1433607" y="561780"/>
                </a:cubicBezTo>
                <a:cubicBezTo>
                  <a:pt x="1427277" y="550267"/>
                  <a:pt x="1418748" y="541371"/>
                  <a:pt x="1407974" y="535042"/>
                </a:cubicBezTo>
                <a:cubicBezTo>
                  <a:pt x="1397208" y="528737"/>
                  <a:pt x="1384940" y="525569"/>
                  <a:pt x="1371202" y="525569"/>
                </a:cubicBezTo>
                <a:close/>
                <a:moveTo>
                  <a:pt x="918163" y="463734"/>
                </a:moveTo>
                <a:lnTo>
                  <a:pt x="994517" y="463734"/>
                </a:lnTo>
                <a:lnTo>
                  <a:pt x="994517" y="621407"/>
                </a:lnTo>
                <a:cubicBezTo>
                  <a:pt x="994517" y="640727"/>
                  <a:pt x="999514" y="655302"/>
                  <a:pt x="1009540" y="665134"/>
                </a:cubicBezTo>
                <a:cubicBezTo>
                  <a:pt x="1019573" y="674997"/>
                  <a:pt x="1032946" y="679920"/>
                  <a:pt x="1049658" y="679920"/>
                </a:cubicBezTo>
                <a:cubicBezTo>
                  <a:pt x="1066744" y="679920"/>
                  <a:pt x="1080198" y="674997"/>
                  <a:pt x="1090054" y="665134"/>
                </a:cubicBezTo>
                <a:cubicBezTo>
                  <a:pt x="1099901" y="655302"/>
                  <a:pt x="1104825" y="640727"/>
                  <a:pt x="1104825" y="621407"/>
                </a:cubicBezTo>
                <a:lnTo>
                  <a:pt x="1104825" y="463734"/>
                </a:lnTo>
                <a:lnTo>
                  <a:pt x="1181139" y="463734"/>
                </a:lnTo>
                <a:lnTo>
                  <a:pt x="1181139" y="629767"/>
                </a:lnTo>
                <a:cubicBezTo>
                  <a:pt x="1181139" y="653547"/>
                  <a:pt x="1175565" y="674331"/>
                  <a:pt x="1164426" y="692164"/>
                </a:cubicBezTo>
                <a:cubicBezTo>
                  <a:pt x="1153287" y="709989"/>
                  <a:pt x="1137866" y="723736"/>
                  <a:pt x="1118189" y="733395"/>
                </a:cubicBezTo>
                <a:cubicBezTo>
                  <a:pt x="1098496" y="743039"/>
                  <a:pt x="1075640" y="747882"/>
                  <a:pt x="1049658" y="747882"/>
                </a:cubicBezTo>
                <a:cubicBezTo>
                  <a:pt x="1010279" y="747882"/>
                  <a:pt x="978512" y="737393"/>
                  <a:pt x="954382" y="716391"/>
                </a:cubicBezTo>
                <a:cubicBezTo>
                  <a:pt x="930252" y="695422"/>
                  <a:pt x="918163" y="666539"/>
                  <a:pt x="918163" y="629767"/>
                </a:cubicBezTo>
                <a:close/>
                <a:moveTo>
                  <a:pt x="576019" y="463506"/>
                </a:moveTo>
                <a:lnTo>
                  <a:pt x="576019" y="537098"/>
                </a:lnTo>
                <a:cubicBezTo>
                  <a:pt x="527052" y="537098"/>
                  <a:pt x="502516" y="558530"/>
                  <a:pt x="490240" y="578745"/>
                </a:cubicBezTo>
                <a:cubicBezTo>
                  <a:pt x="481823" y="592572"/>
                  <a:pt x="477907" y="608674"/>
                  <a:pt x="477907" y="624867"/>
                </a:cubicBezTo>
                <a:lnTo>
                  <a:pt x="477907" y="742349"/>
                </a:lnTo>
                <a:lnTo>
                  <a:pt x="401584" y="742349"/>
                </a:lnTo>
                <a:lnTo>
                  <a:pt x="401584" y="463781"/>
                </a:lnTo>
                <a:lnTo>
                  <a:pt x="464713" y="463781"/>
                </a:lnTo>
                <a:lnTo>
                  <a:pt x="476655" y="503633"/>
                </a:lnTo>
                <a:cubicBezTo>
                  <a:pt x="502589" y="481103"/>
                  <a:pt x="535705" y="463506"/>
                  <a:pt x="576019" y="463506"/>
                </a:cubicBezTo>
                <a:close/>
                <a:moveTo>
                  <a:pt x="738002" y="458164"/>
                </a:moveTo>
                <a:cubicBezTo>
                  <a:pt x="766592" y="458164"/>
                  <a:pt x="792217" y="464209"/>
                  <a:pt x="814884" y="476265"/>
                </a:cubicBezTo>
                <a:cubicBezTo>
                  <a:pt x="837536" y="488339"/>
                  <a:pt x="855352" y="505237"/>
                  <a:pt x="868368" y="526978"/>
                </a:cubicBezTo>
                <a:cubicBezTo>
                  <a:pt x="881368" y="548704"/>
                  <a:pt x="887883" y="574036"/>
                  <a:pt x="887883" y="603017"/>
                </a:cubicBezTo>
                <a:cubicBezTo>
                  <a:pt x="887883" y="631989"/>
                  <a:pt x="881368" y="657346"/>
                  <a:pt x="868368" y="679062"/>
                </a:cubicBezTo>
                <a:cubicBezTo>
                  <a:pt x="855352" y="700788"/>
                  <a:pt x="837536" y="717703"/>
                  <a:pt x="814884" y="729768"/>
                </a:cubicBezTo>
                <a:cubicBezTo>
                  <a:pt x="792217" y="741833"/>
                  <a:pt x="766592" y="747869"/>
                  <a:pt x="738002" y="747869"/>
                </a:cubicBezTo>
                <a:cubicBezTo>
                  <a:pt x="709387" y="747869"/>
                  <a:pt x="683861" y="741833"/>
                  <a:pt x="661396" y="729768"/>
                </a:cubicBezTo>
                <a:cubicBezTo>
                  <a:pt x="638923" y="717703"/>
                  <a:pt x="621187" y="700788"/>
                  <a:pt x="608188" y="679062"/>
                </a:cubicBezTo>
                <a:cubicBezTo>
                  <a:pt x="595181" y="657346"/>
                  <a:pt x="588689" y="631989"/>
                  <a:pt x="588689" y="603017"/>
                </a:cubicBezTo>
                <a:cubicBezTo>
                  <a:pt x="588689" y="574036"/>
                  <a:pt x="595181" y="548704"/>
                  <a:pt x="608188" y="526978"/>
                </a:cubicBezTo>
                <a:cubicBezTo>
                  <a:pt x="621187" y="505237"/>
                  <a:pt x="638923" y="488339"/>
                  <a:pt x="661396" y="476265"/>
                </a:cubicBezTo>
                <a:cubicBezTo>
                  <a:pt x="683861" y="464209"/>
                  <a:pt x="709387" y="458164"/>
                  <a:pt x="738002" y="458164"/>
                </a:cubicBezTo>
                <a:close/>
                <a:moveTo>
                  <a:pt x="1381788" y="458159"/>
                </a:moveTo>
                <a:cubicBezTo>
                  <a:pt x="1406666" y="458159"/>
                  <a:pt x="1429495" y="464204"/>
                  <a:pt x="1450311" y="476261"/>
                </a:cubicBezTo>
                <a:cubicBezTo>
                  <a:pt x="1471110" y="488334"/>
                  <a:pt x="1487936" y="505234"/>
                  <a:pt x="1500740" y="526975"/>
                </a:cubicBezTo>
                <a:cubicBezTo>
                  <a:pt x="1513561" y="548700"/>
                  <a:pt x="1519963" y="574033"/>
                  <a:pt x="1519963" y="603013"/>
                </a:cubicBezTo>
                <a:cubicBezTo>
                  <a:pt x="1519963" y="631984"/>
                  <a:pt x="1513561" y="657341"/>
                  <a:pt x="1500740" y="679059"/>
                </a:cubicBezTo>
                <a:cubicBezTo>
                  <a:pt x="1487936" y="700783"/>
                  <a:pt x="1471110" y="717699"/>
                  <a:pt x="1450311" y="729763"/>
                </a:cubicBezTo>
                <a:cubicBezTo>
                  <a:pt x="1429495" y="741828"/>
                  <a:pt x="1406666" y="747865"/>
                  <a:pt x="1381788" y="747865"/>
                </a:cubicBezTo>
                <a:cubicBezTo>
                  <a:pt x="1358381" y="747865"/>
                  <a:pt x="1337575" y="742016"/>
                  <a:pt x="1319392" y="730316"/>
                </a:cubicBezTo>
                <a:cubicBezTo>
                  <a:pt x="1314217" y="726984"/>
                  <a:pt x="1309382" y="723247"/>
                  <a:pt x="1304906" y="719120"/>
                </a:cubicBezTo>
                <a:lnTo>
                  <a:pt x="1304906" y="848138"/>
                </a:lnTo>
                <a:lnTo>
                  <a:pt x="1228576" y="848138"/>
                </a:lnTo>
                <a:lnTo>
                  <a:pt x="1228576" y="463733"/>
                </a:lnTo>
                <a:lnTo>
                  <a:pt x="1282628" y="463733"/>
                </a:lnTo>
                <a:lnTo>
                  <a:pt x="1296805" y="492104"/>
                </a:lnTo>
                <a:cubicBezTo>
                  <a:pt x="1302801" y="486132"/>
                  <a:pt x="1309415" y="480852"/>
                  <a:pt x="1316605" y="476261"/>
                </a:cubicBezTo>
                <a:cubicBezTo>
                  <a:pt x="1335552" y="464204"/>
                  <a:pt x="1357268" y="458159"/>
                  <a:pt x="1381788" y="458159"/>
                </a:cubicBezTo>
                <a:close/>
                <a:moveTo>
                  <a:pt x="186101" y="380162"/>
                </a:moveTo>
                <a:cubicBezTo>
                  <a:pt x="219517" y="380162"/>
                  <a:pt x="248570" y="386100"/>
                  <a:pt x="273277" y="397978"/>
                </a:cubicBezTo>
                <a:cubicBezTo>
                  <a:pt x="297960" y="409881"/>
                  <a:pt x="317849" y="425480"/>
                  <a:pt x="332895" y="444775"/>
                </a:cubicBezTo>
                <a:cubicBezTo>
                  <a:pt x="347933" y="464096"/>
                  <a:pt x="357309" y="484895"/>
                  <a:pt x="361022" y="507172"/>
                </a:cubicBezTo>
                <a:lnTo>
                  <a:pt x="279696" y="507172"/>
                </a:lnTo>
                <a:cubicBezTo>
                  <a:pt x="277088" y="498260"/>
                  <a:pt x="271790" y="489543"/>
                  <a:pt x="263821" y="480995"/>
                </a:cubicBezTo>
                <a:cubicBezTo>
                  <a:pt x="255809" y="472440"/>
                  <a:pt x="245410" y="465396"/>
                  <a:pt x="232606" y="459822"/>
                </a:cubicBezTo>
                <a:cubicBezTo>
                  <a:pt x="219802" y="454257"/>
                  <a:pt x="204471" y="451462"/>
                  <a:pt x="186653" y="451462"/>
                </a:cubicBezTo>
                <a:cubicBezTo>
                  <a:pt x="165839" y="451462"/>
                  <a:pt x="147372" y="456102"/>
                  <a:pt x="131220" y="465396"/>
                </a:cubicBezTo>
                <a:cubicBezTo>
                  <a:pt x="115044" y="474682"/>
                  <a:pt x="102426" y="487674"/>
                  <a:pt x="93327" y="504401"/>
                </a:cubicBezTo>
                <a:cubicBezTo>
                  <a:pt x="84219" y="521106"/>
                  <a:pt x="79686" y="540978"/>
                  <a:pt x="79686" y="564003"/>
                </a:cubicBezTo>
                <a:cubicBezTo>
                  <a:pt x="79686" y="587037"/>
                  <a:pt x="84309" y="607097"/>
                  <a:pt x="93603" y="624174"/>
                </a:cubicBezTo>
                <a:cubicBezTo>
                  <a:pt x="102889" y="641260"/>
                  <a:pt x="115799" y="654446"/>
                  <a:pt x="132324" y="663725"/>
                </a:cubicBezTo>
                <a:cubicBezTo>
                  <a:pt x="148842" y="673027"/>
                  <a:pt x="167707" y="677658"/>
                  <a:pt x="188871" y="677658"/>
                </a:cubicBezTo>
                <a:cubicBezTo>
                  <a:pt x="208565" y="677658"/>
                  <a:pt x="225733" y="674603"/>
                  <a:pt x="240413" y="668478"/>
                </a:cubicBezTo>
                <a:cubicBezTo>
                  <a:pt x="255070" y="662335"/>
                  <a:pt x="266599" y="653138"/>
                  <a:pt x="274943" y="640886"/>
                </a:cubicBezTo>
                <a:cubicBezTo>
                  <a:pt x="281183" y="631771"/>
                  <a:pt x="285269" y="620981"/>
                  <a:pt x="287276" y="608575"/>
                </a:cubicBezTo>
                <a:lnTo>
                  <a:pt x="167146" y="608575"/>
                </a:lnTo>
                <a:lnTo>
                  <a:pt x="167146" y="542832"/>
                </a:lnTo>
                <a:lnTo>
                  <a:pt x="367717" y="542832"/>
                </a:lnTo>
                <a:cubicBezTo>
                  <a:pt x="368464" y="547665"/>
                  <a:pt x="368903" y="552784"/>
                  <a:pt x="369106" y="558154"/>
                </a:cubicBezTo>
                <a:cubicBezTo>
                  <a:pt x="369293" y="563541"/>
                  <a:pt x="369366" y="568846"/>
                  <a:pt x="369366" y="574030"/>
                </a:cubicBezTo>
                <a:cubicBezTo>
                  <a:pt x="369366" y="610062"/>
                  <a:pt x="361396" y="641089"/>
                  <a:pt x="345422" y="667071"/>
                </a:cubicBezTo>
                <a:cubicBezTo>
                  <a:pt x="329451" y="693070"/>
                  <a:pt x="307823" y="713033"/>
                  <a:pt x="280533" y="726967"/>
                </a:cubicBezTo>
                <a:cubicBezTo>
                  <a:pt x="253217" y="740884"/>
                  <a:pt x="222303" y="747863"/>
                  <a:pt x="187766" y="747863"/>
                </a:cubicBezTo>
                <a:cubicBezTo>
                  <a:pt x="161028" y="747863"/>
                  <a:pt x="136232" y="743305"/>
                  <a:pt x="113395" y="734205"/>
                </a:cubicBezTo>
                <a:cubicBezTo>
                  <a:pt x="90549" y="725106"/>
                  <a:pt x="70667" y="712203"/>
                  <a:pt x="53760" y="695491"/>
                </a:cubicBezTo>
                <a:cubicBezTo>
                  <a:pt x="36862" y="678779"/>
                  <a:pt x="23684" y="659264"/>
                  <a:pt x="14218" y="636995"/>
                </a:cubicBezTo>
                <a:cubicBezTo>
                  <a:pt x="4737" y="614701"/>
                  <a:pt x="0" y="590392"/>
                  <a:pt x="0" y="564003"/>
                </a:cubicBezTo>
                <a:cubicBezTo>
                  <a:pt x="0" y="537632"/>
                  <a:pt x="4647" y="513299"/>
                  <a:pt x="13934" y="491020"/>
                </a:cubicBezTo>
                <a:cubicBezTo>
                  <a:pt x="23213" y="468744"/>
                  <a:pt x="36236" y="449333"/>
                  <a:pt x="52948" y="432809"/>
                </a:cubicBezTo>
                <a:cubicBezTo>
                  <a:pt x="69652" y="416283"/>
                  <a:pt x="89321" y="403365"/>
                  <a:pt x="111988" y="394079"/>
                </a:cubicBezTo>
                <a:cubicBezTo>
                  <a:pt x="134648" y="384800"/>
                  <a:pt x="159346" y="380162"/>
                  <a:pt x="186101" y="380162"/>
                </a:cubicBezTo>
                <a:close/>
                <a:moveTo>
                  <a:pt x="1100933" y="140027"/>
                </a:moveTo>
                <a:cubicBezTo>
                  <a:pt x="1087203" y="140027"/>
                  <a:pt x="1074935" y="143172"/>
                  <a:pt x="1064161" y="149501"/>
                </a:cubicBezTo>
                <a:cubicBezTo>
                  <a:pt x="1053397" y="155813"/>
                  <a:pt x="1044842" y="164726"/>
                  <a:pt x="1038537" y="176238"/>
                </a:cubicBezTo>
                <a:cubicBezTo>
                  <a:pt x="1032233" y="187751"/>
                  <a:pt x="1029064" y="201498"/>
                  <a:pt x="1029064" y="217470"/>
                </a:cubicBezTo>
                <a:cubicBezTo>
                  <a:pt x="1029064" y="233069"/>
                  <a:pt x="1032233" y="246629"/>
                  <a:pt x="1038537" y="258134"/>
                </a:cubicBezTo>
                <a:cubicBezTo>
                  <a:pt x="1044842" y="269646"/>
                  <a:pt x="1053397" y="278568"/>
                  <a:pt x="1064161" y="284880"/>
                </a:cubicBezTo>
                <a:cubicBezTo>
                  <a:pt x="1074935" y="291201"/>
                  <a:pt x="1087203" y="294353"/>
                  <a:pt x="1100933" y="294353"/>
                </a:cubicBezTo>
                <a:cubicBezTo>
                  <a:pt x="1114681" y="294353"/>
                  <a:pt x="1126932" y="291201"/>
                  <a:pt x="1137705" y="284880"/>
                </a:cubicBezTo>
                <a:cubicBezTo>
                  <a:pt x="1148470" y="278568"/>
                  <a:pt x="1157017" y="269646"/>
                  <a:pt x="1163330" y="258134"/>
                </a:cubicBezTo>
                <a:cubicBezTo>
                  <a:pt x="1169643" y="246629"/>
                  <a:pt x="1172803" y="233069"/>
                  <a:pt x="1172803" y="217470"/>
                </a:cubicBezTo>
                <a:cubicBezTo>
                  <a:pt x="1172803" y="201498"/>
                  <a:pt x="1169643" y="187751"/>
                  <a:pt x="1163330" y="176238"/>
                </a:cubicBezTo>
                <a:cubicBezTo>
                  <a:pt x="1157017" y="164726"/>
                  <a:pt x="1148470" y="155813"/>
                  <a:pt x="1137705" y="149501"/>
                </a:cubicBezTo>
                <a:cubicBezTo>
                  <a:pt x="1126932" y="143172"/>
                  <a:pt x="1114681" y="140027"/>
                  <a:pt x="1100933" y="140027"/>
                </a:cubicBezTo>
                <a:close/>
                <a:moveTo>
                  <a:pt x="473731" y="135036"/>
                </a:moveTo>
                <a:cubicBezTo>
                  <a:pt x="461472" y="135036"/>
                  <a:pt x="450219" y="137539"/>
                  <a:pt x="440022" y="142552"/>
                </a:cubicBezTo>
                <a:cubicBezTo>
                  <a:pt x="429786" y="147565"/>
                  <a:pt x="421629" y="156023"/>
                  <a:pt x="415495" y="167900"/>
                </a:cubicBezTo>
                <a:cubicBezTo>
                  <a:pt x="412668" y="173409"/>
                  <a:pt x="410482" y="179909"/>
                  <a:pt x="408963" y="187408"/>
                </a:cubicBezTo>
                <a:lnTo>
                  <a:pt x="539621" y="187408"/>
                </a:lnTo>
                <a:cubicBezTo>
                  <a:pt x="538257" y="178113"/>
                  <a:pt x="535462" y="170111"/>
                  <a:pt x="531099" y="163440"/>
                </a:cubicBezTo>
                <a:cubicBezTo>
                  <a:pt x="524794" y="153797"/>
                  <a:pt x="516630" y="146655"/>
                  <a:pt x="506578" y="142000"/>
                </a:cubicBezTo>
                <a:cubicBezTo>
                  <a:pt x="496553" y="137368"/>
                  <a:pt x="485593" y="135036"/>
                  <a:pt x="473731" y="135036"/>
                </a:cubicBezTo>
                <a:close/>
                <a:moveTo>
                  <a:pt x="1288935" y="78176"/>
                </a:moveTo>
                <a:lnTo>
                  <a:pt x="1365281" y="78176"/>
                </a:lnTo>
                <a:lnTo>
                  <a:pt x="1365281" y="235850"/>
                </a:lnTo>
                <a:cubicBezTo>
                  <a:pt x="1365281" y="255170"/>
                  <a:pt x="1370295" y="269746"/>
                  <a:pt x="1380312" y="279576"/>
                </a:cubicBezTo>
                <a:cubicBezTo>
                  <a:pt x="1390362" y="289439"/>
                  <a:pt x="1403719" y="294363"/>
                  <a:pt x="1420431" y="294363"/>
                </a:cubicBezTo>
                <a:cubicBezTo>
                  <a:pt x="1437508" y="294363"/>
                  <a:pt x="1450980" y="289439"/>
                  <a:pt x="1460827" y="279576"/>
                </a:cubicBezTo>
                <a:cubicBezTo>
                  <a:pt x="1470674" y="269746"/>
                  <a:pt x="1475589" y="255170"/>
                  <a:pt x="1475589" y="235850"/>
                </a:cubicBezTo>
                <a:lnTo>
                  <a:pt x="1475589" y="78176"/>
                </a:lnTo>
                <a:lnTo>
                  <a:pt x="1551902" y="78176"/>
                </a:lnTo>
                <a:lnTo>
                  <a:pt x="1551902" y="244210"/>
                </a:lnTo>
                <a:cubicBezTo>
                  <a:pt x="1551902" y="267991"/>
                  <a:pt x="1546345" y="288773"/>
                  <a:pt x="1535190" y="306607"/>
                </a:cubicBezTo>
                <a:cubicBezTo>
                  <a:pt x="1524067" y="324432"/>
                  <a:pt x="1508647" y="338178"/>
                  <a:pt x="1488953" y="347839"/>
                </a:cubicBezTo>
                <a:cubicBezTo>
                  <a:pt x="1469284" y="357483"/>
                  <a:pt x="1446430" y="362325"/>
                  <a:pt x="1420431" y="362325"/>
                </a:cubicBezTo>
                <a:cubicBezTo>
                  <a:pt x="1381051" y="362325"/>
                  <a:pt x="1349300" y="351836"/>
                  <a:pt x="1325163" y="330834"/>
                </a:cubicBezTo>
                <a:cubicBezTo>
                  <a:pt x="1301025" y="309864"/>
                  <a:pt x="1288935" y="280981"/>
                  <a:pt x="1288935" y="244210"/>
                </a:cubicBezTo>
                <a:close/>
                <a:moveTo>
                  <a:pt x="475942" y="72641"/>
                </a:moveTo>
                <a:cubicBezTo>
                  <a:pt x="503053" y="72641"/>
                  <a:pt x="527012" y="78490"/>
                  <a:pt x="547811" y="90189"/>
                </a:cubicBezTo>
                <a:cubicBezTo>
                  <a:pt x="568610" y="101880"/>
                  <a:pt x="584965" y="118422"/>
                  <a:pt x="596842" y="139773"/>
                </a:cubicBezTo>
                <a:cubicBezTo>
                  <a:pt x="608745" y="161133"/>
                  <a:pt x="614668" y="186669"/>
                  <a:pt x="614668" y="216380"/>
                </a:cubicBezTo>
                <a:cubicBezTo>
                  <a:pt x="614668" y="228127"/>
                  <a:pt x="613920" y="234961"/>
                  <a:pt x="613555" y="238666"/>
                </a:cubicBezTo>
                <a:lnTo>
                  <a:pt x="407865" y="238666"/>
                </a:lnTo>
                <a:cubicBezTo>
                  <a:pt x="409385" y="248277"/>
                  <a:pt x="412017" y="256637"/>
                  <a:pt x="415780" y="263738"/>
                </a:cubicBezTo>
                <a:cubicBezTo>
                  <a:pt x="422092" y="275632"/>
                  <a:pt x="430810" y="284349"/>
                  <a:pt x="441965" y="289923"/>
                </a:cubicBezTo>
                <a:cubicBezTo>
                  <a:pt x="453120" y="295489"/>
                  <a:pt x="465542" y="298268"/>
                  <a:pt x="479288" y="298268"/>
                </a:cubicBezTo>
                <a:cubicBezTo>
                  <a:pt x="490443" y="298268"/>
                  <a:pt x="499802" y="296796"/>
                  <a:pt x="507432" y="293824"/>
                </a:cubicBezTo>
                <a:cubicBezTo>
                  <a:pt x="515020" y="290841"/>
                  <a:pt x="521349" y="286666"/>
                  <a:pt x="526378" y="281279"/>
                </a:cubicBezTo>
                <a:cubicBezTo>
                  <a:pt x="531375" y="275908"/>
                  <a:pt x="534820" y="269855"/>
                  <a:pt x="536681" y="263161"/>
                </a:cubicBezTo>
                <a:lnTo>
                  <a:pt x="612442" y="263161"/>
                </a:lnTo>
                <a:cubicBezTo>
                  <a:pt x="609460" y="282871"/>
                  <a:pt x="601856" y="300136"/>
                  <a:pt x="589588" y="314995"/>
                </a:cubicBezTo>
                <a:cubicBezTo>
                  <a:pt x="577335" y="329848"/>
                  <a:pt x="561834" y="341450"/>
                  <a:pt x="543090" y="349817"/>
                </a:cubicBezTo>
                <a:cubicBezTo>
                  <a:pt x="524323" y="358162"/>
                  <a:pt x="503053" y="362345"/>
                  <a:pt x="479288" y="362345"/>
                </a:cubicBezTo>
                <a:cubicBezTo>
                  <a:pt x="451064" y="362345"/>
                  <a:pt x="425886" y="356317"/>
                  <a:pt x="403795" y="344228"/>
                </a:cubicBezTo>
                <a:cubicBezTo>
                  <a:pt x="381697" y="332180"/>
                  <a:pt x="364343" y="315272"/>
                  <a:pt x="351701" y="293547"/>
                </a:cubicBezTo>
                <a:cubicBezTo>
                  <a:pt x="339075" y="271806"/>
                  <a:pt x="332770" y="246457"/>
                  <a:pt x="332770" y="217493"/>
                </a:cubicBezTo>
                <a:cubicBezTo>
                  <a:pt x="332770" y="188521"/>
                  <a:pt x="338897" y="163164"/>
                  <a:pt x="351148" y="141438"/>
                </a:cubicBezTo>
                <a:cubicBezTo>
                  <a:pt x="363408" y="119714"/>
                  <a:pt x="380299" y="102823"/>
                  <a:pt x="401846" y="90741"/>
                </a:cubicBezTo>
                <a:cubicBezTo>
                  <a:pt x="423384" y="78676"/>
                  <a:pt x="448090" y="72641"/>
                  <a:pt x="475942" y="72641"/>
                </a:cubicBezTo>
                <a:close/>
                <a:moveTo>
                  <a:pt x="1089803" y="72618"/>
                </a:moveTo>
                <a:cubicBezTo>
                  <a:pt x="1114681" y="72618"/>
                  <a:pt x="1136503" y="78646"/>
                  <a:pt x="1155262" y="90720"/>
                </a:cubicBezTo>
                <a:cubicBezTo>
                  <a:pt x="1162485" y="95375"/>
                  <a:pt x="1169131" y="100761"/>
                  <a:pt x="1175176" y="106855"/>
                </a:cubicBezTo>
                <a:lnTo>
                  <a:pt x="1189515" y="78182"/>
                </a:lnTo>
                <a:lnTo>
                  <a:pt x="1243560" y="78182"/>
                </a:lnTo>
                <a:lnTo>
                  <a:pt x="1243560" y="356750"/>
                </a:lnTo>
                <a:lnTo>
                  <a:pt x="1189515" y="356750"/>
                </a:lnTo>
                <a:lnTo>
                  <a:pt x="1175176" y="328062"/>
                </a:lnTo>
                <a:cubicBezTo>
                  <a:pt x="1169131" y="334155"/>
                  <a:pt x="1162485" y="339550"/>
                  <a:pt x="1155262" y="344205"/>
                </a:cubicBezTo>
                <a:cubicBezTo>
                  <a:pt x="1136503" y="356287"/>
                  <a:pt x="1114681" y="362315"/>
                  <a:pt x="1089803" y="362315"/>
                </a:cubicBezTo>
                <a:cubicBezTo>
                  <a:pt x="1065291" y="362315"/>
                  <a:pt x="1042623" y="356287"/>
                  <a:pt x="1021824" y="344205"/>
                </a:cubicBezTo>
                <a:cubicBezTo>
                  <a:pt x="1001034" y="332140"/>
                  <a:pt x="984224" y="315241"/>
                  <a:pt x="971420" y="293516"/>
                </a:cubicBezTo>
                <a:cubicBezTo>
                  <a:pt x="958599" y="271775"/>
                  <a:pt x="952197" y="246426"/>
                  <a:pt x="952197" y="217470"/>
                </a:cubicBezTo>
                <a:cubicBezTo>
                  <a:pt x="952197" y="188490"/>
                  <a:pt x="958599" y="163142"/>
                  <a:pt x="971420" y="141417"/>
                </a:cubicBezTo>
                <a:cubicBezTo>
                  <a:pt x="984224" y="119691"/>
                  <a:pt x="1001034" y="102792"/>
                  <a:pt x="1021824" y="90720"/>
                </a:cubicBezTo>
                <a:cubicBezTo>
                  <a:pt x="1042623" y="78646"/>
                  <a:pt x="1065291" y="72618"/>
                  <a:pt x="1089803" y="72618"/>
                </a:cubicBezTo>
                <a:close/>
                <a:moveTo>
                  <a:pt x="802554" y="72613"/>
                </a:moveTo>
                <a:cubicBezTo>
                  <a:pt x="825204" y="72613"/>
                  <a:pt x="845353" y="77269"/>
                  <a:pt x="863008" y="86546"/>
                </a:cubicBezTo>
                <a:cubicBezTo>
                  <a:pt x="880630" y="95833"/>
                  <a:pt x="894661" y="109189"/>
                  <a:pt x="905069" y="126657"/>
                </a:cubicBezTo>
                <a:cubicBezTo>
                  <a:pt x="915452" y="144125"/>
                  <a:pt x="920667" y="164907"/>
                  <a:pt x="920667" y="189062"/>
                </a:cubicBezTo>
                <a:lnTo>
                  <a:pt x="920667" y="356745"/>
                </a:lnTo>
                <a:lnTo>
                  <a:pt x="844338" y="356745"/>
                </a:lnTo>
                <a:lnTo>
                  <a:pt x="844338" y="200753"/>
                </a:lnTo>
                <a:cubicBezTo>
                  <a:pt x="844338" y="188127"/>
                  <a:pt x="841924" y="177265"/>
                  <a:pt x="837099" y="168166"/>
                </a:cubicBezTo>
                <a:cubicBezTo>
                  <a:pt x="832273" y="159066"/>
                  <a:pt x="825480" y="152103"/>
                  <a:pt x="816771" y="147270"/>
                </a:cubicBezTo>
                <a:cubicBezTo>
                  <a:pt x="808029" y="142443"/>
                  <a:pt x="797905" y="140023"/>
                  <a:pt x="786393" y="140023"/>
                </a:cubicBezTo>
                <a:cubicBezTo>
                  <a:pt x="768577" y="140023"/>
                  <a:pt x="754366" y="145312"/>
                  <a:pt x="743764" y="155898"/>
                </a:cubicBezTo>
                <a:cubicBezTo>
                  <a:pt x="733193" y="166484"/>
                  <a:pt x="727904" y="181450"/>
                  <a:pt x="727904" y="200753"/>
                </a:cubicBezTo>
                <a:lnTo>
                  <a:pt x="727904" y="356745"/>
                </a:lnTo>
                <a:lnTo>
                  <a:pt x="651575" y="356745"/>
                </a:lnTo>
                <a:lnTo>
                  <a:pt x="651575" y="78186"/>
                </a:lnTo>
                <a:lnTo>
                  <a:pt x="705627" y="78186"/>
                </a:lnTo>
                <a:lnTo>
                  <a:pt x="719935" y="106817"/>
                </a:lnTo>
                <a:cubicBezTo>
                  <a:pt x="727491" y="98351"/>
                  <a:pt x="736606" y="91186"/>
                  <a:pt x="747404" y="85433"/>
                </a:cubicBezTo>
                <a:cubicBezTo>
                  <a:pt x="763360" y="76886"/>
                  <a:pt x="781738" y="72613"/>
                  <a:pt x="802554" y="72613"/>
                </a:cubicBezTo>
                <a:close/>
                <a:moveTo>
                  <a:pt x="99221" y="69274"/>
                </a:moveTo>
                <a:lnTo>
                  <a:pt x="99221" y="173455"/>
                </a:lnTo>
                <a:lnTo>
                  <a:pt x="174975" y="173455"/>
                </a:lnTo>
                <a:cubicBezTo>
                  <a:pt x="192792" y="173455"/>
                  <a:pt x="206629" y="168824"/>
                  <a:pt x="216476" y="159538"/>
                </a:cubicBezTo>
                <a:cubicBezTo>
                  <a:pt x="226323" y="150251"/>
                  <a:pt x="231245" y="137626"/>
                  <a:pt x="231245" y="121645"/>
                </a:cubicBezTo>
                <a:cubicBezTo>
                  <a:pt x="231245" y="104933"/>
                  <a:pt x="226323" y="92031"/>
                  <a:pt x="216476" y="82932"/>
                </a:cubicBezTo>
                <a:cubicBezTo>
                  <a:pt x="206629" y="73831"/>
                  <a:pt x="192792" y="69274"/>
                  <a:pt x="174975" y="69274"/>
                </a:cubicBezTo>
                <a:close/>
                <a:moveTo>
                  <a:pt x="21202" y="183"/>
                </a:moveTo>
                <a:lnTo>
                  <a:pt x="172741" y="183"/>
                </a:lnTo>
                <a:cubicBezTo>
                  <a:pt x="215817" y="183"/>
                  <a:pt x="249534" y="10785"/>
                  <a:pt x="273867" y="31949"/>
                </a:cubicBezTo>
                <a:cubicBezTo>
                  <a:pt x="298183" y="53122"/>
                  <a:pt x="310354" y="82647"/>
                  <a:pt x="310354" y="120532"/>
                </a:cubicBezTo>
                <a:cubicBezTo>
                  <a:pt x="310354" y="157669"/>
                  <a:pt x="298183" y="186925"/>
                  <a:pt x="273867" y="208277"/>
                </a:cubicBezTo>
                <a:cubicBezTo>
                  <a:pt x="265620" y="215533"/>
                  <a:pt x="256278" y="221503"/>
                  <a:pt x="245878" y="226289"/>
                </a:cubicBezTo>
                <a:lnTo>
                  <a:pt x="321509" y="356753"/>
                </a:lnTo>
                <a:lnTo>
                  <a:pt x="231815" y="356753"/>
                </a:lnTo>
                <a:lnTo>
                  <a:pt x="170206" y="240312"/>
                </a:lnTo>
                <a:lnTo>
                  <a:pt x="99221" y="240312"/>
                </a:lnTo>
                <a:lnTo>
                  <a:pt x="99221" y="356753"/>
                </a:lnTo>
                <a:lnTo>
                  <a:pt x="21202" y="356753"/>
                </a:lnTo>
                <a:close/>
                <a:moveTo>
                  <a:pt x="1714417" y="148"/>
                </a:moveTo>
                <a:lnTo>
                  <a:pt x="1790771" y="148"/>
                </a:lnTo>
                <a:lnTo>
                  <a:pt x="1790771" y="78161"/>
                </a:lnTo>
                <a:lnTo>
                  <a:pt x="1876323" y="78161"/>
                </a:lnTo>
                <a:lnTo>
                  <a:pt x="1876323" y="141671"/>
                </a:lnTo>
                <a:lnTo>
                  <a:pt x="1790771" y="141671"/>
                </a:lnTo>
                <a:lnTo>
                  <a:pt x="1790771" y="246972"/>
                </a:lnTo>
                <a:cubicBezTo>
                  <a:pt x="1790771" y="260727"/>
                  <a:pt x="1793924" y="270753"/>
                  <a:pt x="1800229" y="277050"/>
                </a:cubicBezTo>
                <a:cubicBezTo>
                  <a:pt x="1806532" y="283370"/>
                  <a:pt x="1816550" y="286523"/>
                  <a:pt x="1830314" y="286523"/>
                </a:cubicBezTo>
                <a:lnTo>
                  <a:pt x="1876550" y="286523"/>
                </a:lnTo>
                <a:lnTo>
                  <a:pt x="1876550" y="356727"/>
                </a:lnTo>
                <a:lnTo>
                  <a:pt x="1828079" y="356727"/>
                </a:lnTo>
                <a:cubicBezTo>
                  <a:pt x="1801342" y="356727"/>
                  <a:pt x="1779616" y="353096"/>
                  <a:pt x="1762904" y="345864"/>
                </a:cubicBezTo>
                <a:cubicBezTo>
                  <a:pt x="1746192" y="338610"/>
                  <a:pt x="1733933" y="327284"/>
                  <a:pt x="1726124" y="311872"/>
                </a:cubicBezTo>
                <a:cubicBezTo>
                  <a:pt x="1718325" y="296476"/>
                  <a:pt x="1714417" y="276879"/>
                  <a:pt x="1714417" y="253082"/>
                </a:cubicBezTo>
                <a:close/>
                <a:moveTo>
                  <a:pt x="1595217" y="0"/>
                </a:moveTo>
                <a:lnTo>
                  <a:pt x="1671555" y="0"/>
                </a:lnTo>
                <a:lnTo>
                  <a:pt x="1671555" y="356555"/>
                </a:lnTo>
                <a:lnTo>
                  <a:pt x="1595217" y="3565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0FB2424B-10F5-1B41-ADBD-C57057C87C19}"/>
              </a:ext>
            </a:extLst>
          </p:cNvPr>
          <p:cNvSpPr/>
          <p:nvPr/>
        </p:nvSpPr>
        <p:spPr>
          <a:xfrm>
            <a:off x="1333500" y="361950"/>
            <a:ext cx="9525000" cy="6134575"/>
          </a:xfrm>
          <a:custGeom>
            <a:avLst/>
            <a:gdLst>
              <a:gd name="connsiteX0" fmla="*/ 0 w 9525000"/>
              <a:gd name="connsiteY0" fmla="*/ 0 h 6134575"/>
              <a:gd name="connsiteX1" fmla="*/ 9525000 w 9525000"/>
              <a:gd name="connsiteY1" fmla="*/ 0 h 6134575"/>
              <a:gd name="connsiteX2" fmla="*/ 9525000 w 9525000"/>
              <a:gd name="connsiteY2" fmla="*/ 6134576 h 6134575"/>
              <a:gd name="connsiteX3" fmla="*/ 0 w 9525000"/>
              <a:gd name="connsiteY3" fmla="*/ 6134576 h 613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0" h="6134575">
                <a:moveTo>
                  <a:pt x="0" y="0"/>
                </a:moveTo>
                <a:lnTo>
                  <a:pt x="9525000" y="0"/>
                </a:lnTo>
                <a:lnTo>
                  <a:pt x="9525000" y="6134576"/>
                </a:lnTo>
                <a:lnTo>
                  <a:pt x="0" y="6134576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562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43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1">
            <a:extLst>
              <a:ext uri="{FF2B5EF4-FFF2-40B4-BE49-F238E27FC236}">
                <a16:creationId xmlns:a16="http://schemas.microsoft.com/office/drawing/2014/main" id="{2D2963E7-31E6-554B-876C-39B8C8385B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3600" y="5261008"/>
            <a:ext cx="10912000" cy="403957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377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lang="en-GB" sz="28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B6B0BE4C-9A25-4D0D-9CC3-4D42C3704D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600" y="5718191"/>
            <a:ext cx="10890330" cy="19389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lang="en-GB" sz="1400" strike="noStrike" kern="1200" cap="all" baseline="0" noProof="0" dirty="0">
                <a:solidFill>
                  <a:schemeClr val="bg1"/>
                </a:solidFill>
                <a:latin typeface="Renault Group Light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Date or presentation subtitle</a:t>
            </a:r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9780FFCA-0B7E-3148-9555-F4500BE8E253}"/>
              </a:ext>
            </a:extLst>
          </p:cNvPr>
          <p:cNvSpPr/>
          <p:nvPr userDrawn="1"/>
        </p:nvSpPr>
        <p:spPr>
          <a:xfrm>
            <a:off x="464400" y="485775"/>
            <a:ext cx="1876550" cy="848138"/>
          </a:xfrm>
          <a:custGeom>
            <a:avLst/>
            <a:gdLst>
              <a:gd name="connsiteX0" fmla="*/ 738002 w 1876550"/>
              <a:gd name="connsiteY0" fmla="*/ 525573 h 848138"/>
              <a:gd name="connsiteX1" fmla="*/ 700955 w 1876550"/>
              <a:gd name="connsiteY1" fmla="*/ 535046 h 848138"/>
              <a:gd name="connsiteX2" fmla="*/ 675053 w 1876550"/>
              <a:gd name="connsiteY2" fmla="*/ 561785 h 848138"/>
              <a:gd name="connsiteX3" fmla="*/ 665580 w 1876550"/>
              <a:gd name="connsiteY3" fmla="*/ 603017 h 848138"/>
              <a:gd name="connsiteX4" fmla="*/ 675053 w 1876550"/>
              <a:gd name="connsiteY4" fmla="*/ 643688 h 848138"/>
              <a:gd name="connsiteX5" fmla="*/ 700955 w 1876550"/>
              <a:gd name="connsiteY5" fmla="*/ 670426 h 848138"/>
              <a:gd name="connsiteX6" fmla="*/ 738002 w 1876550"/>
              <a:gd name="connsiteY6" fmla="*/ 679900 h 848138"/>
              <a:gd name="connsiteX7" fmla="*/ 775603 w 1876550"/>
              <a:gd name="connsiteY7" fmla="*/ 670426 h 848138"/>
              <a:gd name="connsiteX8" fmla="*/ 801512 w 1876550"/>
              <a:gd name="connsiteY8" fmla="*/ 643688 h 848138"/>
              <a:gd name="connsiteX9" fmla="*/ 810977 w 1876550"/>
              <a:gd name="connsiteY9" fmla="*/ 603017 h 848138"/>
              <a:gd name="connsiteX10" fmla="*/ 801512 w 1876550"/>
              <a:gd name="connsiteY10" fmla="*/ 561785 h 848138"/>
              <a:gd name="connsiteX11" fmla="*/ 775603 w 1876550"/>
              <a:gd name="connsiteY11" fmla="*/ 535046 h 848138"/>
              <a:gd name="connsiteX12" fmla="*/ 738002 w 1876550"/>
              <a:gd name="connsiteY12" fmla="*/ 525573 h 848138"/>
              <a:gd name="connsiteX13" fmla="*/ 1371202 w 1876550"/>
              <a:gd name="connsiteY13" fmla="*/ 525569 h 848138"/>
              <a:gd name="connsiteX14" fmla="*/ 1334422 w 1876550"/>
              <a:gd name="connsiteY14" fmla="*/ 535042 h 848138"/>
              <a:gd name="connsiteX15" fmla="*/ 1308798 w 1876550"/>
              <a:gd name="connsiteY15" fmla="*/ 561780 h 848138"/>
              <a:gd name="connsiteX16" fmla="*/ 1299340 w 1876550"/>
              <a:gd name="connsiteY16" fmla="*/ 603013 h 848138"/>
              <a:gd name="connsiteX17" fmla="*/ 1308798 w 1876550"/>
              <a:gd name="connsiteY17" fmla="*/ 643684 h 848138"/>
              <a:gd name="connsiteX18" fmla="*/ 1334422 w 1876550"/>
              <a:gd name="connsiteY18" fmla="*/ 670422 h 848138"/>
              <a:gd name="connsiteX19" fmla="*/ 1371202 w 1876550"/>
              <a:gd name="connsiteY19" fmla="*/ 679895 h 848138"/>
              <a:gd name="connsiteX20" fmla="*/ 1407974 w 1876550"/>
              <a:gd name="connsiteY20" fmla="*/ 670422 h 848138"/>
              <a:gd name="connsiteX21" fmla="*/ 1433607 w 1876550"/>
              <a:gd name="connsiteY21" fmla="*/ 643684 h 848138"/>
              <a:gd name="connsiteX22" fmla="*/ 1443064 w 1876550"/>
              <a:gd name="connsiteY22" fmla="*/ 603013 h 848138"/>
              <a:gd name="connsiteX23" fmla="*/ 1433607 w 1876550"/>
              <a:gd name="connsiteY23" fmla="*/ 561780 h 848138"/>
              <a:gd name="connsiteX24" fmla="*/ 1407974 w 1876550"/>
              <a:gd name="connsiteY24" fmla="*/ 535042 h 848138"/>
              <a:gd name="connsiteX25" fmla="*/ 1371202 w 1876550"/>
              <a:gd name="connsiteY25" fmla="*/ 525569 h 848138"/>
              <a:gd name="connsiteX26" fmla="*/ 918163 w 1876550"/>
              <a:gd name="connsiteY26" fmla="*/ 463734 h 848138"/>
              <a:gd name="connsiteX27" fmla="*/ 994517 w 1876550"/>
              <a:gd name="connsiteY27" fmla="*/ 463734 h 848138"/>
              <a:gd name="connsiteX28" fmla="*/ 994517 w 1876550"/>
              <a:gd name="connsiteY28" fmla="*/ 621407 h 848138"/>
              <a:gd name="connsiteX29" fmla="*/ 1009540 w 1876550"/>
              <a:gd name="connsiteY29" fmla="*/ 665134 h 848138"/>
              <a:gd name="connsiteX30" fmla="*/ 1049658 w 1876550"/>
              <a:gd name="connsiteY30" fmla="*/ 679920 h 848138"/>
              <a:gd name="connsiteX31" fmla="*/ 1090054 w 1876550"/>
              <a:gd name="connsiteY31" fmla="*/ 665134 h 848138"/>
              <a:gd name="connsiteX32" fmla="*/ 1104825 w 1876550"/>
              <a:gd name="connsiteY32" fmla="*/ 621407 h 848138"/>
              <a:gd name="connsiteX33" fmla="*/ 1104825 w 1876550"/>
              <a:gd name="connsiteY33" fmla="*/ 463734 h 848138"/>
              <a:gd name="connsiteX34" fmla="*/ 1181139 w 1876550"/>
              <a:gd name="connsiteY34" fmla="*/ 463734 h 848138"/>
              <a:gd name="connsiteX35" fmla="*/ 1181139 w 1876550"/>
              <a:gd name="connsiteY35" fmla="*/ 629767 h 848138"/>
              <a:gd name="connsiteX36" fmla="*/ 1164426 w 1876550"/>
              <a:gd name="connsiteY36" fmla="*/ 692164 h 848138"/>
              <a:gd name="connsiteX37" fmla="*/ 1118189 w 1876550"/>
              <a:gd name="connsiteY37" fmla="*/ 733395 h 848138"/>
              <a:gd name="connsiteX38" fmla="*/ 1049658 w 1876550"/>
              <a:gd name="connsiteY38" fmla="*/ 747882 h 848138"/>
              <a:gd name="connsiteX39" fmla="*/ 954382 w 1876550"/>
              <a:gd name="connsiteY39" fmla="*/ 716391 h 848138"/>
              <a:gd name="connsiteX40" fmla="*/ 918163 w 1876550"/>
              <a:gd name="connsiteY40" fmla="*/ 629767 h 848138"/>
              <a:gd name="connsiteX41" fmla="*/ 576019 w 1876550"/>
              <a:gd name="connsiteY41" fmla="*/ 463506 h 848138"/>
              <a:gd name="connsiteX42" fmla="*/ 576019 w 1876550"/>
              <a:gd name="connsiteY42" fmla="*/ 537098 h 848138"/>
              <a:gd name="connsiteX43" fmla="*/ 490240 w 1876550"/>
              <a:gd name="connsiteY43" fmla="*/ 578745 h 848138"/>
              <a:gd name="connsiteX44" fmla="*/ 477907 w 1876550"/>
              <a:gd name="connsiteY44" fmla="*/ 624867 h 848138"/>
              <a:gd name="connsiteX45" fmla="*/ 477907 w 1876550"/>
              <a:gd name="connsiteY45" fmla="*/ 742349 h 848138"/>
              <a:gd name="connsiteX46" fmla="*/ 401584 w 1876550"/>
              <a:gd name="connsiteY46" fmla="*/ 742349 h 848138"/>
              <a:gd name="connsiteX47" fmla="*/ 401584 w 1876550"/>
              <a:gd name="connsiteY47" fmla="*/ 463781 h 848138"/>
              <a:gd name="connsiteX48" fmla="*/ 464713 w 1876550"/>
              <a:gd name="connsiteY48" fmla="*/ 463781 h 848138"/>
              <a:gd name="connsiteX49" fmla="*/ 476655 w 1876550"/>
              <a:gd name="connsiteY49" fmla="*/ 503633 h 848138"/>
              <a:gd name="connsiteX50" fmla="*/ 576019 w 1876550"/>
              <a:gd name="connsiteY50" fmla="*/ 463506 h 848138"/>
              <a:gd name="connsiteX51" fmla="*/ 738002 w 1876550"/>
              <a:gd name="connsiteY51" fmla="*/ 458164 h 848138"/>
              <a:gd name="connsiteX52" fmla="*/ 814884 w 1876550"/>
              <a:gd name="connsiteY52" fmla="*/ 476265 h 848138"/>
              <a:gd name="connsiteX53" fmla="*/ 868368 w 1876550"/>
              <a:gd name="connsiteY53" fmla="*/ 526978 h 848138"/>
              <a:gd name="connsiteX54" fmla="*/ 887883 w 1876550"/>
              <a:gd name="connsiteY54" fmla="*/ 603017 h 848138"/>
              <a:gd name="connsiteX55" fmla="*/ 868368 w 1876550"/>
              <a:gd name="connsiteY55" fmla="*/ 679062 h 848138"/>
              <a:gd name="connsiteX56" fmla="*/ 814884 w 1876550"/>
              <a:gd name="connsiteY56" fmla="*/ 729768 h 848138"/>
              <a:gd name="connsiteX57" fmla="*/ 738002 w 1876550"/>
              <a:gd name="connsiteY57" fmla="*/ 747869 h 848138"/>
              <a:gd name="connsiteX58" fmla="*/ 661396 w 1876550"/>
              <a:gd name="connsiteY58" fmla="*/ 729768 h 848138"/>
              <a:gd name="connsiteX59" fmla="*/ 608188 w 1876550"/>
              <a:gd name="connsiteY59" fmla="*/ 679062 h 848138"/>
              <a:gd name="connsiteX60" fmla="*/ 588689 w 1876550"/>
              <a:gd name="connsiteY60" fmla="*/ 603017 h 848138"/>
              <a:gd name="connsiteX61" fmla="*/ 608188 w 1876550"/>
              <a:gd name="connsiteY61" fmla="*/ 526978 h 848138"/>
              <a:gd name="connsiteX62" fmla="*/ 661396 w 1876550"/>
              <a:gd name="connsiteY62" fmla="*/ 476265 h 848138"/>
              <a:gd name="connsiteX63" fmla="*/ 738002 w 1876550"/>
              <a:gd name="connsiteY63" fmla="*/ 458164 h 848138"/>
              <a:gd name="connsiteX64" fmla="*/ 1381788 w 1876550"/>
              <a:gd name="connsiteY64" fmla="*/ 458159 h 848138"/>
              <a:gd name="connsiteX65" fmla="*/ 1450311 w 1876550"/>
              <a:gd name="connsiteY65" fmla="*/ 476261 h 848138"/>
              <a:gd name="connsiteX66" fmla="*/ 1500740 w 1876550"/>
              <a:gd name="connsiteY66" fmla="*/ 526975 h 848138"/>
              <a:gd name="connsiteX67" fmla="*/ 1519963 w 1876550"/>
              <a:gd name="connsiteY67" fmla="*/ 603013 h 848138"/>
              <a:gd name="connsiteX68" fmla="*/ 1500740 w 1876550"/>
              <a:gd name="connsiteY68" fmla="*/ 679059 h 848138"/>
              <a:gd name="connsiteX69" fmla="*/ 1450311 w 1876550"/>
              <a:gd name="connsiteY69" fmla="*/ 729763 h 848138"/>
              <a:gd name="connsiteX70" fmla="*/ 1381788 w 1876550"/>
              <a:gd name="connsiteY70" fmla="*/ 747865 h 848138"/>
              <a:gd name="connsiteX71" fmla="*/ 1319392 w 1876550"/>
              <a:gd name="connsiteY71" fmla="*/ 730316 h 848138"/>
              <a:gd name="connsiteX72" fmla="*/ 1304906 w 1876550"/>
              <a:gd name="connsiteY72" fmla="*/ 719120 h 848138"/>
              <a:gd name="connsiteX73" fmla="*/ 1304906 w 1876550"/>
              <a:gd name="connsiteY73" fmla="*/ 848138 h 848138"/>
              <a:gd name="connsiteX74" fmla="*/ 1228576 w 1876550"/>
              <a:gd name="connsiteY74" fmla="*/ 848138 h 848138"/>
              <a:gd name="connsiteX75" fmla="*/ 1228576 w 1876550"/>
              <a:gd name="connsiteY75" fmla="*/ 463733 h 848138"/>
              <a:gd name="connsiteX76" fmla="*/ 1282628 w 1876550"/>
              <a:gd name="connsiteY76" fmla="*/ 463733 h 848138"/>
              <a:gd name="connsiteX77" fmla="*/ 1296805 w 1876550"/>
              <a:gd name="connsiteY77" fmla="*/ 492104 h 848138"/>
              <a:gd name="connsiteX78" fmla="*/ 1316605 w 1876550"/>
              <a:gd name="connsiteY78" fmla="*/ 476261 h 848138"/>
              <a:gd name="connsiteX79" fmla="*/ 1381788 w 1876550"/>
              <a:gd name="connsiteY79" fmla="*/ 458159 h 848138"/>
              <a:gd name="connsiteX80" fmla="*/ 186101 w 1876550"/>
              <a:gd name="connsiteY80" fmla="*/ 380162 h 848138"/>
              <a:gd name="connsiteX81" fmla="*/ 273277 w 1876550"/>
              <a:gd name="connsiteY81" fmla="*/ 397978 h 848138"/>
              <a:gd name="connsiteX82" fmla="*/ 332895 w 1876550"/>
              <a:gd name="connsiteY82" fmla="*/ 444775 h 848138"/>
              <a:gd name="connsiteX83" fmla="*/ 361022 w 1876550"/>
              <a:gd name="connsiteY83" fmla="*/ 507172 h 848138"/>
              <a:gd name="connsiteX84" fmla="*/ 279696 w 1876550"/>
              <a:gd name="connsiteY84" fmla="*/ 507172 h 848138"/>
              <a:gd name="connsiteX85" fmla="*/ 263821 w 1876550"/>
              <a:gd name="connsiteY85" fmla="*/ 480995 h 848138"/>
              <a:gd name="connsiteX86" fmla="*/ 232606 w 1876550"/>
              <a:gd name="connsiteY86" fmla="*/ 459822 h 848138"/>
              <a:gd name="connsiteX87" fmla="*/ 186653 w 1876550"/>
              <a:gd name="connsiteY87" fmla="*/ 451462 h 848138"/>
              <a:gd name="connsiteX88" fmla="*/ 131220 w 1876550"/>
              <a:gd name="connsiteY88" fmla="*/ 465396 h 848138"/>
              <a:gd name="connsiteX89" fmla="*/ 93327 w 1876550"/>
              <a:gd name="connsiteY89" fmla="*/ 504401 h 848138"/>
              <a:gd name="connsiteX90" fmla="*/ 79686 w 1876550"/>
              <a:gd name="connsiteY90" fmla="*/ 564003 h 848138"/>
              <a:gd name="connsiteX91" fmla="*/ 93603 w 1876550"/>
              <a:gd name="connsiteY91" fmla="*/ 624174 h 848138"/>
              <a:gd name="connsiteX92" fmla="*/ 132324 w 1876550"/>
              <a:gd name="connsiteY92" fmla="*/ 663725 h 848138"/>
              <a:gd name="connsiteX93" fmla="*/ 188871 w 1876550"/>
              <a:gd name="connsiteY93" fmla="*/ 677658 h 848138"/>
              <a:gd name="connsiteX94" fmla="*/ 240413 w 1876550"/>
              <a:gd name="connsiteY94" fmla="*/ 668478 h 848138"/>
              <a:gd name="connsiteX95" fmla="*/ 274943 w 1876550"/>
              <a:gd name="connsiteY95" fmla="*/ 640886 h 848138"/>
              <a:gd name="connsiteX96" fmla="*/ 287276 w 1876550"/>
              <a:gd name="connsiteY96" fmla="*/ 608575 h 848138"/>
              <a:gd name="connsiteX97" fmla="*/ 167146 w 1876550"/>
              <a:gd name="connsiteY97" fmla="*/ 608575 h 848138"/>
              <a:gd name="connsiteX98" fmla="*/ 167146 w 1876550"/>
              <a:gd name="connsiteY98" fmla="*/ 542832 h 848138"/>
              <a:gd name="connsiteX99" fmla="*/ 367717 w 1876550"/>
              <a:gd name="connsiteY99" fmla="*/ 542832 h 848138"/>
              <a:gd name="connsiteX100" fmla="*/ 369106 w 1876550"/>
              <a:gd name="connsiteY100" fmla="*/ 558154 h 848138"/>
              <a:gd name="connsiteX101" fmla="*/ 369366 w 1876550"/>
              <a:gd name="connsiteY101" fmla="*/ 574030 h 848138"/>
              <a:gd name="connsiteX102" fmla="*/ 345422 w 1876550"/>
              <a:gd name="connsiteY102" fmla="*/ 667071 h 848138"/>
              <a:gd name="connsiteX103" fmla="*/ 280533 w 1876550"/>
              <a:gd name="connsiteY103" fmla="*/ 726967 h 848138"/>
              <a:gd name="connsiteX104" fmla="*/ 187766 w 1876550"/>
              <a:gd name="connsiteY104" fmla="*/ 747863 h 848138"/>
              <a:gd name="connsiteX105" fmla="*/ 113395 w 1876550"/>
              <a:gd name="connsiteY105" fmla="*/ 734205 h 848138"/>
              <a:gd name="connsiteX106" fmla="*/ 53760 w 1876550"/>
              <a:gd name="connsiteY106" fmla="*/ 695491 h 848138"/>
              <a:gd name="connsiteX107" fmla="*/ 14218 w 1876550"/>
              <a:gd name="connsiteY107" fmla="*/ 636995 h 848138"/>
              <a:gd name="connsiteX108" fmla="*/ 0 w 1876550"/>
              <a:gd name="connsiteY108" fmla="*/ 564003 h 848138"/>
              <a:gd name="connsiteX109" fmla="*/ 13934 w 1876550"/>
              <a:gd name="connsiteY109" fmla="*/ 491020 h 848138"/>
              <a:gd name="connsiteX110" fmla="*/ 52948 w 1876550"/>
              <a:gd name="connsiteY110" fmla="*/ 432809 h 848138"/>
              <a:gd name="connsiteX111" fmla="*/ 111988 w 1876550"/>
              <a:gd name="connsiteY111" fmla="*/ 394079 h 848138"/>
              <a:gd name="connsiteX112" fmla="*/ 186101 w 1876550"/>
              <a:gd name="connsiteY112" fmla="*/ 380162 h 848138"/>
              <a:gd name="connsiteX113" fmla="*/ 1100933 w 1876550"/>
              <a:gd name="connsiteY113" fmla="*/ 140027 h 848138"/>
              <a:gd name="connsiteX114" fmla="*/ 1064161 w 1876550"/>
              <a:gd name="connsiteY114" fmla="*/ 149501 h 848138"/>
              <a:gd name="connsiteX115" fmla="*/ 1038537 w 1876550"/>
              <a:gd name="connsiteY115" fmla="*/ 176238 h 848138"/>
              <a:gd name="connsiteX116" fmla="*/ 1029064 w 1876550"/>
              <a:gd name="connsiteY116" fmla="*/ 217470 h 848138"/>
              <a:gd name="connsiteX117" fmla="*/ 1038537 w 1876550"/>
              <a:gd name="connsiteY117" fmla="*/ 258134 h 848138"/>
              <a:gd name="connsiteX118" fmla="*/ 1064161 w 1876550"/>
              <a:gd name="connsiteY118" fmla="*/ 284880 h 848138"/>
              <a:gd name="connsiteX119" fmla="*/ 1100933 w 1876550"/>
              <a:gd name="connsiteY119" fmla="*/ 294353 h 848138"/>
              <a:gd name="connsiteX120" fmla="*/ 1137705 w 1876550"/>
              <a:gd name="connsiteY120" fmla="*/ 284880 h 848138"/>
              <a:gd name="connsiteX121" fmla="*/ 1163330 w 1876550"/>
              <a:gd name="connsiteY121" fmla="*/ 258134 h 848138"/>
              <a:gd name="connsiteX122" fmla="*/ 1172803 w 1876550"/>
              <a:gd name="connsiteY122" fmla="*/ 217470 h 848138"/>
              <a:gd name="connsiteX123" fmla="*/ 1163330 w 1876550"/>
              <a:gd name="connsiteY123" fmla="*/ 176238 h 848138"/>
              <a:gd name="connsiteX124" fmla="*/ 1137705 w 1876550"/>
              <a:gd name="connsiteY124" fmla="*/ 149501 h 848138"/>
              <a:gd name="connsiteX125" fmla="*/ 1100933 w 1876550"/>
              <a:gd name="connsiteY125" fmla="*/ 140027 h 848138"/>
              <a:gd name="connsiteX126" fmla="*/ 473731 w 1876550"/>
              <a:gd name="connsiteY126" fmla="*/ 135036 h 848138"/>
              <a:gd name="connsiteX127" fmla="*/ 440022 w 1876550"/>
              <a:gd name="connsiteY127" fmla="*/ 142552 h 848138"/>
              <a:gd name="connsiteX128" fmla="*/ 415495 w 1876550"/>
              <a:gd name="connsiteY128" fmla="*/ 167900 h 848138"/>
              <a:gd name="connsiteX129" fmla="*/ 408963 w 1876550"/>
              <a:gd name="connsiteY129" fmla="*/ 187408 h 848138"/>
              <a:gd name="connsiteX130" fmla="*/ 539621 w 1876550"/>
              <a:gd name="connsiteY130" fmla="*/ 187408 h 848138"/>
              <a:gd name="connsiteX131" fmla="*/ 531099 w 1876550"/>
              <a:gd name="connsiteY131" fmla="*/ 163440 h 848138"/>
              <a:gd name="connsiteX132" fmla="*/ 506578 w 1876550"/>
              <a:gd name="connsiteY132" fmla="*/ 142000 h 848138"/>
              <a:gd name="connsiteX133" fmla="*/ 473731 w 1876550"/>
              <a:gd name="connsiteY133" fmla="*/ 135036 h 848138"/>
              <a:gd name="connsiteX134" fmla="*/ 1288935 w 1876550"/>
              <a:gd name="connsiteY134" fmla="*/ 78176 h 848138"/>
              <a:gd name="connsiteX135" fmla="*/ 1365281 w 1876550"/>
              <a:gd name="connsiteY135" fmla="*/ 78176 h 848138"/>
              <a:gd name="connsiteX136" fmla="*/ 1365281 w 1876550"/>
              <a:gd name="connsiteY136" fmla="*/ 235850 h 848138"/>
              <a:gd name="connsiteX137" fmla="*/ 1380312 w 1876550"/>
              <a:gd name="connsiteY137" fmla="*/ 279576 h 848138"/>
              <a:gd name="connsiteX138" fmla="*/ 1420431 w 1876550"/>
              <a:gd name="connsiteY138" fmla="*/ 294363 h 848138"/>
              <a:gd name="connsiteX139" fmla="*/ 1460827 w 1876550"/>
              <a:gd name="connsiteY139" fmla="*/ 279576 h 848138"/>
              <a:gd name="connsiteX140" fmla="*/ 1475589 w 1876550"/>
              <a:gd name="connsiteY140" fmla="*/ 235850 h 848138"/>
              <a:gd name="connsiteX141" fmla="*/ 1475589 w 1876550"/>
              <a:gd name="connsiteY141" fmla="*/ 78176 h 848138"/>
              <a:gd name="connsiteX142" fmla="*/ 1551902 w 1876550"/>
              <a:gd name="connsiteY142" fmla="*/ 78176 h 848138"/>
              <a:gd name="connsiteX143" fmla="*/ 1551902 w 1876550"/>
              <a:gd name="connsiteY143" fmla="*/ 244210 h 848138"/>
              <a:gd name="connsiteX144" fmla="*/ 1535190 w 1876550"/>
              <a:gd name="connsiteY144" fmla="*/ 306607 h 848138"/>
              <a:gd name="connsiteX145" fmla="*/ 1488953 w 1876550"/>
              <a:gd name="connsiteY145" fmla="*/ 347839 h 848138"/>
              <a:gd name="connsiteX146" fmla="*/ 1420431 w 1876550"/>
              <a:gd name="connsiteY146" fmla="*/ 362325 h 848138"/>
              <a:gd name="connsiteX147" fmla="*/ 1325163 w 1876550"/>
              <a:gd name="connsiteY147" fmla="*/ 330834 h 848138"/>
              <a:gd name="connsiteX148" fmla="*/ 1288935 w 1876550"/>
              <a:gd name="connsiteY148" fmla="*/ 244210 h 848138"/>
              <a:gd name="connsiteX149" fmla="*/ 475942 w 1876550"/>
              <a:gd name="connsiteY149" fmla="*/ 72641 h 848138"/>
              <a:gd name="connsiteX150" fmla="*/ 547811 w 1876550"/>
              <a:gd name="connsiteY150" fmla="*/ 90189 h 848138"/>
              <a:gd name="connsiteX151" fmla="*/ 596842 w 1876550"/>
              <a:gd name="connsiteY151" fmla="*/ 139773 h 848138"/>
              <a:gd name="connsiteX152" fmla="*/ 614668 w 1876550"/>
              <a:gd name="connsiteY152" fmla="*/ 216380 h 848138"/>
              <a:gd name="connsiteX153" fmla="*/ 613555 w 1876550"/>
              <a:gd name="connsiteY153" fmla="*/ 238666 h 848138"/>
              <a:gd name="connsiteX154" fmla="*/ 407865 w 1876550"/>
              <a:gd name="connsiteY154" fmla="*/ 238666 h 848138"/>
              <a:gd name="connsiteX155" fmla="*/ 415780 w 1876550"/>
              <a:gd name="connsiteY155" fmla="*/ 263738 h 848138"/>
              <a:gd name="connsiteX156" fmla="*/ 441965 w 1876550"/>
              <a:gd name="connsiteY156" fmla="*/ 289923 h 848138"/>
              <a:gd name="connsiteX157" fmla="*/ 479288 w 1876550"/>
              <a:gd name="connsiteY157" fmla="*/ 298268 h 848138"/>
              <a:gd name="connsiteX158" fmla="*/ 507432 w 1876550"/>
              <a:gd name="connsiteY158" fmla="*/ 293824 h 848138"/>
              <a:gd name="connsiteX159" fmla="*/ 526378 w 1876550"/>
              <a:gd name="connsiteY159" fmla="*/ 281279 h 848138"/>
              <a:gd name="connsiteX160" fmla="*/ 536681 w 1876550"/>
              <a:gd name="connsiteY160" fmla="*/ 263161 h 848138"/>
              <a:gd name="connsiteX161" fmla="*/ 612442 w 1876550"/>
              <a:gd name="connsiteY161" fmla="*/ 263161 h 848138"/>
              <a:gd name="connsiteX162" fmla="*/ 589588 w 1876550"/>
              <a:gd name="connsiteY162" fmla="*/ 314995 h 848138"/>
              <a:gd name="connsiteX163" fmla="*/ 543090 w 1876550"/>
              <a:gd name="connsiteY163" fmla="*/ 349817 h 848138"/>
              <a:gd name="connsiteX164" fmla="*/ 479288 w 1876550"/>
              <a:gd name="connsiteY164" fmla="*/ 362345 h 848138"/>
              <a:gd name="connsiteX165" fmla="*/ 403795 w 1876550"/>
              <a:gd name="connsiteY165" fmla="*/ 344228 h 848138"/>
              <a:gd name="connsiteX166" fmla="*/ 351701 w 1876550"/>
              <a:gd name="connsiteY166" fmla="*/ 293547 h 848138"/>
              <a:gd name="connsiteX167" fmla="*/ 332770 w 1876550"/>
              <a:gd name="connsiteY167" fmla="*/ 217493 h 848138"/>
              <a:gd name="connsiteX168" fmla="*/ 351148 w 1876550"/>
              <a:gd name="connsiteY168" fmla="*/ 141438 h 848138"/>
              <a:gd name="connsiteX169" fmla="*/ 401846 w 1876550"/>
              <a:gd name="connsiteY169" fmla="*/ 90741 h 848138"/>
              <a:gd name="connsiteX170" fmla="*/ 475942 w 1876550"/>
              <a:gd name="connsiteY170" fmla="*/ 72641 h 848138"/>
              <a:gd name="connsiteX171" fmla="*/ 1089803 w 1876550"/>
              <a:gd name="connsiteY171" fmla="*/ 72618 h 848138"/>
              <a:gd name="connsiteX172" fmla="*/ 1155262 w 1876550"/>
              <a:gd name="connsiteY172" fmla="*/ 90720 h 848138"/>
              <a:gd name="connsiteX173" fmla="*/ 1175176 w 1876550"/>
              <a:gd name="connsiteY173" fmla="*/ 106855 h 848138"/>
              <a:gd name="connsiteX174" fmla="*/ 1189515 w 1876550"/>
              <a:gd name="connsiteY174" fmla="*/ 78182 h 848138"/>
              <a:gd name="connsiteX175" fmla="*/ 1243560 w 1876550"/>
              <a:gd name="connsiteY175" fmla="*/ 78182 h 848138"/>
              <a:gd name="connsiteX176" fmla="*/ 1243560 w 1876550"/>
              <a:gd name="connsiteY176" fmla="*/ 356750 h 848138"/>
              <a:gd name="connsiteX177" fmla="*/ 1189515 w 1876550"/>
              <a:gd name="connsiteY177" fmla="*/ 356750 h 848138"/>
              <a:gd name="connsiteX178" fmla="*/ 1175176 w 1876550"/>
              <a:gd name="connsiteY178" fmla="*/ 328062 h 848138"/>
              <a:gd name="connsiteX179" fmla="*/ 1155262 w 1876550"/>
              <a:gd name="connsiteY179" fmla="*/ 344205 h 848138"/>
              <a:gd name="connsiteX180" fmla="*/ 1089803 w 1876550"/>
              <a:gd name="connsiteY180" fmla="*/ 362315 h 848138"/>
              <a:gd name="connsiteX181" fmla="*/ 1021824 w 1876550"/>
              <a:gd name="connsiteY181" fmla="*/ 344205 h 848138"/>
              <a:gd name="connsiteX182" fmla="*/ 971420 w 1876550"/>
              <a:gd name="connsiteY182" fmla="*/ 293516 h 848138"/>
              <a:gd name="connsiteX183" fmla="*/ 952197 w 1876550"/>
              <a:gd name="connsiteY183" fmla="*/ 217470 h 848138"/>
              <a:gd name="connsiteX184" fmla="*/ 971420 w 1876550"/>
              <a:gd name="connsiteY184" fmla="*/ 141417 h 848138"/>
              <a:gd name="connsiteX185" fmla="*/ 1021824 w 1876550"/>
              <a:gd name="connsiteY185" fmla="*/ 90720 h 848138"/>
              <a:gd name="connsiteX186" fmla="*/ 1089803 w 1876550"/>
              <a:gd name="connsiteY186" fmla="*/ 72618 h 848138"/>
              <a:gd name="connsiteX187" fmla="*/ 802554 w 1876550"/>
              <a:gd name="connsiteY187" fmla="*/ 72613 h 848138"/>
              <a:gd name="connsiteX188" fmla="*/ 863008 w 1876550"/>
              <a:gd name="connsiteY188" fmla="*/ 86546 h 848138"/>
              <a:gd name="connsiteX189" fmla="*/ 905069 w 1876550"/>
              <a:gd name="connsiteY189" fmla="*/ 126657 h 848138"/>
              <a:gd name="connsiteX190" fmla="*/ 920667 w 1876550"/>
              <a:gd name="connsiteY190" fmla="*/ 189062 h 848138"/>
              <a:gd name="connsiteX191" fmla="*/ 920667 w 1876550"/>
              <a:gd name="connsiteY191" fmla="*/ 356745 h 848138"/>
              <a:gd name="connsiteX192" fmla="*/ 844338 w 1876550"/>
              <a:gd name="connsiteY192" fmla="*/ 356745 h 848138"/>
              <a:gd name="connsiteX193" fmla="*/ 844338 w 1876550"/>
              <a:gd name="connsiteY193" fmla="*/ 200753 h 848138"/>
              <a:gd name="connsiteX194" fmla="*/ 837099 w 1876550"/>
              <a:gd name="connsiteY194" fmla="*/ 168166 h 848138"/>
              <a:gd name="connsiteX195" fmla="*/ 816771 w 1876550"/>
              <a:gd name="connsiteY195" fmla="*/ 147270 h 848138"/>
              <a:gd name="connsiteX196" fmla="*/ 786393 w 1876550"/>
              <a:gd name="connsiteY196" fmla="*/ 140023 h 848138"/>
              <a:gd name="connsiteX197" fmla="*/ 743764 w 1876550"/>
              <a:gd name="connsiteY197" fmla="*/ 155898 h 848138"/>
              <a:gd name="connsiteX198" fmla="*/ 727904 w 1876550"/>
              <a:gd name="connsiteY198" fmla="*/ 200753 h 848138"/>
              <a:gd name="connsiteX199" fmla="*/ 727904 w 1876550"/>
              <a:gd name="connsiteY199" fmla="*/ 356745 h 848138"/>
              <a:gd name="connsiteX200" fmla="*/ 651575 w 1876550"/>
              <a:gd name="connsiteY200" fmla="*/ 356745 h 848138"/>
              <a:gd name="connsiteX201" fmla="*/ 651575 w 1876550"/>
              <a:gd name="connsiteY201" fmla="*/ 78186 h 848138"/>
              <a:gd name="connsiteX202" fmla="*/ 705627 w 1876550"/>
              <a:gd name="connsiteY202" fmla="*/ 78186 h 848138"/>
              <a:gd name="connsiteX203" fmla="*/ 719935 w 1876550"/>
              <a:gd name="connsiteY203" fmla="*/ 106817 h 848138"/>
              <a:gd name="connsiteX204" fmla="*/ 747404 w 1876550"/>
              <a:gd name="connsiteY204" fmla="*/ 85433 h 848138"/>
              <a:gd name="connsiteX205" fmla="*/ 802554 w 1876550"/>
              <a:gd name="connsiteY205" fmla="*/ 72613 h 848138"/>
              <a:gd name="connsiteX206" fmla="*/ 99221 w 1876550"/>
              <a:gd name="connsiteY206" fmla="*/ 69274 h 848138"/>
              <a:gd name="connsiteX207" fmla="*/ 99221 w 1876550"/>
              <a:gd name="connsiteY207" fmla="*/ 173455 h 848138"/>
              <a:gd name="connsiteX208" fmla="*/ 174975 w 1876550"/>
              <a:gd name="connsiteY208" fmla="*/ 173455 h 848138"/>
              <a:gd name="connsiteX209" fmla="*/ 216476 w 1876550"/>
              <a:gd name="connsiteY209" fmla="*/ 159538 h 848138"/>
              <a:gd name="connsiteX210" fmla="*/ 231245 w 1876550"/>
              <a:gd name="connsiteY210" fmla="*/ 121645 h 848138"/>
              <a:gd name="connsiteX211" fmla="*/ 216476 w 1876550"/>
              <a:gd name="connsiteY211" fmla="*/ 82932 h 848138"/>
              <a:gd name="connsiteX212" fmla="*/ 174975 w 1876550"/>
              <a:gd name="connsiteY212" fmla="*/ 69274 h 848138"/>
              <a:gd name="connsiteX213" fmla="*/ 21202 w 1876550"/>
              <a:gd name="connsiteY213" fmla="*/ 183 h 848138"/>
              <a:gd name="connsiteX214" fmla="*/ 172741 w 1876550"/>
              <a:gd name="connsiteY214" fmla="*/ 183 h 848138"/>
              <a:gd name="connsiteX215" fmla="*/ 273867 w 1876550"/>
              <a:gd name="connsiteY215" fmla="*/ 31949 h 848138"/>
              <a:gd name="connsiteX216" fmla="*/ 310354 w 1876550"/>
              <a:gd name="connsiteY216" fmla="*/ 120532 h 848138"/>
              <a:gd name="connsiteX217" fmla="*/ 273867 w 1876550"/>
              <a:gd name="connsiteY217" fmla="*/ 208277 h 848138"/>
              <a:gd name="connsiteX218" fmla="*/ 245878 w 1876550"/>
              <a:gd name="connsiteY218" fmla="*/ 226289 h 848138"/>
              <a:gd name="connsiteX219" fmla="*/ 321509 w 1876550"/>
              <a:gd name="connsiteY219" fmla="*/ 356753 h 848138"/>
              <a:gd name="connsiteX220" fmla="*/ 231815 w 1876550"/>
              <a:gd name="connsiteY220" fmla="*/ 356753 h 848138"/>
              <a:gd name="connsiteX221" fmla="*/ 170206 w 1876550"/>
              <a:gd name="connsiteY221" fmla="*/ 240312 h 848138"/>
              <a:gd name="connsiteX222" fmla="*/ 99221 w 1876550"/>
              <a:gd name="connsiteY222" fmla="*/ 240312 h 848138"/>
              <a:gd name="connsiteX223" fmla="*/ 99221 w 1876550"/>
              <a:gd name="connsiteY223" fmla="*/ 356753 h 848138"/>
              <a:gd name="connsiteX224" fmla="*/ 21202 w 1876550"/>
              <a:gd name="connsiteY224" fmla="*/ 356753 h 848138"/>
              <a:gd name="connsiteX225" fmla="*/ 1714417 w 1876550"/>
              <a:gd name="connsiteY225" fmla="*/ 148 h 848138"/>
              <a:gd name="connsiteX226" fmla="*/ 1790771 w 1876550"/>
              <a:gd name="connsiteY226" fmla="*/ 148 h 848138"/>
              <a:gd name="connsiteX227" fmla="*/ 1790771 w 1876550"/>
              <a:gd name="connsiteY227" fmla="*/ 78161 h 848138"/>
              <a:gd name="connsiteX228" fmla="*/ 1876323 w 1876550"/>
              <a:gd name="connsiteY228" fmla="*/ 78161 h 848138"/>
              <a:gd name="connsiteX229" fmla="*/ 1876323 w 1876550"/>
              <a:gd name="connsiteY229" fmla="*/ 141671 h 848138"/>
              <a:gd name="connsiteX230" fmla="*/ 1790771 w 1876550"/>
              <a:gd name="connsiteY230" fmla="*/ 141671 h 848138"/>
              <a:gd name="connsiteX231" fmla="*/ 1790771 w 1876550"/>
              <a:gd name="connsiteY231" fmla="*/ 246972 h 848138"/>
              <a:gd name="connsiteX232" fmla="*/ 1800229 w 1876550"/>
              <a:gd name="connsiteY232" fmla="*/ 277050 h 848138"/>
              <a:gd name="connsiteX233" fmla="*/ 1830314 w 1876550"/>
              <a:gd name="connsiteY233" fmla="*/ 286523 h 848138"/>
              <a:gd name="connsiteX234" fmla="*/ 1876550 w 1876550"/>
              <a:gd name="connsiteY234" fmla="*/ 286523 h 848138"/>
              <a:gd name="connsiteX235" fmla="*/ 1876550 w 1876550"/>
              <a:gd name="connsiteY235" fmla="*/ 356727 h 848138"/>
              <a:gd name="connsiteX236" fmla="*/ 1828079 w 1876550"/>
              <a:gd name="connsiteY236" fmla="*/ 356727 h 848138"/>
              <a:gd name="connsiteX237" fmla="*/ 1762904 w 1876550"/>
              <a:gd name="connsiteY237" fmla="*/ 345864 h 848138"/>
              <a:gd name="connsiteX238" fmla="*/ 1726124 w 1876550"/>
              <a:gd name="connsiteY238" fmla="*/ 311872 h 848138"/>
              <a:gd name="connsiteX239" fmla="*/ 1714417 w 1876550"/>
              <a:gd name="connsiteY239" fmla="*/ 253082 h 848138"/>
              <a:gd name="connsiteX240" fmla="*/ 1595217 w 1876550"/>
              <a:gd name="connsiteY240" fmla="*/ 0 h 848138"/>
              <a:gd name="connsiteX241" fmla="*/ 1671555 w 1876550"/>
              <a:gd name="connsiteY241" fmla="*/ 0 h 848138"/>
              <a:gd name="connsiteX242" fmla="*/ 1671555 w 1876550"/>
              <a:gd name="connsiteY242" fmla="*/ 356555 h 848138"/>
              <a:gd name="connsiteX243" fmla="*/ 1595217 w 1876550"/>
              <a:gd name="connsiteY243" fmla="*/ 356555 h 84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1876550" h="848138">
                <a:moveTo>
                  <a:pt x="738002" y="525573"/>
                </a:moveTo>
                <a:cubicBezTo>
                  <a:pt x="724247" y="525573"/>
                  <a:pt x="711898" y="528742"/>
                  <a:pt x="700955" y="535046"/>
                </a:cubicBezTo>
                <a:cubicBezTo>
                  <a:pt x="689978" y="541375"/>
                  <a:pt x="681358" y="550273"/>
                  <a:pt x="675053" y="561785"/>
                </a:cubicBezTo>
                <a:cubicBezTo>
                  <a:pt x="668733" y="573297"/>
                  <a:pt x="665580" y="587043"/>
                  <a:pt x="665580" y="603017"/>
                </a:cubicBezTo>
                <a:cubicBezTo>
                  <a:pt x="665580" y="618616"/>
                  <a:pt x="668733" y="632175"/>
                  <a:pt x="675053" y="643688"/>
                </a:cubicBezTo>
                <a:cubicBezTo>
                  <a:pt x="681358" y="655209"/>
                  <a:pt x="689978" y="664113"/>
                  <a:pt x="700955" y="670426"/>
                </a:cubicBezTo>
                <a:cubicBezTo>
                  <a:pt x="711898" y="676747"/>
                  <a:pt x="724247" y="679900"/>
                  <a:pt x="738002" y="679900"/>
                </a:cubicBezTo>
                <a:cubicBezTo>
                  <a:pt x="752115" y="679900"/>
                  <a:pt x="764651" y="676747"/>
                  <a:pt x="775603" y="670426"/>
                </a:cubicBezTo>
                <a:cubicBezTo>
                  <a:pt x="786555" y="664113"/>
                  <a:pt x="795199" y="655209"/>
                  <a:pt x="801512" y="643688"/>
                </a:cubicBezTo>
                <a:cubicBezTo>
                  <a:pt x="807816" y="632175"/>
                  <a:pt x="810977" y="618616"/>
                  <a:pt x="810977" y="603017"/>
                </a:cubicBezTo>
                <a:cubicBezTo>
                  <a:pt x="810977" y="587043"/>
                  <a:pt x="807816" y="573297"/>
                  <a:pt x="801512" y="561785"/>
                </a:cubicBezTo>
                <a:cubicBezTo>
                  <a:pt x="795199" y="550273"/>
                  <a:pt x="786555" y="541375"/>
                  <a:pt x="775603" y="535046"/>
                </a:cubicBezTo>
                <a:cubicBezTo>
                  <a:pt x="764651" y="528742"/>
                  <a:pt x="752115" y="525573"/>
                  <a:pt x="738002" y="525573"/>
                </a:cubicBezTo>
                <a:close/>
                <a:moveTo>
                  <a:pt x="1371202" y="525569"/>
                </a:moveTo>
                <a:cubicBezTo>
                  <a:pt x="1357447" y="525569"/>
                  <a:pt x="1345203" y="528737"/>
                  <a:pt x="1334422" y="535042"/>
                </a:cubicBezTo>
                <a:cubicBezTo>
                  <a:pt x="1323658" y="541371"/>
                  <a:pt x="1315103" y="550267"/>
                  <a:pt x="1308798" y="561780"/>
                </a:cubicBezTo>
                <a:cubicBezTo>
                  <a:pt x="1302485" y="573292"/>
                  <a:pt x="1299340" y="587040"/>
                  <a:pt x="1299340" y="603013"/>
                </a:cubicBezTo>
                <a:cubicBezTo>
                  <a:pt x="1299340" y="618612"/>
                  <a:pt x="1302485" y="632172"/>
                  <a:pt x="1308798" y="643684"/>
                </a:cubicBezTo>
                <a:cubicBezTo>
                  <a:pt x="1315103" y="655204"/>
                  <a:pt x="1323658" y="664109"/>
                  <a:pt x="1334422" y="670422"/>
                </a:cubicBezTo>
                <a:cubicBezTo>
                  <a:pt x="1345203" y="676743"/>
                  <a:pt x="1357447" y="679895"/>
                  <a:pt x="1371202" y="679895"/>
                </a:cubicBezTo>
                <a:cubicBezTo>
                  <a:pt x="1384940" y="679895"/>
                  <a:pt x="1397208" y="676743"/>
                  <a:pt x="1407974" y="670422"/>
                </a:cubicBezTo>
                <a:cubicBezTo>
                  <a:pt x="1418748" y="664109"/>
                  <a:pt x="1427277" y="655204"/>
                  <a:pt x="1433607" y="643684"/>
                </a:cubicBezTo>
                <a:cubicBezTo>
                  <a:pt x="1439912" y="632172"/>
                  <a:pt x="1443064" y="618612"/>
                  <a:pt x="1443064" y="603013"/>
                </a:cubicBezTo>
                <a:cubicBezTo>
                  <a:pt x="1443064" y="587040"/>
                  <a:pt x="1439912" y="573292"/>
                  <a:pt x="1433607" y="561780"/>
                </a:cubicBezTo>
                <a:cubicBezTo>
                  <a:pt x="1427277" y="550267"/>
                  <a:pt x="1418748" y="541371"/>
                  <a:pt x="1407974" y="535042"/>
                </a:cubicBezTo>
                <a:cubicBezTo>
                  <a:pt x="1397208" y="528737"/>
                  <a:pt x="1384940" y="525569"/>
                  <a:pt x="1371202" y="525569"/>
                </a:cubicBezTo>
                <a:close/>
                <a:moveTo>
                  <a:pt x="918163" y="463734"/>
                </a:moveTo>
                <a:lnTo>
                  <a:pt x="994517" y="463734"/>
                </a:lnTo>
                <a:lnTo>
                  <a:pt x="994517" y="621407"/>
                </a:lnTo>
                <a:cubicBezTo>
                  <a:pt x="994517" y="640727"/>
                  <a:pt x="999514" y="655302"/>
                  <a:pt x="1009540" y="665134"/>
                </a:cubicBezTo>
                <a:cubicBezTo>
                  <a:pt x="1019573" y="674997"/>
                  <a:pt x="1032946" y="679920"/>
                  <a:pt x="1049658" y="679920"/>
                </a:cubicBezTo>
                <a:cubicBezTo>
                  <a:pt x="1066744" y="679920"/>
                  <a:pt x="1080198" y="674997"/>
                  <a:pt x="1090054" y="665134"/>
                </a:cubicBezTo>
                <a:cubicBezTo>
                  <a:pt x="1099901" y="655302"/>
                  <a:pt x="1104825" y="640727"/>
                  <a:pt x="1104825" y="621407"/>
                </a:cubicBezTo>
                <a:lnTo>
                  <a:pt x="1104825" y="463734"/>
                </a:lnTo>
                <a:lnTo>
                  <a:pt x="1181139" y="463734"/>
                </a:lnTo>
                <a:lnTo>
                  <a:pt x="1181139" y="629767"/>
                </a:lnTo>
                <a:cubicBezTo>
                  <a:pt x="1181139" y="653547"/>
                  <a:pt x="1175565" y="674331"/>
                  <a:pt x="1164426" y="692164"/>
                </a:cubicBezTo>
                <a:cubicBezTo>
                  <a:pt x="1153287" y="709989"/>
                  <a:pt x="1137866" y="723736"/>
                  <a:pt x="1118189" y="733395"/>
                </a:cubicBezTo>
                <a:cubicBezTo>
                  <a:pt x="1098496" y="743039"/>
                  <a:pt x="1075640" y="747882"/>
                  <a:pt x="1049658" y="747882"/>
                </a:cubicBezTo>
                <a:cubicBezTo>
                  <a:pt x="1010279" y="747882"/>
                  <a:pt x="978512" y="737393"/>
                  <a:pt x="954382" y="716391"/>
                </a:cubicBezTo>
                <a:cubicBezTo>
                  <a:pt x="930252" y="695422"/>
                  <a:pt x="918163" y="666539"/>
                  <a:pt x="918163" y="629767"/>
                </a:cubicBezTo>
                <a:close/>
                <a:moveTo>
                  <a:pt x="576019" y="463506"/>
                </a:moveTo>
                <a:lnTo>
                  <a:pt x="576019" y="537098"/>
                </a:lnTo>
                <a:cubicBezTo>
                  <a:pt x="527052" y="537098"/>
                  <a:pt x="502516" y="558530"/>
                  <a:pt x="490240" y="578745"/>
                </a:cubicBezTo>
                <a:cubicBezTo>
                  <a:pt x="481823" y="592572"/>
                  <a:pt x="477907" y="608674"/>
                  <a:pt x="477907" y="624867"/>
                </a:cubicBezTo>
                <a:lnTo>
                  <a:pt x="477907" y="742349"/>
                </a:lnTo>
                <a:lnTo>
                  <a:pt x="401584" y="742349"/>
                </a:lnTo>
                <a:lnTo>
                  <a:pt x="401584" y="463781"/>
                </a:lnTo>
                <a:lnTo>
                  <a:pt x="464713" y="463781"/>
                </a:lnTo>
                <a:lnTo>
                  <a:pt x="476655" y="503633"/>
                </a:lnTo>
                <a:cubicBezTo>
                  <a:pt x="502589" y="481103"/>
                  <a:pt x="535705" y="463506"/>
                  <a:pt x="576019" y="463506"/>
                </a:cubicBezTo>
                <a:close/>
                <a:moveTo>
                  <a:pt x="738002" y="458164"/>
                </a:moveTo>
                <a:cubicBezTo>
                  <a:pt x="766592" y="458164"/>
                  <a:pt x="792217" y="464209"/>
                  <a:pt x="814884" y="476265"/>
                </a:cubicBezTo>
                <a:cubicBezTo>
                  <a:pt x="837536" y="488339"/>
                  <a:pt x="855352" y="505237"/>
                  <a:pt x="868368" y="526978"/>
                </a:cubicBezTo>
                <a:cubicBezTo>
                  <a:pt x="881368" y="548704"/>
                  <a:pt x="887883" y="574036"/>
                  <a:pt x="887883" y="603017"/>
                </a:cubicBezTo>
                <a:cubicBezTo>
                  <a:pt x="887883" y="631989"/>
                  <a:pt x="881368" y="657346"/>
                  <a:pt x="868368" y="679062"/>
                </a:cubicBezTo>
                <a:cubicBezTo>
                  <a:pt x="855352" y="700788"/>
                  <a:pt x="837536" y="717703"/>
                  <a:pt x="814884" y="729768"/>
                </a:cubicBezTo>
                <a:cubicBezTo>
                  <a:pt x="792217" y="741833"/>
                  <a:pt x="766592" y="747869"/>
                  <a:pt x="738002" y="747869"/>
                </a:cubicBezTo>
                <a:cubicBezTo>
                  <a:pt x="709387" y="747869"/>
                  <a:pt x="683861" y="741833"/>
                  <a:pt x="661396" y="729768"/>
                </a:cubicBezTo>
                <a:cubicBezTo>
                  <a:pt x="638923" y="717703"/>
                  <a:pt x="621187" y="700788"/>
                  <a:pt x="608188" y="679062"/>
                </a:cubicBezTo>
                <a:cubicBezTo>
                  <a:pt x="595181" y="657346"/>
                  <a:pt x="588689" y="631989"/>
                  <a:pt x="588689" y="603017"/>
                </a:cubicBezTo>
                <a:cubicBezTo>
                  <a:pt x="588689" y="574036"/>
                  <a:pt x="595181" y="548704"/>
                  <a:pt x="608188" y="526978"/>
                </a:cubicBezTo>
                <a:cubicBezTo>
                  <a:pt x="621187" y="505237"/>
                  <a:pt x="638923" y="488339"/>
                  <a:pt x="661396" y="476265"/>
                </a:cubicBezTo>
                <a:cubicBezTo>
                  <a:pt x="683861" y="464209"/>
                  <a:pt x="709387" y="458164"/>
                  <a:pt x="738002" y="458164"/>
                </a:cubicBezTo>
                <a:close/>
                <a:moveTo>
                  <a:pt x="1381788" y="458159"/>
                </a:moveTo>
                <a:cubicBezTo>
                  <a:pt x="1406666" y="458159"/>
                  <a:pt x="1429495" y="464204"/>
                  <a:pt x="1450311" y="476261"/>
                </a:cubicBezTo>
                <a:cubicBezTo>
                  <a:pt x="1471110" y="488334"/>
                  <a:pt x="1487936" y="505234"/>
                  <a:pt x="1500740" y="526975"/>
                </a:cubicBezTo>
                <a:cubicBezTo>
                  <a:pt x="1513561" y="548700"/>
                  <a:pt x="1519963" y="574033"/>
                  <a:pt x="1519963" y="603013"/>
                </a:cubicBezTo>
                <a:cubicBezTo>
                  <a:pt x="1519963" y="631984"/>
                  <a:pt x="1513561" y="657341"/>
                  <a:pt x="1500740" y="679059"/>
                </a:cubicBezTo>
                <a:cubicBezTo>
                  <a:pt x="1487936" y="700783"/>
                  <a:pt x="1471110" y="717699"/>
                  <a:pt x="1450311" y="729763"/>
                </a:cubicBezTo>
                <a:cubicBezTo>
                  <a:pt x="1429495" y="741828"/>
                  <a:pt x="1406666" y="747865"/>
                  <a:pt x="1381788" y="747865"/>
                </a:cubicBezTo>
                <a:cubicBezTo>
                  <a:pt x="1358381" y="747865"/>
                  <a:pt x="1337575" y="742016"/>
                  <a:pt x="1319392" y="730316"/>
                </a:cubicBezTo>
                <a:cubicBezTo>
                  <a:pt x="1314217" y="726984"/>
                  <a:pt x="1309382" y="723247"/>
                  <a:pt x="1304906" y="719120"/>
                </a:cubicBezTo>
                <a:lnTo>
                  <a:pt x="1304906" y="848138"/>
                </a:lnTo>
                <a:lnTo>
                  <a:pt x="1228576" y="848138"/>
                </a:lnTo>
                <a:lnTo>
                  <a:pt x="1228576" y="463733"/>
                </a:lnTo>
                <a:lnTo>
                  <a:pt x="1282628" y="463733"/>
                </a:lnTo>
                <a:lnTo>
                  <a:pt x="1296805" y="492104"/>
                </a:lnTo>
                <a:cubicBezTo>
                  <a:pt x="1302801" y="486132"/>
                  <a:pt x="1309415" y="480852"/>
                  <a:pt x="1316605" y="476261"/>
                </a:cubicBezTo>
                <a:cubicBezTo>
                  <a:pt x="1335552" y="464204"/>
                  <a:pt x="1357268" y="458159"/>
                  <a:pt x="1381788" y="458159"/>
                </a:cubicBezTo>
                <a:close/>
                <a:moveTo>
                  <a:pt x="186101" y="380162"/>
                </a:moveTo>
                <a:cubicBezTo>
                  <a:pt x="219517" y="380162"/>
                  <a:pt x="248570" y="386100"/>
                  <a:pt x="273277" y="397978"/>
                </a:cubicBezTo>
                <a:cubicBezTo>
                  <a:pt x="297960" y="409881"/>
                  <a:pt x="317849" y="425480"/>
                  <a:pt x="332895" y="444775"/>
                </a:cubicBezTo>
                <a:cubicBezTo>
                  <a:pt x="347933" y="464096"/>
                  <a:pt x="357309" y="484895"/>
                  <a:pt x="361022" y="507172"/>
                </a:cubicBezTo>
                <a:lnTo>
                  <a:pt x="279696" y="507172"/>
                </a:lnTo>
                <a:cubicBezTo>
                  <a:pt x="277088" y="498260"/>
                  <a:pt x="271790" y="489543"/>
                  <a:pt x="263821" y="480995"/>
                </a:cubicBezTo>
                <a:cubicBezTo>
                  <a:pt x="255809" y="472440"/>
                  <a:pt x="245410" y="465396"/>
                  <a:pt x="232606" y="459822"/>
                </a:cubicBezTo>
                <a:cubicBezTo>
                  <a:pt x="219802" y="454257"/>
                  <a:pt x="204471" y="451462"/>
                  <a:pt x="186653" y="451462"/>
                </a:cubicBezTo>
                <a:cubicBezTo>
                  <a:pt x="165839" y="451462"/>
                  <a:pt x="147372" y="456102"/>
                  <a:pt x="131220" y="465396"/>
                </a:cubicBezTo>
                <a:cubicBezTo>
                  <a:pt x="115044" y="474682"/>
                  <a:pt x="102426" y="487674"/>
                  <a:pt x="93327" y="504401"/>
                </a:cubicBezTo>
                <a:cubicBezTo>
                  <a:pt x="84219" y="521106"/>
                  <a:pt x="79686" y="540978"/>
                  <a:pt x="79686" y="564003"/>
                </a:cubicBezTo>
                <a:cubicBezTo>
                  <a:pt x="79686" y="587037"/>
                  <a:pt x="84309" y="607097"/>
                  <a:pt x="93603" y="624174"/>
                </a:cubicBezTo>
                <a:cubicBezTo>
                  <a:pt x="102889" y="641260"/>
                  <a:pt x="115799" y="654446"/>
                  <a:pt x="132324" y="663725"/>
                </a:cubicBezTo>
                <a:cubicBezTo>
                  <a:pt x="148842" y="673027"/>
                  <a:pt x="167707" y="677658"/>
                  <a:pt x="188871" y="677658"/>
                </a:cubicBezTo>
                <a:cubicBezTo>
                  <a:pt x="208565" y="677658"/>
                  <a:pt x="225733" y="674603"/>
                  <a:pt x="240413" y="668478"/>
                </a:cubicBezTo>
                <a:cubicBezTo>
                  <a:pt x="255070" y="662335"/>
                  <a:pt x="266599" y="653138"/>
                  <a:pt x="274943" y="640886"/>
                </a:cubicBezTo>
                <a:cubicBezTo>
                  <a:pt x="281183" y="631771"/>
                  <a:pt x="285269" y="620981"/>
                  <a:pt x="287276" y="608575"/>
                </a:cubicBezTo>
                <a:lnTo>
                  <a:pt x="167146" y="608575"/>
                </a:lnTo>
                <a:lnTo>
                  <a:pt x="167146" y="542832"/>
                </a:lnTo>
                <a:lnTo>
                  <a:pt x="367717" y="542832"/>
                </a:lnTo>
                <a:cubicBezTo>
                  <a:pt x="368464" y="547665"/>
                  <a:pt x="368903" y="552784"/>
                  <a:pt x="369106" y="558154"/>
                </a:cubicBezTo>
                <a:cubicBezTo>
                  <a:pt x="369293" y="563541"/>
                  <a:pt x="369366" y="568846"/>
                  <a:pt x="369366" y="574030"/>
                </a:cubicBezTo>
                <a:cubicBezTo>
                  <a:pt x="369366" y="610062"/>
                  <a:pt x="361396" y="641089"/>
                  <a:pt x="345422" y="667071"/>
                </a:cubicBezTo>
                <a:cubicBezTo>
                  <a:pt x="329451" y="693070"/>
                  <a:pt x="307823" y="713033"/>
                  <a:pt x="280533" y="726967"/>
                </a:cubicBezTo>
                <a:cubicBezTo>
                  <a:pt x="253217" y="740884"/>
                  <a:pt x="222303" y="747863"/>
                  <a:pt x="187766" y="747863"/>
                </a:cubicBezTo>
                <a:cubicBezTo>
                  <a:pt x="161028" y="747863"/>
                  <a:pt x="136232" y="743305"/>
                  <a:pt x="113395" y="734205"/>
                </a:cubicBezTo>
                <a:cubicBezTo>
                  <a:pt x="90549" y="725106"/>
                  <a:pt x="70667" y="712203"/>
                  <a:pt x="53760" y="695491"/>
                </a:cubicBezTo>
                <a:cubicBezTo>
                  <a:pt x="36862" y="678779"/>
                  <a:pt x="23684" y="659264"/>
                  <a:pt x="14218" y="636995"/>
                </a:cubicBezTo>
                <a:cubicBezTo>
                  <a:pt x="4737" y="614701"/>
                  <a:pt x="0" y="590392"/>
                  <a:pt x="0" y="564003"/>
                </a:cubicBezTo>
                <a:cubicBezTo>
                  <a:pt x="0" y="537632"/>
                  <a:pt x="4647" y="513299"/>
                  <a:pt x="13934" y="491020"/>
                </a:cubicBezTo>
                <a:cubicBezTo>
                  <a:pt x="23213" y="468744"/>
                  <a:pt x="36236" y="449333"/>
                  <a:pt x="52948" y="432809"/>
                </a:cubicBezTo>
                <a:cubicBezTo>
                  <a:pt x="69652" y="416283"/>
                  <a:pt x="89321" y="403365"/>
                  <a:pt x="111988" y="394079"/>
                </a:cubicBezTo>
                <a:cubicBezTo>
                  <a:pt x="134648" y="384800"/>
                  <a:pt x="159346" y="380162"/>
                  <a:pt x="186101" y="380162"/>
                </a:cubicBezTo>
                <a:close/>
                <a:moveTo>
                  <a:pt x="1100933" y="140027"/>
                </a:moveTo>
                <a:cubicBezTo>
                  <a:pt x="1087203" y="140027"/>
                  <a:pt x="1074935" y="143172"/>
                  <a:pt x="1064161" y="149501"/>
                </a:cubicBezTo>
                <a:cubicBezTo>
                  <a:pt x="1053397" y="155813"/>
                  <a:pt x="1044842" y="164726"/>
                  <a:pt x="1038537" y="176238"/>
                </a:cubicBezTo>
                <a:cubicBezTo>
                  <a:pt x="1032233" y="187751"/>
                  <a:pt x="1029064" y="201498"/>
                  <a:pt x="1029064" y="217470"/>
                </a:cubicBezTo>
                <a:cubicBezTo>
                  <a:pt x="1029064" y="233069"/>
                  <a:pt x="1032233" y="246629"/>
                  <a:pt x="1038537" y="258134"/>
                </a:cubicBezTo>
                <a:cubicBezTo>
                  <a:pt x="1044842" y="269646"/>
                  <a:pt x="1053397" y="278568"/>
                  <a:pt x="1064161" y="284880"/>
                </a:cubicBezTo>
                <a:cubicBezTo>
                  <a:pt x="1074935" y="291201"/>
                  <a:pt x="1087203" y="294353"/>
                  <a:pt x="1100933" y="294353"/>
                </a:cubicBezTo>
                <a:cubicBezTo>
                  <a:pt x="1114681" y="294353"/>
                  <a:pt x="1126932" y="291201"/>
                  <a:pt x="1137705" y="284880"/>
                </a:cubicBezTo>
                <a:cubicBezTo>
                  <a:pt x="1148470" y="278568"/>
                  <a:pt x="1157017" y="269646"/>
                  <a:pt x="1163330" y="258134"/>
                </a:cubicBezTo>
                <a:cubicBezTo>
                  <a:pt x="1169643" y="246629"/>
                  <a:pt x="1172803" y="233069"/>
                  <a:pt x="1172803" y="217470"/>
                </a:cubicBezTo>
                <a:cubicBezTo>
                  <a:pt x="1172803" y="201498"/>
                  <a:pt x="1169643" y="187751"/>
                  <a:pt x="1163330" y="176238"/>
                </a:cubicBezTo>
                <a:cubicBezTo>
                  <a:pt x="1157017" y="164726"/>
                  <a:pt x="1148470" y="155813"/>
                  <a:pt x="1137705" y="149501"/>
                </a:cubicBezTo>
                <a:cubicBezTo>
                  <a:pt x="1126932" y="143172"/>
                  <a:pt x="1114681" y="140027"/>
                  <a:pt x="1100933" y="140027"/>
                </a:cubicBezTo>
                <a:close/>
                <a:moveTo>
                  <a:pt x="473731" y="135036"/>
                </a:moveTo>
                <a:cubicBezTo>
                  <a:pt x="461472" y="135036"/>
                  <a:pt x="450219" y="137539"/>
                  <a:pt x="440022" y="142552"/>
                </a:cubicBezTo>
                <a:cubicBezTo>
                  <a:pt x="429786" y="147565"/>
                  <a:pt x="421629" y="156023"/>
                  <a:pt x="415495" y="167900"/>
                </a:cubicBezTo>
                <a:cubicBezTo>
                  <a:pt x="412668" y="173409"/>
                  <a:pt x="410482" y="179909"/>
                  <a:pt x="408963" y="187408"/>
                </a:cubicBezTo>
                <a:lnTo>
                  <a:pt x="539621" y="187408"/>
                </a:lnTo>
                <a:cubicBezTo>
                  <a:pt x="538257" y="178113"/>
                  <a:pt x="535462" y="170111"/>
                  <a:pt x="531099" y="163440"/>
                </a:cubicBezTo>
                <a:cubicBezTo>
                  <a:pt x="524794" y="153797"/>
                  <a:pt x="516630" y="146655"/>
                  <a:pt x="506578" y="142000"/>
                </a:cubicBezTo>
                <a:cubicBezTo>
                  <a:pt x="496553" y="137368"/>
                  <a:pt x="485593" y="135036"/>
                  <a:pt x="473731" y="135036"/>
                </a:cubicBezTo>
                <a:close/>
                <a:moveTo>
                  <a:pt x="1288935" y="78176"/>
                </a:moveTo>
                <a:lnTo>
                  <a:pt x="1365281" y="78176"/>
                </a:lnTo>
                <a:lnTo>
                  <a:pt x="1365281" y="235850"/>
                </a:lnTo>
                <a:cubicBezTo>
                  <a:pt x="1365281" y="255170"/>
                  <a:pt x="1370295" y="269746"/>
                  <a:pt x="1380312" y="279576"/>
                </a:cubicBezTo>
                <a:cubicBezTo>
                  <a:pt x="1390362" y="289439"/>
                  <a:pt x="1403719" y="294363"/>
                  <a:pt x="1420431" y="294363"/>
                </a:cubicBezTo>
                <a:cubicBezTo>
                  <a:pt x="1437508" y="294363"/>
                  <a:pt x="1450980" y="289439"/>
                  <a:pt x="1460827" y="279576"/>
                </a:cubicBezTo>
                <a:cubicBezTo>
                  <a:pt x="1470674" y="269746"/>
                  <a:pt x="1475589" y="255170"/>
                  <a:pt x="1475589" y="235850"/>
                </a:cubicBezTo>
                <a:lnTo>
                  <a:pt x="1475589" y="78176"/>
                </a:lnTo>
                <a:lnTo>
                  <a:pt x="1551902" y="78176"/>
                </a:lnTo>
                <a:lnTo>
                  <a:pt x="1551902" y="244210"/>
                </a:lnTo>
                <a:cubicBezTo>
                  <a:pt x="1551902" y="267991"/>
                  <a:pt x="1546345" y="288773"/>
                  <a:pt x="1535190" y="306607"/>
                </a:cubicBezTo>
                <a:cubicBezTo>
                  <a:pt x="1524067" y="324432"/>
                  <a:pt x="1508647" y="338178"/>
                  <a:pt x="1488953" y="347839"/>
                </a:cubicBezTo>
                <a:cubicBezTo>
                  <a:pt x="1469284" y="357483"/>
                  <a:pt x="1446430" y="362325"/>
                  <a:pt x="1420431" y="362325"/>
                </a:cubicBezTo>
                <a:cubicBezTo>
                  <a:pt x="1381051" y="362325"/>
                  <a:pt x="1349300" y="351836"/>
                  <a:pt x="1325163" y="330834"/>
                </a:cubicBezTo>
                <a:cubicBezTo>
                  <a:pt x="1301025" y="309864"/>
                  <a:pt x="1288935" y="280981"/>
                  <a:pt x="1288935" y="244210"/>
                </a:cubicBezTo>
                <a:close/>
                <a:moveTo>
                  <a:pt x="475942" y="72641"/>
                </a:moveTo>
                <a:cubicBezTo>
                  <a:pt x="503053" y="72641"/>
                  <a:pt x="527012" y="78490"/>
                  <a:pt x="547811" y="90189"/>
                </a:cubicBezTo>
                <a:cubicBezTo>
                  <a:pt x="568610" y="101880"/>
                  <a:pt x="584965" y="118422"/>
                  <a:pt x="596842" y="139773"/>
                </a:cubicBezTo>
                <a:cubicBezTo>
                  <a:pt x="608745" y="161133"/>
                  <a:pt x="614668" y="186669"/>
                  <a:pt x="614668" y="216380"/>
                </a:cubicBezTo>
                <a:cubicBezTo>
                  <a:pt x="614668" y="228127"/>
                  <a:pt x="613920" y="234961"/>
                  <a:pt x="613555" y="238666"/>
                </a:cubicBezTo>
                <a:lnTo>
                  <a:pt x="407865" y="238666"/>
                </a:lnTo>
                <a:cubicBezTo>
                  <a:pt x="409385" y="248277"/>
                  <a:pt x="412017" y="256637"/>
                  <a:pt x="415780" y="263738"/>
                </a:cubicBezTo>
                <a:cubicBezTo>
                  <a:pt x="422092" y="275632"/>
                  <a:pt x="430810" y="284349"/>
                  <a:pt x="441965" y="289923"/>
                </a:cubicBezTo>
                <a:cubicBezTo>
                  <a:pt x="453120" y="295489"/>
                  <a:pt x="465542" y="298268"/>
                  <a:pt x="479288" y="298268"/>
                </a:cubicBezTo>
                <a:cubicBezTo>
                  <a:pt x="490443" y="298268"/>
                  <a:pt x="499802" y="296796"/>
                  <a:pt x="507432" y="293824"/>
                </a:cubicBezTo>
                <a:cubicBezTo>
                  <a:pt x="515020" y="290841"/>
                  <a:pt x="521349" y="286666"/>
                  <a:pt x="526378" y="281279"/>
                </a:cubicBezTo>
                <a:cubicBezTo>
                  <a:pt x="531375" y="275908"/>
                  <a:pt x="534820" y="269855"/>
                  <a:pt x="536681" y="263161"/>
                </a:cubicBezTo>
                <a:lnTo>
                  <a:pt x="612442" y="263161"/>
                </a:lnTo>
                <a:cubicBezTo>
                  <a:pt x="609460" y="282871"/>
                  <a:pt x="601856" y="300136"/>
                  <a:pt x="589588" y="314995"/>
                </a:cubicBezTo>
                <a:cubicBezTo>
                  <a:pt x="577335" y="329848"/>
                  <a:pt x="561834" y="341450"/>
                  <a:pt x="543090" y="349817"/>
                </a:cubicBezTo>
                <a:cubicBezTo>
                  <a:pt x="524323" y="358162"/>
                  <a:pt x="503053" y="362345"/>
                  <a:pt x="479288" y="362345"/>
                </a:cubicBezTo>
                <a:cubicBezTo>
                  <a:pt x="451064" y="362345"/>
                  <a:pt x="425886" y="356317"/>
                  <a:pt x="403795" y="344228"/>
                </a:cubicBezTo>
                <a:cubicBezTo>
                  <a:pt x="381697" y="332180"/>
                  <a:pt x="364343" y="315272"/>
                  <a:pt x="351701" y="293547"/>
                </a:cubicBezTo>
                <a:cubicBezTo>
                  <a:pt x="339075" y="271806"/>
                  <a:pt x="332770" y="246457"/>
                  <a:pt x="332770" y="217493"/>
                </a:cubicBezTo>
                <a:cubicBezTo>
                  <a:pt x="332770" y="188521"/>
                  <a:pt x="338897" y="163164"/>
                  <a:pt x="351148" y="141438"/>
                </a:cubicBezTo>
                <a:cubicBezTo>
                  <a:pt x="363408" y="119714"/>
                  <a:pt x="380299" y="102823"/>
                  <a:pt x="401846" y="90741"/>
                </a:cubicBezTo>
                <a:cubicBezTo>
                  <a:pt x="423384" y="78676"/>
                  <a:pt x="448090" y="72641"/>
                  <a:pt x="475942" y="72641"/>
                </a:cubicBezTo>
                <a:close/>
                <a:moveTo>
                  <a:pt x="1089803" y="72618"/>
                </a:moveTo>
                <a:cubicBezTo>
                  <a:pt x="1114681" y="72618"/>
                  <a:pt x="1136503" y="78646"/>
                  <a:pt x="1155262" y="90720"/>
                </a:cubicBezTo>
                <a:cubicBezTo>
                  <a:pt x="1162485" y="95375"/>
                  <a:pt x="1169131" y="100761"/>
                  <a:pt x="1175176" y="106855"/>
                </a:cubicBezTo>
                <a:lnTo>
                  <a:pt x="1189515" y="78182"/>
                </a:lnTo>
                <a:lnTo>
                  <a:pt x="1243560" y="78182"/>
                </a:lnTo>
                <a:lnTo>
                  <a:pt x="1243560" y="356750"/>
                </a:lnTo>
                <a:lnTo>
                  <a:pt x="1189515" y="356750"/>
                </a:lnTo>
                <a:lnTo>
                  <a:pt x="1175176" y="328062"/>
                </a:lnTo>
                <a:cubicBezTo>
                  <a:pt x="1169131" y="334155"/>
                  <a:pt x="1162485" y="339550"/>
                  <a:pt x="1155262" y="344205"/>
                </a:cubicBezTo>
                <a:cubicBezTo>
                  <a:pt x="1136503" y="356287"/>
                  <a:pt x="1114681" y="362315"/>
                  <a:pt x="1089803" y="362315"/>
                </a:cubicBezTo>
                <a:cubicBezTo>
                  <a:pt x="1065291" y="362315"/>
                  <a:pt x="1042623" y="356287"/>
                  <a:pt x="1021824" y="344205"/>
                </a:cubicBezTo>
                <a:cubicBezTo>
                  <a:pt x="1001034" y="332140"/>
                  <a:pt x="984224" y="315241"/>
                  <a:pt x="971420" y="293516"/>
                </a:cubicBezTo>
                <a:cubicBezTo>
                  <a:pt x="958599" y="271775"/>
                  <a:pt x="952197" y="246426"/>
                  <a:pt x="952197" y="217470"/>
                </a:cubicBezTo>
                <a:cubicBezTo>
                  <a:pt x="952197" y="188490"/>
                  <a:pt x="958599" y="163142"/>
                  <a:pt x="971420" y="141417"/>
                </a:cubicBezTo>
                <a:cubicBezTo>
                  <a:pt x="984224" y="119691"/>
                  <a:pt x="1001034" y="102792"/>
                  <a:pt x="1021824" y="90720"/>
                </a:cubicBezTo>
                <a:cubicBezTo>
                  <a:pt x="1042623" y="78646"/>
                  <a:pt x="1065291" y="72618"/>
                  <a:pt x="1089803" y="72618"/>
                </a:cubicBezTo>
                <a:close/>
                <a:moveTo>
                  <a:pt x="802554" y="72613"/>
                </a:moveTo>
                <a:cubicBezTo>
                  <a:pt x="825204" y="72613"/>
                  <a:pt x="845353" y="77269"/>
                  <a:pt x="863008" y="86546"/>
                </a:cubicBezTo>
                <a:cubicBezTo>
                  <a:pt x="880630" y="95833"/>
                  <a:pt x="894661" y="109189"/>
                  <a:pt x="905069" y="126657"/>
                </a:cubicBezTo>
                <a:cubicBezTo>
                  <a:pt x="915452" y="144125"/>
                  <a:pt x="920667" y="164907"/>
                  <a:pt x="920667" y="189062"/>
                </a:cubicBezTo>
                <a:lnTo>
                  <a:pt x="920667" y="356745"/>
                </a:lnTo>
                <a:lnTo>
                  <a:pt x="844338" y="356745"/>
                </a:lnTo>
                <a:lnTo>
                  <a:pt x="844338" y="200753"/>
                </a:lnTo>
                <a:cubicBezTo>
                  <a:pt x="844338" y="188127"/>
                  <a:pt x="841924" y="177265"/>
                  <a:pt x="837099" y="168166"/>
                </a:cubicBezTo>
                <a:cubicBezTo>
                  <a:pt x="832273" y="159066"/>
                  <a:pt x="825480" y="152103"/>
                  <a:pt x="816771" y="147270"/>
                </a:cubicBezTo>
                <a:cubicBezTo>
                  <a:pt x="808029" y="142443"/>
                  <a:pt x="797905" y="140023"/>
                  <a:pt x="786393" y="140023"/>
                </a:cubicBezTo>
                <a:cubicBezTo>
                  <a:pt x="768577" y="140023"/>
                  <a:pt x="754366" y="145312"/>
                  <a:pt x="743764" y="155898"/>
                </a:cubicBezTo>
                <a:cubicBezTo>
                  <a:pt x="733193" y="166484"/>
                  <a:pt x="727904" y="181450"/>
                  <a:pt x="727904" y="200753"/>
                </a:cubicBezTo>
                <a:lnTo>
                  <a:pt x="727904" y="356745"/>
                </a:lnTo>
                <a:lnTo>
                  <a:pt x="651575" y="356745"/>
                </a:lnTo>
                <a:lnTo>
                  <a:pt x="651575" y="78186"/>
                </a:lnTo>
                <a:lnTo>
                  <a:pt x="705627" y="78186"/>
                </a:lnTo>
                <a:lnTo>
                  <a:pt x="719935" y="106817"/>
                </a:lnTo>
                <a:cubicBezTo>
                  <a:pt x="727491" y="98351"/>
                  <a:pt x="736606" y="91186"/>
                  <a:pt x="747404" y="85433"/>
                </a:cubicBezTo>
                <a:cubicBezTo>
                  <a:pt x="763360" y="76886"/>
                  <a:pt x="781738" y="72613"/>
                  <a:pt x="802554" y="72613"/>
                </a:cubicBezTo>
                <a:close/>
                <a:moveTo>
                  <a:pt x="99221" y="69274"/>
                </a:moveTo>
                <a:lnTo>
                  <a:pt x="99221" y="173455"/>
                </a:lnTo>
                <a:lnTo>
                  <a:pt x="174975" y="173455"/>
                </a:lnTo>
                <a:cubicBezTo>
                  <a:pt x="192792" y="173455"/>
                  <a:pt x="206629" y="168824"/>
                  <a:pt x="216476" y="159538"/>
                </a:cubicBezTo>
                <a:cubicBezTo>
                  <a:pt x="226323" y="150251"/>
                  <a:pt x="231245" y="137626"/>
                  <a:pt x="231245" y="121645"/>
                </a:cubicBezTo>
                <a:cubicBezTo>
                  <a:pt x="231245" y="104933"/>
                  <a:pt x="226323" y="92031"/>
                  <a:pt x="216476" y="82932"/>
                </a:cubicBezTo>
                <a:cubicBezTo>
                  <a:pt x="206629" y="73831"/>
                  <a:pt x="192792" y="69274"/>
                  <a:pt x="174975" y="69274"/>
                </a:cubicBezTo>
                <a:close/>
                <a:moveTo>
                  <a:pt x="21202" y="183"/>
                </a:moveTo>
                <a:lnTo>
                  <a:pt x="172741" y="183"/>
                </a:lnTo>
                <a:cubicBezTo>
                  <a:pt x="215817" y="183"/>
                  <a:pt x="249534" y="10785"/>
                  <a:pt x="273867" y="31949"/>
                </a:cubicBezTo>
                <a:cubicBezTo>
                  <a:pt x="298183" y="53122"/>
                  <a:pt x="310354" y="82647"/>
                  <a:pt x="310354" y="120532"/>
                </a:cubicBezTo>
                <a:cubicBezTo>
                  <a:pt x="310354" y="157669"/>
                  <a:pt x="298183" y="186925"/>
                  <a:pt x="273867" y="208277"/>
                </a:cubicBezTo>
                <a:cubicBezTo>
                  <a:pt x="265620" y="215533"/>
                  <a:pt x="256278" y="221503"/>
                  <a:pt x="245878" y="226289"/>
                </a:cubicBezTo>
                <a:lnTo>
                  <a:pt x="321509" y="356753"/>
                </a:lnTo>
                <a:lnTo>
                  <a:pt x="231815" y="356753"/>
                </a:lnTo>
                <a:lnTo>
                  <a:pt x="170206" y="240312"/>
                </a:lnTo>
                <a:lnTo>
                  <a:pt x="99221" y="240312"/>
                </a:lnTo>
                <a:lnTo>
                  <a:pt x="99221" y="356753"/>
                </a:lnTo>
                <a:lnTo>
                  <a:pt x="21202" y="356753"/>
                </a:lnTo>
                <a:close/>
                <a:moveTo>
                  <a:pt x="1714417" y="148"/>
                </a:moveTo>
                <a:lnTo>
                  <a:pt x="1790771" y="148"/>
                </a:lnTo>
                <a:lnTo>
                  <a:pt x="1790771" y="78161"/>
                </a:lnTo>
                <a:lnTo>
                  <a:pt x="1876323" y="78161"/>
                </a:lnTo>
                <a:lnTo>
                  <a:pt x="1876323" y="141671"/>
                </a:lnTo>
                <a:lnTo>
                  <a:pt x="1790771" y="141671"/>
                </a:lnTo>
                <a:lnTo>
                  <a:pt x="1790771" y="246972"/>
                </a:lnTo>
                <a:cubicBezTo>
                  <a:pt x="1790771" y="260727"/>
                  <a:pt x="1793924" y="270753"/>
                  <a:pt x="1800229" y="277050"/>
                </a:cubicBezTo>
                <a:cubicBezTo>
                  <a:pt x="1806532" y="283370"/>
                  <a:pt x="1816550" y="286523"/>
                  <a:pt x="1830314" y="286523"/>
                </a:cubicBezTo>
                <a:lnTo>
                  <a:pt x="1876550" y="286523"/>
                </a:lnTo>
                <a:lnTo>
                  <a:pt x="1876550" y="356727"/>
                </a:lnTo>
                <a:lnTo>
                  <a:pt x="1828079" y="356727"/>
                </a:lnTo>
                <a:cubicBezTo>
                  <a:pt x="1801342" y="356727"/>
                  <a:pt x="1779616" y="353096"/>
                  <a:pt x="1762904" y="345864"/>
                </a:cubicBezTo>
                <a:cubicBezTo>
                  <a:pt x="1746192" y="338610"/>
                  <a:pt x="1733933" y="327284"/>
                  <a:pt x="1726124" y="311872"/>
                </a:cubicBezTo>
                <a:cubicBezTo>
                  <a:pt x="1718325" y="296476"/>
                  <a:pt x="1714417" y="276879"/>
                  <a:pt x="1714417" y="253082"/>
                </a:cubicBezTo>
                <a:close/>
                <a:moveTo>
                  <a:pt x="1595217" y="0"/>
                </a:moveTo>
                <a:lnTo>
                  <a:pt x="1671555" y="0"/>
                </a:lnTo>
                <a:lnTo>
                  <a:pt x="1671555" y="356555"/>
                </a:lnTo>
                <a:lnTo>
                  <a:pt x="1595217" y="3565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0FB2424B-10F5-1B41-ADBD-C57057C87C19}"/>
              </a:ext>
            </a:extLst>
          </p:cNvPr>
          <p:cNvSpPr/>
          <p:nvPr/>
        </p:nvSpPr>
        <p:spPr>
          <a:xfrm>
            <a:off x="1333500" y="361950"/>
            <a:ext cx="9525000" cy="6134575"/>
          </a:xfrm>
          <a:custGeom>
            <a:avLst/>
            <a:gdLst>
              <a:gd name="connsiteX0" fmla="*/ 0 w 9525000"/>
              <a:gd name="connsiteY0" fmla="*/ 0 h 6134575"/>
              <a:gd name="connsiteX1" fmla="*/ 9525000 w 9525000"/>
              <a:gd name="connsiteY1" fmla="*/ 0 h 6134575"/>
              <a:gd name="connsiteX2" fmla="*/ 9525000 w 9525000"/>
              <a:gd name="connsiteY2" fmla="*/ 6134576 h 6134575"/>
              <a:gd name="connsiteX3" fmla="*/ 0 w 9525000"/>
              <a:gd name="connsiteY3" fmla="*/ 6134576 h 613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0" h="6134575">
                <a:moveTo>
                  <a:pt x="0" y="0"/>
                </a:moveTo>
                <a:lnTo>
                  <a:pt x="9525000" y="0"/>
                </a:lnTo>
                <a:lnTo>
                  <a:pt x="9525000" y="6134576"/>
                </a:lnTo>
                <a:lnTo>
                  <a:pt x="0" y="6134576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53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31045CF-7F3F-084D-B94E-83312076E2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1"/>
              <a:t>Presentation title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7A7ACEE7-A439-B343-AD04-A1F3A355E0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75" y="268075"/>
            <a:ext cx="9359900" cy="29845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 i="0">
                <a:latin typeface="+mj-lt"/>
              </a:defRPr>
            </a:lvl1pPr>
          </a:lstStyle>
          <a:p>
            <a:pPr lvl="0"/>
            <a:r>
              <a:rPr lang="en-GB" noProof="1"/>
              <a:t>Title</a:t>
            </a:r>
          </a:p>
        </p:txBody>
      </p:sp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46F97424-888C-4B44-94EA-03D67FB23C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2376" y="1734503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da-DK" sz="19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fr-FR" sz="1200" b="0" kern="1200" cap="all" baseline="0" dirty="0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en-GB" noProof="1"/>
              <a:t>Chapter title</a:t>
            </a:r>
          </a:p>
          <a:p>
            <a:pPr lvl="1"/>
            <a:r>
              <a:rPr lang="en-GB" noProof="1"/>
              <a:t>CHAPTER SUBTITLE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19B3A1B0-5A01-6B48-AAFA-667E78208B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5775" y="1734503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01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382A972F-B474-1F4C-ADBD-2802BE31CE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2376" y="2768048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GB" sz="1900" b="1" kern="1200" noProof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en-GB" sz="1200" b="0" kern="1200" cap="all" baseline="0" noProof="1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2pPr>
            <a:lvl5pPr>
              <a:defRPr/>
            </a:lvl5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noProof="1"/>
              <a:t>Chapter title</a:t>
            </a:r>
          </a:p>
          <a:p>
            <a:pPr marL="0" lvl="1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GB" noProof="1"/>
              <a:t>CHAPTER SUBTITLE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F8DD454B-C11C-F24D-89A7-8F4724DCDA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775" y="2768048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02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53C8DB35-923C-1242-A20F-EBC9F8BD81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22376" y="3801593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GB" sz="1900" b="1" kern="1200" noProof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en-GB" sz="1200" b="0" kern="1200" cap="all" baseline="0" noProof="1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2pPr>
            <a:lvl5pPr>
              <a:defRPr/>
            </a:lvl5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noProof="1"/>
              <a:t>Chapter title</a:t>
            </a:r>
          </a:p>
          <a:p>
            <a:pPr marL="0" lvl="1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GB" noProof="1"/>
              <a:t>Chapter subtitle</a:t>
            </a:r>
          </a:p>
        </p:txBody>
      </p:sp>
      <p:sp>
        <p:nvSpPr>
          <p:cNvPr id="30" name="Espace réservé du texte 15">
            <a:extLst>
              <a:ext uri="{FF2B5EF4-FFF2-40B4-BE49-F238E27FC236}">
                <a16:creationId xmlns:a16="http://schemas.microsoft.com/office/drawing/2014/main" id="{1E7A1BF8-675E-3C49-8FE9-21D281575F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5775" y="3801593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03</a:t>
            </a:r>
          </a:p>
        </p:txBody>
      </p:sp>
      <p:sp>
        <p:nvSpPr>
          <p:cNvPr id="31" name="Espace réservé du texte 15">
            <a:extLst>
              <a:ext uri="{FF2B5EF4-FFF2-40B4-BE49-F238E27FC236}">
                <a16:creationId xmlns:a16="http://schemas.microsoft.com/office/drawing/2014/main" id="{5E934149-10A5-6B41-A809-AC36561335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22376" y="4835139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GB" sz="1900" b="1" kern="1200" noProof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en-GB" sz="1200" b="0" kern="1200" cap="all" baseline="0" noProof="1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2pPr>
            <a:lvl5pPr>
              <a:defRPr/>
            </a:lvl5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noProof="1"/>
              <a:t>Chapter title</a:t>
            </a:r>
          </a:p>
          <a:p>
            <a:pPr marL="0" lvl="1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GB" noProof="1"/>
              <a:t>Chapter subtitle</a:t>
            </a:r>
          </a:p>
        </p:txBody>
      </p:sp>
      <p:sp>
        <p:nvSpPr>
          <p:cNvPr id="32" name="Espace réservé du texte 15">
            <a:extLst>
              <a:ext uri="{FF2B5EF4-FFF2-40B4-BE49-F238E27FC236}">
                <a16:creationId xmlns:a16="http://schemas.microsoft.com/office/drawing/2014/main" id="{E3299AD5-326E-724F-9D7D-0707F9BB75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5775" y="4835139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04</a:t>
            </a:r>
          </a:p>
        </p:txBody>
      </p:sp>
      <p:sp>
        <p:nvSpPr>
          <p:cNvPr id="33" name="Espace réservé du texte 15">
            <a:extLst>
              <a:ext uri="{FF2B5EF4-FFF2-40B4-BE49-F238E27FC236}">
                <a16:creationId xmlns:a16="http://schemas.microsoft.com/office/drawing/2014/main" id="{32A45F41-86FF-8944-AB89-E3CB3D6FB9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80440" y="1734503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GB" sz="1900" b="1" kern="1200" noProof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en-GB" sz="1200" b="0" kern="1200" cap="all" baseline="0" noProof="1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2pPr>
            <a:lvl5pPr>
              <a:defRPr/>
            </a:lvl5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noProof="1"/>
              <a:t>Chapter title</a:t>
            </a:r>
          </a:p>
          <a:p>
            <a:pPr marL="0" lvl="1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GB" noProof="1"/>
              <a:t>Chapter subtitle</a:t>
            </a:r>
          </a:p>
        </p:txBody>
      </p:sp>
      <p:sp>
        <p:nvSpPr>
          <p:cNvPr id="34" name="Espace réservé du texte 15">
            <a:extLst>
              <a:ext uri="{FF2B5EF4-FFF2-40B4-BE49-F238E27FC236}">
                <a16:creationId xmlns:a16="http://schemas.microsoft.com/office/drawing/2014/main" id="{3EFA4410-6E3F-1749-836D-F3D77FF011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43839" y="1734503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05</a:t>
            </a:r>
          </a:p>
        </p:txBody>
      </p:sp>
      <p:sp>
        <p:nvSpPr>
          <p:cNvPr id="35" name="Espace réservé du texte 15">
            <a:extLst>
              <a:ext uri="{FF2B5EF4-FFF2-40B4-BE49-F238E27FC236}">
                <a16:creationId xmlns:a16="http://schemas.microsoft.com/office/drawing/2014/main" id="{2EF9F75F-BA2C-B040-91F3-AE0DF719509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80440" y="2768048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GB" sz="1900" b="1" kern="1200" noProof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en-GB" sz="1200" b="0" kern="1200" cap="all" baseline="0" noProof="1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2pPr>
            <a:lvl5pPr>
              <a:defRPr/>
            </a:lvl5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noProof="1"/>
              <a:t>Chapter title</a:t>
            </a:r>
          </a:p>
          <a:p>
            <a:pPr marL="0" lvl="1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GB" noProof="1"/>
              <a:t>Chapter subtitle</a:t>
            </a:r>
          </a:p>
        </p:txBody>
      </p:sp>
      <p:sp>
        <p:nvSpPr>
          <p:cNvPr id="36" name="Espace réservé du texte 15">
            <a:extLst>
              <a:ext uri="{FF2B5EF4-FFF2-40B4-BE49-F238E27FC236}">
                <a16:creationId xmlns:a16="http://schemas.microsoft.com/office/drawing/2014/main" id="{634191D2-D2BA-AD4C-8CAB-5CC0CC3589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43839" y="2768048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06</a:t>
            </a:r>
          </a:p>
        </p:txBody>
      </p:sp>
      <p:sp>
        <p:nvSpPr>
          <p:cNvPr id="37" name="Espace réservé du texte 15">
            <a:extLst>
              <a:ext uri="{FF2B5EF4-FFF2-40B4-BE49-F238E27FC236}">
                <a16:creationId xmlns:a16="http://schemas.microsoft.com/office/drawing/2014/main" id="{1574E94A-61DC-E04B-A42D-FF72D7E7078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80440" y="3801593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GB" sz="1900" b="1" kern="1200" noProof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en-GB" sz="1200" b="0" kern="1200" cap="all" baseline="0" noProof="1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2pPr>
            <a:lvl5pPr>
              <a:defRPr/>
            </a:lvl5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noProof="1"/>
              <a:t>Chapter title</a:t>
            </a:r>
          </a:p>
          <a:p>
            <a:pPr marL="0" lvl="1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GB" noProof="1"/>
              <a:t>Chapter subtitle</a:t>
            </a:r>
          </a:p>
        </p:txBody>
      </p:sp>
      <p:sp>
        <p:nvSpPr>
          <p:cNvPr id="38" name="Espace réservé du texte 15">
            <a:extLst>
              <a:ext uri="{FF2B5EF4-FFF2-40B4-BE49-F238E27FC236}">
                <a16:creationId xmlns:a16="http://schemas.microsoft.com/office/drawing/2014/main" id="{39471245-5BEA-DD42-ACA1-1F4C83CCEB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43839" y="3801593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07</a:t>
            </a:r>
          </a:p>
        </p:txBody>
      </p:sp>
      <p:sp>
        <p:nvSpPr>
          <p:cNvPr id="39" name="Espace réservé du texte 15">
            <a:extLst>
              <a:ext uri="{FF2B5EF4-FFF2-40B4-BE49-F238E27FC236}">
                <a16:creationId xmlns:a16="http://schemas.microsoft.com/office/drawing/2014/main" id="{3E078CC2-A186-B54D-A1EE-7C14E59DB5C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80440" y="4835139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GB" sz="1900" b="1" kern="1200" noProof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en-GB" sz="1200" b="0" kern="1200" cap="all" baseline="0" noProof="1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2pPr>
            <a:lvl5pPr>
              <a:defRPr/>
            </a:lvl5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noProof="1"/>
              <a:t>Chapter title</a:t>
            </a:r>
          </a:p>
          <a:p>
            <a:pPr marL="0" lvl="1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GB" noProof="1"/>
              <a:t>Chapter subtitle</a:t>
            </a:r>
          </a:p>
        </p:txBody>
      </p:sp>
      <p:sp>
        <p:nvSpPr>
          <p:cNvPr id="40" name="Espace réservé du texte 15">
            <a:extLst>
              <a:ext uri="{FF2B5EF4-FFF2-40B4-BE49-F238E27FC236}">
                <a16:creationId xmlns:a16="http://schemas.microsoft.com/office/drawing/2014/main" id="{0746AB7D-ADB9-2C4D-B610-FF45F97757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3839" y="4835139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4226526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94" userDrawn="1">
          <p15:clr>
            <a:srgbClr val="5ACBF0"/>
          </p15:clr>
        </p15:guide>
        <p15:guide id="3" pos="3684" userDrawn="1">
          <p15:clr>
            <a:srgbClr val="5ACBF0"/>
          </p15:clr>
        </p15:guide>
        <p15:guide id="4" pos="614" userDrawn="1">
          <p15:clr>
            <a:srgbClr val="5ACBF0"/>
          </p15:clr>
        </p15:guide>
        <p15:guide id="5" pos="770" userDrawn="1">
          <p15:clr>
            <a:srgbClr val="5ACBF0"/>
          </p15:clr>
        </p15:guide>
        <p15:guide id="6" pos="4460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832A62AD-C22D-4114-A10C-3A64C51331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5700" y="0"/>
            <a:ext cx="46863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en-GB" noProof="1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C52FF19-C736-454C-A6D9-3AB351A7C1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775" y="3860398"/>
            <a:ext cx="1381662" cy="83099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fr-FR" sz="60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noProof="1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201888-7424-674A-8C08-22C62DC45C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775" y="4749422"/>
            <a:ext cx="6537325" cy="16196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Aft>
                <a:spcPts val="300"/>
              </a:spcAft>
              <a:defRPr lang="fr-FR" sz="2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lang="fr-FR" sz="1400" strike="noStrike" kern="1200" cap="all" baseline="0" dirty="0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2pPr>
            <a:lvl3pPr marL="126000" indent="-126000">
              <a:defRPr/>
            </a:lvl3pPr>
            <a:lvl4pPr marL="126000" indent="-126000">
              <a:defRPr/>
            </a:lvl4pPr>
            <a:lvl5pPr marL="126000" indent="-126000">
              <a:defRPr/>
            </a:lvl5pPr>
          </a:lstStyle>
          <a:p>
            <a:pPr lvl="0"/>
            <a:r>
              <a:rPr lang="en-GB" noProof="1"/>
              <a:t>Chapter title</a:t>
            </a:r>
          </a:p>
          <a:p>
            <a:pPr lvl="1"/>
            <a:r>
              <a:rPr lang="en-GB" noProof="1"/>
              <a:t>Chapter subtitle</a:t>
            </a:r>
          </a:p>
        </p:txBody>
      </p:sp>
    </p:spTree>
    <p:extLst>
      <p:ext uri="{BB962C8B-B14F-4D97-AF65-F5344CB8AC3E}">
        <p14:creationId xmlns:p14="http://schemas.microsoft.com/office/powerpoint/2010/main" val="3558843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28" userDrawn="1">
          <p15:clr>
            <a:srgbClr val="5ACBF0"/>
          </p15:clr>
        </p15:guide>
        <p15:guide id="2" pos="4424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E7ACA1-781D-D245-A615-1BA99DDADC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1"/>
              <a:t>Presentation title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742C5D36-EB7D-E341-A312-C09503CAD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6849" y="259651"/>
            <a:ext cx="477225" cy="232747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6173BC7-F836-E64C-9918-06E253220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75" y="266400"/>
            <a:ext cx="9359900" cy="29845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 i="0">
                <a:latin typeface="+mj-lt"/>
              </a:defRPr>
            </a:lvl1pPr>
          </a:lstStyle>
          <a:p>
            <a:pPr lvl="0"/>
            <a:r>
              <a:rPr lang="en-GB" noProof="1"/>
              <a:t>Title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BA7F692-6109-4850-BB77-52C7765E2D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76" y="873125"/>
            <a:ext cx="11218298" cy="5495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 b="1" cap="all" baseline="0">
                <a:solidFill>
                  <a:schemeClr val="tx2"/>
                </a:solidFill>
                <a:latin typeface="Read" panose="020B0501020204020B04" pitchFamily="34" charset="0"/>
                <a:cs typeface="Read" panose="020B0501020204020B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b="0" i="0">
                <a:latin typeface="+mn-lt"/>
              </a:defRPr>
            </a:lvl2pPr>
            <a:lvl3pPr marL="269875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b="0" i="0">
                <a:latin typeface="+mn-lt"/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Renault Group" pitchFamily="2" charset="0"/>
              <a:buChar char="-"/>
              <a:defRPr sz="1400" b="0" i="0">
                <a:solidFill>
                  <a:schemeClr val="tx1"/>
                </a:solidFill>
                <a:latin typeface="+mn-lt"/>
              </a:defRPr>
            </a:lvl4pPr>
            <a:lvl5pPr marL="5397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GB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fr-FR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693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fr-FR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95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fr-FR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412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noProof="1"/>
              <a:t>Text level 1</a:t>
            </a:r>
          </a:p>
          <a:p>
            <a:pPr lvl="1"/>
            <a:r>
              <a:rPr lang="en-GB" noProof="1"/>
              <a:t>Text level 2</a:t>
            </a:r>
          </a:p>
          <a:p>
            <a:pPr lvl="2"/>
            <a:r>
              <a:rPr lang="en-GB" noProof="1"/>
              <a:t>Text level 3</a:t>
            </a:r>
          </a:p>
          <a:p>
            <a:pPr lvl="3"/>
            <a:r>
              <a:rPr lang="en-GB" noProof="1"/>
              <a:t>Text level 4</a:t>
            </a:r>
          </a:p>
          <a:p>
            <a:pPr lvl="4"/>
            <a:r>
              <a:rPr lang="en-GB" noProof="1"/>
              <a:t>Text level 5</a:t>
            </a:r>
          </a:p>
          <a:p>
            <a:pPr lvl="5"/>
            <a:r>
              <a:rPr lang="en-GB" noProof="1"/>
              <a:t>Text level 6</a:t>
            </a:r>
          </a:p>
          <a:p>
            <a:pPr lvl="6"/>
            <a:r>
              <a:rPr lang="en-GB" noProof="1"/>
              <a:t>Text level 7</a:t>
            </a:r>
          </a:p>
          <a:p>
            <a:pPr lvl="7"/>
            <a:r>
              <a:rPr lang="en-GB" noProof="1"/>
              <a:t>Text level 8</a:t>
            </a:r>
          </a:p>
          <a:p>
            <a:pPr lvl="8"/>
            <a:r>
              <a:rPr lang="en-GB" noProof="1"/>
              <a:t>Text level 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79D6C1-451F-4A1F-BAC9-1C88666A3866}"/>
              </a:ext>
            </a:extLst>
          </p:cNvPr>
          <p:cNvSpPr txBox="1"/>
          <p:nvPr userDrawn="1"/>
        </p:nvSpPr>
        <p:spPr>
          <a:xfrm>
            <a:off x="10668000" y="6661574"/>
            <a:ext cx="1418400" cy="144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lIns="54000" tIns="0" rIns="0" bIns="0" rtlCol="0" anchor="ctr" anchorCtr="0">
            <a:noAutofit/>
          </a:bodyPr>
          <a:lstStyle/>
          <a:p>
            <a:pPr algn="l"/>
            <a:r>
              <a:rPr lang="fr-FR" sz="1050" b="0" i="0" dirty="0">
                <a:solidFill>
                  <a:schemeClr val="tx1"/>
                </a:solidFill>
                <a:latin typeface="Renault Group" pitchFamily="2" charset="0"/>
                <a:cs typeface="Arial" panose="020B0604020202020204" pitchFamily="34" charset="0"/>
              </a:rPr>
              <a:t>Renault</a:t>
            </a:r>
          </a:p>
        </p:txBody>
      </p:sp>
    </p:spTree>
    <p:extLst>
      <p:ext uri="{BB962C8B-B14F-4D97-AF65-F5344CB8AC3E}">
        <p14:creationId xmlns:p14="http://schemas.microsoft.com/office/powerpoint/2010/main" val="206790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E7ACA1-781D-D245-A615-1BA99DDADC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1"/>
              <a:t>Presentation title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742C5D36-EB7D-E341-A312-C09503CAD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6849" y="259200"/>
            <a:ext cx="477225" cy="232747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6173BC7-F836-E64C-9918-06E253220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75" y="266400"/>
            <a:ext cx="9359900" cy="29845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 i="0">
                <a:latin typeface="+mj-lt"/>
              </a:defRPr>
            </a:lvl1pPr>
          </a:lstStyle>
          <a:p>
            <a:pPr lvl="0"/>
            <a:r>
              <a:rPr lang="en-GB" noProof="1"/>
              <a:t>Title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F9978675-3FB6-FE46-A5F5-3A9220E47E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5776" y="873125"/>
            <a:ext cx="4197350" cy="5495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720000"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1"/>
              <a:t>Image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0AB671BF-7184-45C5-99F1-30B0853CDC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68752" y="873125"/>
            <a:ext cx="6535321" cy="5495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GB" sz="1800" b="1" kern="1200" cap="all" baseline="0" noProof="1">
                <a:solidFill>
                  <a:schemeClr val="tx2"/>
                </a:solidFill>
                <a:latin typeface="Read" panose="020B0501020204020B04" pitchFamily="34" charset="0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875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Renault Group" pitchFamily="2" charset="0"/>
              <a:buChar char="-"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693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95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412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noProof="1"/>
              <a:t>Text level 1</a:t>
            </a:r>
          </a:p>
          <a:p>
            <a:pPr marL="0" lvl="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en-GB" noProof="1"/>
              <a:t>Text level 2</a:t>
            </a:r>
          </a:p>
          <a:p>
            <a:pPr marL="269875" lvl="2" indent="-18256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noProof="1"/>
              <a:t>Text level 3</a:t>
            </a:r>
          </a:p>
          <a:p>
            <a:pPr marL="357188" lvl="3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Renault Group" pitchFamily="2" charset="0"/>
              <a:buChar char="-"/>
            </a:pPr>
            <a:r>
              <a:rPr lang="en-GB" noProof="1"/>
              <a:t>Text level 4</a:t>
            </a:r>
          </a:p>
          <a:p>
            <a:pPr marL="539750" lvl="4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noProof="1"/>
              <a:t>Text level 5</a:t>
            </a:r>
          </a:p>
          <a:p>
            <a:pPr marL="714375" lvl="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noProof="1"/>
              <a:t>Text level 6</a:t>
            </a:r>
          </a:p>
          <a:p>
            <a:pPr marL="896938" lvl="6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noProof="1"/>
              <a:t>Text level 7</a:t>
            </a:r>
          </a:p>
          <a:p>
            <a:pPr marL="1079500" lvl="7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noProof="1"/>
              <a:t>Text level 8</a:t>
            </a:r>
          </a:p>
          <a:p>
            <a:pPr marL="1254125" lvl="8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noProof="1"/>
              <a:t>Text level 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C38AD62-55E1-41B0-ABC3-2299118E3A64}"/>
              </a:ext>
            </a:extLst>
          </p:cNvPr>
          <p:cNvSpPr txBox="1"/>
          <p:nvPr userDrawn="1"/>
        </p:nvSpPr>
        <p:spPr>
          <a:xfrm>
            <a:off x="10668000" y="6661574"/>
            <a:ext cx="1418400" cy="144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lIns="54000" tIns="0" rIns="0" bIns="0" rtlCol="0" anchor="ctr" anchorCtr="0">
            <a:noAutofit/>
          </a:bodyPr>
          <a:lstStyle/>
          <a:p>
            <a:pPr algn="l"/>
            <a:r>
              <a:rPr lang="fr-FR" sz="1050" b="0" i="0" dirty="0">
                <a:solidFill>
                  <a:schemeClr val="tx1"/>
                </a:solidFill>
                <a:latin typeface="Renault Group" pitchFamily="2" charset="0"/>
                <a:cs typeface="Arial" panose="020B0604020202020204" pitchFamily="34" charset="0"/>
              </a:rPr>
              <a:t>Renault</a:t>
            </a:r>
          </a:p>
        </p:txBody>
      </p:sp>
    </p:spTree>
    <p:extLst>
      <p:ext uri="{BB962C8B-B14F-4D97-AF65-F5344CB8AC3E}">
        <p14:creationId xmlns:p14="http://schemas.microsoft.com/office/powerpoint/2010/main" val="1080986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0" userDrawn="1">
          <p15:clr>
            <a:srgbClr val="5ACBF0"/>
          </p15:clr>
        </p15:guide>
        <p15:guide id="2" pos="3254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E7ACA1-781D-D245-A615-1BA99DDADC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1"/>
              <a:t>Presentation title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742C5D36-EB7D-E341-A312-C09503CAD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6849" y="259651"/>
            <a:ext cx="477225" cy="232747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6173BC7-F836-E64C-9918-06E253220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75" y="266400"/>
            <a:ext cx="9359900" cy="29845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 i="0">
                <a:latin typeface="+mj-lt"/>
              </a:defRPr>
            </a:lvl1pPr>
          </a:lstStyle>
          <a:p>
            <a:pPr lvl="0"/>
            <a:r>
              <a:rPr lang="en-GB" noProof="1"/>
              <a:t>Title</a:t>
            </a:r>
          </a:p>
        </p:txBody>
      </p:sp>
      <p:sp>
        <p:nvSpPr>
          <p:cNvPr id="8" name="Espace réservé du texte 15">
            <a:extLst>
              <a:ext uri="{FF2B5EF4-FFF2-40B4-BE49-F238E27FC236}">
                <a16:creationId xmlns:a16="http://schemas.microsoft.com/office/drawing/2014/main" id="{8AA58855-F4CB-4C81-ADF4-0A4537DD14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5776" y="885512"/>
            <a:ext cx="4197349" cy="26623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fr-FR" sz="105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en-GB" noProof="1"/>
              <a:t>Graph title</a:t>
            </a:r>
          </a:p>
        </p:txBody>
      </p:sp>
      <p:sp>
        <p:nvSpPr>
          <p:cNvPr id="9" name="Espace réservé du graphique 13">
            <a:extLst>
              <a:ext uri="{FF2B5EF4-FFF2-40B4-BE49-F238E27FC236}">
                <a16:creationId xmlns:a16="http://schemas.microsoft.com/office/drawing/2014/main" id="{C3325CD3-4E42-4158-B33B-E83651FCE5CB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485775" y="1156812"/>
            <a:ext cx="4197349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b="0" i="0">
                <a:latin typeface="+mn-lt"/>
              </a:defRPr>
            </a:lvl1pPr>
          </a:lstStyle>
          <a:p>
            <a:r>
              <a:rPr lang="en-GB" noProof="1"/>
              <a:t>Graph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CEF1DF7B-58A1-4089-9150-D68F4BC0F6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5524" y="3943308"/>
            <a:ext cx="4197600" cy="266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fr-FR" sz="105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en-GB" noProof="1"/>
              <a:t>Graph title</a:t>
            </a:r>
          </a:p>
        </p:txBody>
      </p:sp>
      <p:sp>
        <p:nvSpPr>
          <p:cNvPr id="13" name="Espace réservé du graphique 13">
            <a:extLst>
              <a:ext uri="{FF2B5EF4-FFF2-40B4-BE49-F238E27FC236}">
                <a16:creationId xmlns:a16="http://schemas.microsoft.com/office/drawing/2014/main" id="{F77B3A83-4A1D-4283-98E9-D97650717CC2}"/>
              </a:ext>
            </a:extLst>
          </p:cNvPr>
          <p:cNvSpPr>
            <a:spLocks noGrp="1"/>
          </p:cNvSpPr>
          <p:nvPr>
            <p:ph type="chart" sz="quarter" idx="29" hasCustomPrompt="1"/>
          </p:nvPr>
        </p:nvSpPr>
        <p:spPr>
          <a:xfrm>
            <a:off x="485524" y="4209050"/>
            <a:ext cx="4197348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1"/>
              <a:t>Graph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A7A8C72-7EDA-4E79-850D-21461B55F689}"/>
              </a:ext>
            </a:extLst>
          </p:cNvPr>
          <p:cNvSpPr txBox="1"/>
          <p:nvPr userDrawn="1"/>
        </p:nvSpPr>
        <p:spPr>
          <a:xfrm>
            <a:off x="10668000" y="6661574"/>
            <a:ext cx="1418400" cy="144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lIns="54000" tIns="0" rIns="0" bIns="0" rtlCol="0" anchor="ctr" anchorCtr="0">
            <a:noAutofit/>
          </a:bodyPr>
          <a:lstStyle/>
          <a:p>
            <a:pPr algn="l"/>
            <a:r>
              <a:rPr lang="fr-FR" sz="1050" b="0" i="0" dirty="0">
                <a:solidFill>
                  <a:schemeClr val="tx1"/>
                </a:solidFill>
                <a:latin typeface="Renault Group" pitchFamily="2" charset="0"/>
                <a:cs typeface="Arial" panose="020B0604020202020204" pitchFamily="34" charset="0"/>
              </a:rPr>
              <a:t>Renault</a:t>
            </a:r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E1CFE268-E4AB-C344-BCA1-EFC2082F2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68752" y="873125"/>
            <a:ext cx="6535321" cy="5495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GB" sz="1800" b="1" kern="1200" cap="all" baseline="0" noProof="1">
                <a:solidFill>
                  <a:schemeClr val="tx2"/>
                </a:solidFill>
                <a:latin typeface="Read" panose="020B0501020204020B04" pitchFamily="34" charset="0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875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Renault Group" pitchFamily="2" charset="0"/>
              <a:buChar char="-"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693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95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412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noProof="1"/>
              <a:t>Text level 1</a:t>
            </a:r>
          </a:p>
          <a:p>
            <a:pPr marL="0" lvl="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en-GB" noProof="1"/>
              <a:t>Text level 2</a:t>
            </a:r>
          </a:p>
          <a:p>
            <a:pPr marL="269875" lvl="2" indent="-18256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noProof="1"/>
              <a:t>Text level 3</a:t>
            </a:r>
          </a:p>
          <a:p>
            <a:pPr marL="357188" lvl="3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Renault Group" pitchFamily="2" charset="0"/>
              <a:buChar char="-"/>
            </a:pPr>
            <a:r>
              <a:rPr lang="en-GB" noProof="1"/>
              <a:t>Text level 4</a:t>
            </a:r>
          </a:p>
          <a:p>
            <a:pPr marL="539750" lvl="4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noProof="1"/>
              <a:t>Text level 5</a:t>
            </a:r>
          </a:p>
          <a:p>
            <a:pPr marL="714375" lvl="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noProof="1"/>
              <a:t>Text level 6</a:t>
            </a:r>
          </a:p>
          <a:p>
            <a:pPr marL="896938" lvl="6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noProof="1"/>
              <a:t>Text level 7</a:t>
            </a:r>
          </a:p>
          <a:p>
            <a:pPr marL="1079500" lvl="7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noProof="1"/>
              <a:t>Text level 8</a:t>
            </a:r>
          </a:p>
          <a:p>
            <a:pPr marL="1254125" lvl="8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noProof="1"/>
              <a:t>Text level 9</a:t>
            </a:r>
          </a:p>
        </p:txBody>
      </p:sp>
    </p:spTree>
    <p:extLst>
      <p:ext uri="{BB962C8B-B14F-4D97-AF65-F5344CB8AC3E}">
        <p14:creationId xmlns:p14="http://schemas.microsoft.com/office/powerpoint/2010/main" val="15645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0" userDrawn="1">
          <p15:clr>
            <a:srgbClr val="5ACBF0"/>
          </p15:clr>
        </p15:guide>
        <p15:guide id="2" pos="3254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8" descr="Une image contenant arbre, extérieur, rivière, forêt&#10;&#10;Description générée automatiquement">
            <a:extLst>
              <a:ext uri="{FF2B5EF4-FFF2-40B4-BE49-F238E27FC236}">
                <a16:creationId xmlns:a16="http://schemas.microsoft.com/office/drawing/2014/main" id="{4368DC68-8CF4-7A4A-BA3B-06D6327B2F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5D60235-A6B9-9B47-BA9F-8306356311F4}"/>
              </a:ext>
            </a:extLst>
          </p:cNvPr>
          <p:cNvSpPr txBox="1"/>
          <p:nvPr userDrawn="1"/>
        </p:nvSpPr>
        <p:spPr>
          <a:xfrm>
            <a:off x="2611890" y="5044191"/>
            <a:ext cx="6965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551979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8" descr="Une image contenant arbre, extérieur, rivière, forêt&#10;&#10;Description générée automatiquement">
            <a:extLst>
              <a:ext uri="{FF2B5EF4-FFF2-40B4-BE49-F238E27FC236}">
                <a16:creationId xmlns:a16="http://schemas.microsoft.com/office/drawing/2014/main" id="{F6C36FAF-EA84-2F4E-BC31-5EBB146474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4CBEDEA-FFFA-2945-B51B-1561784D6CBA}"/>
              </a:ext>
            </a:extLst>
          </p:cNvPr>
          <p:cNvSpPr txBox="1"/>
          <p:nvPr userDrawn="1"/>
        </p:nvSpPr>
        <p:spPr>
          <a:xfrm>
            <a:off x="2611890" y="5044191"/>
            <a:ext cx="6965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0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Thank</a:t>
            </a:r>
            <a:r>
              <a:rPr lang="fr-FR" sz="3600" b="1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fr-FR" sz="3600" b="1" i="0" kern="1200" dirty="0" err="1">
                <a:solidFill>
                  <a:schemeClr val="tx2"/>
                </a:solidFill>
                <a:latin typeface="+mj-lt"/>
                <a:ea typeface="+mn-ea"/>
                <a:cs typeface="+mn-cs"/>
              </a:rPr>
              <a:t>you</a:t>
            </a:r>
            <a:endParaRPr lang="fr-FR" sz="3600" b="1" i="0" kern="1200" dirty="0">
              <a:solidFill>
                <a:schemeClr val="tx2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962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pied de page 30">
            <a:extLst>
              <a:ext uri="{FF2B5EF4-FFF2-40B4-BE49-F238E27FC236}">
                <a16:creationId xmlns:a16="http://schemas.microsoft.com/office/drawing/2014/main" id="{EFD3CD4C-C046-44F2-9C39-75791495C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68753" y="6479633"/>
            <a:ext cx="6044698" cy="15766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lang="fr-FR" sz="9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Presentation title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1109BB-9CF6-7F46-883A-3ED6C11FBE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58250" y="6479633"/>
            <a:ext cx="244800" cy="1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/>
          <a:lstStyle/>
          <a:p>
            <a:pPr marL="0" algn="r" defTabSz="914400" rtl="0" eaLnBrk="1" latinLnBrk="0" hangingPunct="1"/>
            <a:fld id="{78210625-ECA7-4862-B00E-5DC0AA3A3D4E}" type="slidenum">
              <a:rPr lang="en-GB" sz="900" b="1" kern="1200" noProof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pPr marL="0" algn="r" defTabSz="914400" rtl="0" eaLnBrk="1" latinLnBrk="0" hangingPunct="1"/>
              <a:t>‹N°›</a:t>
            </a:fld>
            <a:endParaRPr lang="en-GB" sz="900" b="1" kern="1200" noProof="1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5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0" r:id="rId2"/>
    <p:sldLayoutId id="2147483683" r:id="rId3"/>
    <p:sldLayoutId id="2147483678" r:id="rId4"/>
    <p:sldLayoutId id="2147483684" r:id="rId5"/>
    <p:sldLayoutId id="2147483685" r:id="rId6"/>
    <p:sldLayoutId id="2147483687" r:id="rId7"/>
    <p:sldLayoutId id="2147483682" r:id="rId8"/>
    <p:sldLayoutId id="2147483688" r:id="rId9"/>
    <p:sldLayoutId id="2147483675" r:id="rId10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Renault Group Light" pitchFamily="2" charset="0"/>
          <a:ea typeface="+mn-ea"/>
          <a:cs typeface="+mn-cs"/>
        </a:defRPr>
      </a:lvl1pPr>
      <a:lvl2pPr marL="126000" indent="-126000" algn="l" defTabSz="914377" rtl="0" eaLnBrk="1" latinLnBrk="0" hangingPunct="1">
        <a:lnSpc>
          <a:spcPct val="90000"/>
        </a:lnSpc>
        <a:spcBef>
          <a:spcPts val="0"/>
        </a:spcBef>
        <a:spcAft>
          <a:spcPts val="200"/>
        </a:spcAft>
        <a:buClr>
          <a:schemeClr val="tx2"/>
        </a:buClr>
        <a:buFont typeface="Wingdings" panose="05000000000000000000" pitchFamily="2" charset="2"/>
        <a:buChar char=""/>
        <a:defRPr sz="1400" kern="1200">
          <a:solidFill>
            <a:schemeClr val="tx1"/>
          </a:solidFill>
          <a:latin typeface="Renault Group Light" pitchFamily="2" charset="0"/>
          <a:ea typeface="+mn-ea"/>
          <a:cs typeface="+mn-cs"/>
        </a:defRPr>
      </a:lvl2pPr>
      <a:lvl3pPr marL="306000" indent="-180000" algn="l" defTabSz="914377" rtl="0" eaLnBrk="1" latinLnBrk="0" hangingPunct="1">
        <a:lnSpc>
          <a:spcPct val="90000"/>
        </a:lnSpc>
        <a:spcBef>
          <a:spcPts val="0"/>
        </a:spcBef>
        <a:spcAft>
          <a:spcPts val="200"/>
        </a:spcAft>
        <a:buClr>
          <a:schemeClr val="tx2"/>
        </a:buClr>
        <a:buFont typeface="Renault Group" pitchFamily="2" charset="0"/>
        <a:buChar char="—"/>
        <a:defRPr sz="1400" kern="1200">
          <a:solidFill>
            <a:schemeClr val="tx1"/>
          </a:solidFill>
          <a:latin typeface="Renault Group Light" pitchFamily="2" charset="0"/>
          <a:ea typeface="+mn-ea"/>
          <a:cs typeface="+mn-cs"/>
        </a:defRPr>
      </a:lvl3pPr>
      <a:lvl4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b="0" kern="1200">
          <a:solidFill>
            <a:schemeClr val="tx2"/>
          </a:solidFill>
          <a:latin typeface="Renault Group Semibold" pitchFamily="2" charset="0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306" userDrawn="1">
          <p15:clr>
            <a:srgbClr val="F26B43"/>
          </p15:clr>
        </p15:guide>
        <p15:guide id="6" pos="7372" userDrawn="1">
          <p15:clr>
            <a:srgbClr val="F26B43"/>
          </p15:clr>
        </p15:guide>
        <p15:guide id="8" orient="horz" pos="306" userDrawn="1">
          <p15:clr>
            <a:srgbClr val="F26B43"/>
          </p15:clr>
        </p15:guide>
        <p15:guide id="9" orient="horz" pos="4012" userDrawn="1">
          <p15:clr>
            <a:srgbClr val="F26B43"/>
          </p15:clr>
        </p15:guide>
        <p15:guide id="18" orient="horz" pos="4164" userDrawn="1">
          <p15:clr>
            <a:srgbClr val="F26B43"/>
          </p15:clr>
        </p15:guide>
        <p15:guide id="19" orient="horz" pos="5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aodesign.com/Supports_RG/Refactory%20Certified_Specifications_FEV%2025_FR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aodesign.com/Supports_RG/RG_Standards_ReFactory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aodesign.com/Supports_RG/VIDEO_Renew/Renew_Factory_Dealer_FR.mp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7F2ED3E-A138-C99B-FAAB-5C9F287B736B}"/>
              </a:ext>
            </a:extLst>
          </p:cNvPr>
          <p:cNvSpPr/>
          <p:nvPr/>
        </p:nvSpPr>
        <p:spPr>
          <a:xfrm>
            <a:off x="-1" y="-50355"/>
            <a:ext cx="12192001" cy="6908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B10E3E9-8949-A35A-665C-D2EEF38D4A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9000"/>
          </a:blip>
          <a:srcRect l="131" r="366"/>
          <a:stretch>
            <a:fillRect/>
          </a:stretch>
        </p:blipFill>
        <p:spPr>
          <a:xfrm>
            <a:off x="-1" y="1147157"/>
            <a:ext cx="12192001" cy="4752698"/>
          </a:xfrm>
          <a:prstGeom prst="rect">
            <a:avLst/>
          </a:prstGeom>
        </p:spPr>
      </p:pic>
      <p:sp>
        <p:nvSpPr>
          <p:cNvPr id="13" name="Sous-titre 8">
            <a:extLst>
              <a:ext uri="{FF2B5EF4-FFF2-40B4-BE49-F238E27FC236}">
                <a16:creationId xmlns:a16="http://schemas.microsoft.com/office/drawing/2014/main" id="{980BB0CA-A8EE-99D6-A38A-DFDE1C2E1874}"/>
              </a:ext>
            </a:extLst>
          </p:cNvPr>
          <p:cNvSpPr txBox="1">
            <a:spLocks/>
          </p:cNvSpPr>
          <p:nvPr/>
        </p:nvSpPr>
        <p:spPr>
          <a:xfrm>
            <a:off x="471600" y="5718191"/>
            <a:ext cx="10890330" cy="19389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1pPr>
            <a:lvl2pPr marL="126000" indent="-1260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panose="05000000000000000000" pitchFamily="2" charset="2"/>
              <a:buChar char=""/>
              <a:defRPr sz="1400" kern="1200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2pPr>
            <a:lvl3pPr marL="306000" indent="-1800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Renault Group" pitchFamily="2" charset="0"/>
              <a:buChar char="—"/>
              <a:defRPr sz="1400" kern="1200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Renault Group Semibold" pitchFamily="2" charset="0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itre 5">
            <a:extLst>
              <a:ext uri="{FF2B5EF4-FFF2-40B4-BE49-F238E27FC236}">
                <a16:creationId xmlns:a16="http://schemas.microsoft.com/office/drawing/2014/main" id="{ED5DE084-E064-70BC-533D-DEEB00E419BC}"/>
              </a:ext>
            </a:extLst>
          </p:cNvPr>
          <p:cNvSpPr txBox="1">
            <a:spLocks/>
          </p:cNvSpPr>
          <p:nvPr/>
        </p:nvSpPr>
        <p:spPr>
          <a:xfrm>
            <a:off x="0" y="5895242"/>
            <a:ext cx="4338201" cy="80113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</a:rPr>
              <a:t>The Renew factory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Format Concessionaire</a:t>
            </a:r>
          </a:p>
        </p:txBody>
      </p:sp>
      <p:pic>
        <p:nvPicPr>
          <p:cNvPr id="23" name="Image 22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6507596F-758E-DD77-8306-03B12BEA5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7" y="150234"/>
            <a:ext cx="1926247" cy="10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7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DCEC4-E93F-A05B-2AB3-00609699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9E3A8DA-F502-BB71-D23C-6B1D63660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57588"/>
            <a:ext cx="11588817" cy="5914167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CE2116-B086-2A32-CBA2-01E7F30C0F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1"/>
              <a:t>The renew factory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F52CE5-EEA4-4E65-07FE-0A8B7E28C055}"/>
              </a:ext>
            </a:extLst>
          </p:cNvPr>
          <p:cNvSpPr/>
          <p:nvPr/>
        </p:nvSpPr>
        <p:spPr>
          <a:xfrm>
            <a:off x="485775" y="827773"/>
            <a:ext cx="4567488" cy="356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F3852A59-41BC-698F-C8EB-39DC5CB01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775" y="266400"/>
            <a:ext cx="9359900" cy="298450"/>
          </a:xfrm>
        </p:spPr>
        <p:txBody>
          <a:bodyPr/>
          <a:lstStyle/>
          <a:p>
            <a:r>
              <a:rPr lang="fr-FR" dirty="0"/>
              <a:t>1 – Qu’est ce que la Hub </a:t>
            </a:r>
            <a:r>
              <a:rPr lang="fr-FR" dirty="0" err="1"/>
              <a:t>Strategy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39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FE07F-1A52-93E6-FB63-DFDD40846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2C29EE2-44F1-CF98-FE29-9ECB36A77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1"/>
              <a:t>The renew factory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8311B1-DF72-210A-1807-2B754CF8F9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rcRect t="14020"/>
          <a:stretch>
            <a:fillRect/>
          </a:stretch>
        </p:blipFill>
        <p:spPr>
          <a:xfrm>
            <a:off x="117487" y="750770"/>
            <a:ext cx="11957025" cy="5383329"/>
          </a:xfrm>
          <a:prstGeom prst="rect">
            <a:avLst/>
          </a:prstGeom>
        </p:spPr>
      </p:pic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BFA26902-D189-4D47-93B4-FEB0C495AA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775" y="266400"/>
            <a:ext cx="9359900" cy="298450"/>
          </a:xfrm>
        </p:spPr>
        <p:txBody>
          <a:bodyPr/>
          <a:lstStyle/>
          <a:p>
            <a:r>
              <a:rPr lang="fr-FR" dirty="0"/>
              <a:t>2 – Fonctionnement de « The </a:t>
            </a:r>
            <a:r>
              <a:rPr lang="fr-FR" dirty="0" err="1"/>
              <a:t>ReNew</a:t>
            </a:r>
            <a:r>
              <a:rPr lang="fr-FR" dirty="0"/>
              <a:t> </a:t>
            </a:r>
            <a:r>
              <a:rPr lang="fr-FR" dirty="0" err="1"/>
              <a:t>Factory</a:t>
            </a:r>
            <a:r>
              <a:rPr lang="fr-FR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38706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338F3-62DC-8FD3-6A28-8677BA78B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0B4D774-53AA-6F55-C1F0-C64AE691CA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1"/>
              <a:t>The renew factory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A23AFBC-284A-4BCE-4BEE-4154AEA9F0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775" y="266400"/>
            <a:ext cx="9359900" cy="298450"/>
          </a:xfrm>
        </p:spPr>
        <p:txBody>
          <a:bodyPr/>
          <a:lstStyle/>
          <a:p>
            <a:r>
              <a:rPr lang="fr-FR" dirty="0"/>
              <a:t>3 – Le programme </a:t>
            </a:r>
            <a:r>
              <a:rPr lang="fr-FR" dirty="0" err="1"/>
              <a:t>Refactory</a:t>
            </a:r>
            <a:r>
              <a:rPr lang="fr-FR" dirty="0"/>
              <a:t> </a:t>
            </a:r>
            <a:r>
              <a:rPr lang="fr-FR" dirty="0" err="1"/>
              <a:t>Certified</a:t>
            </a:r>
            <a:r>
              <a:rPr lang="fr-FR" dirty="0"/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9681DD-9C88-0233-E893-1A348A897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060"/>
            <a:ext cx="11516416" cy="5430880"/>
          </a:xfrm>
          <a:prstGeom prst="rect">
            <a:avLst/>
          </a:prstGeom>
        </p:spPr>
      </p:pic>
      <p:pic>
        <p:nvPicPr>
          <p:cNvPr id="4" name="Image 3">
            <a:hlinkClick r:id="rId3"/>
            <a:extLst>
              <a:ext uri="{FF2B5EF4-FFF2-40B4-BE49-F238E27FC236}">
                <a16:creationId xmlns:a16="http://schemas.microsoft.com/office/drawing/2014/main" id="{D7111AF4-83A5-BACC-0190-287C7CBEF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01" y="5296037"/>
            <a:ext cx="791633" cy="82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7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3690D-7326-9A14-D479-CD6D8F2D5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49C1FA-D9B3-F56D-B931-C0BBAAF5FC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1"/>
              <a:t>The renew factory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7416AA53-F6D9-74B9-FE10-D1BF1C7DF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775" y="266400"/>
            <a:ext cx="9359900" cy="298450"/>
          </a:xfrm>
        </p:spPr>
        <p:txBody>
          <a:bodyPr/>
          <a:lstStyle/>
          <a:p>
            <a:r>
              <a:rPr lang="fr-FR" dirty="0"/>
              <a:t>3 – Le programme </a:t>
            </a:r>
            <a:r>
              <a:rPr lang="fr-FR" dirty="0" err="1"/>
              <a:t>Refactory</a:t>
            </a:r>
            <a:r>
              <a:rPr lang="fr-FR" dirty="0"/>
              <a:t> </a:t>
            </a:r>
            <a:r>
              <a:rPr lang="fr-FR" dirty="0" err="1"/>
              <a:t>Certified</a:t>
            </a: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36DEDC-53D7-33A3-C217-57C8B1F4F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617"/>
            <a:ext cx="12192000" cy="5396766"/>
          </a:xfrm>
          <a:prstGeom prst="rect">
            <a:avLst/>
          </a:prstGeom>
        </p:spPr>
      </p:pic>
      <p:pic>
        <p:nvPicPr>
          <p:cNvPr id="6" name="Image 5">
            <a:hlinkClick r:id="rId3"/>
            <a:extLst>
              <a:ext uri="{FF2B5EF4-FFF2-40B4-BE49-F238E27FC236}">
                <a16:creationId xmlns:a16="http://schemas.microsoft.com/office/drawing/2014/main" id="{A8E24E71-0036-E2DD-8374-7DDA25E1C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063" y="4616887"/>
            <a:ext cx="863916" cy="9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0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498E2-F209-4C93-3E19-00F9EDA8A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96971F2-A9AE-5E5C-9893-E7C434FABD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1"/>
              <a:t>The renew factory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42936CFA-CDB7-76D4-F6EB-FACCDE323D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775" y="266400"/>
            <a:ext cx="9359900" cy="298450"/>
          </a:xfrm>
        </p:spPr>
        <p:txBody>
          <a:bodyPr/>
          <a:lstStyle/>
          <a:p>
            <a:r>
              <a:rPr lang="fr-FR" dirty="0"/>
              <a:t>4 – Dimension / rentabilité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DAA7A85-643C-1798-016D-E7626CCA59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89"/>
          <a:stretch>
            <a:fillRect/>
          </a:stretch>
        </p:blipFill>
        <p:spPr>
          <a:xfrm>
            <a:off x="0" y="728805"/>
            <a:ext cx="11729988" cy="558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7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Jeu PC&#10;&#10;Le contenu généré par l’IA peut être incorrect.">
            <a:extLst>
              <a:ext uri="{FF2B5EF4-FFF2-40B4-BE49-F238E27FC236}">
                <a16:creationId xmlns:a16="http://schemas.microsoft.com/office/drawing/2014/main" id="{FC9DD850-2819-2D61-9475-C49CB067C4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3" name="Image 2">
            <a:hlinkClick r:id="rId3"/>
            <a:extLst>
              <a:ext uri="{FF2B5EF4-FFF2-40B4-BE49-F238E27FC236}">
                <a16:creationId xmlns:a16="http://schemas.microsoft.com/office/drawing/2014/main" id="{373C52FD-972D-7571-6A57-B53D28753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4825" y="3936277"/>
            <a:ext cx="88594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67739"/>
      </p:ext>
    </p:extLst>
  </p:cSld>
  <p:clrMapOvr>
    <a:masterClrMapping/>
  </p:clrMapOvr>
</p:sld>
</file>

<file path=ppt/theme/theme1.xml><?xml version="1.0" encoding="utf-8"?>
<a:theme xmlns:a="http://schemas.openxmlformats.org/drawingml/2006/main" name="Renault Group">
  <a:themeElements>
    <a:clrScheme name="202109_RG">
      <a:dk1>
        <a:srgbClr val="000000"/>
      </a:dk1>
      <a:lt1>
        <a:srgbClr val="FFFFFF"/>
      </a:lt1>
      <a:dk2>
        <a:srgbClr val="D8C3A0"/>
      </a:dk2>
      <a:lt2>
        <a:srgbClr val="978B7F"/>
      </a:lt2>
      <a:accent1>
        <a:srgbClr val="605049"/>
      </a:accent1>
      <a:accent2>
        <a:srgbClr val="244F34"/>
      </a:accent2>
      <a:accent3>
        <a:srgbClr val="FFBD69"/>
      </a:accent3>
      <a:accent4>
        <a:srgbClr val="CB4B32"/>
      </a:accent4>
      <a:accent5>
        <a:srgbClr val="2E2ECA"/>
      </a:accent5>
      <a:accent6>
        <a:srgbClr val="4613A5"/>
      </a:accent6>
      <a:hlink>
        <a:srgbClr val="0563C1"/>
      </a:hlink>
      <a:folHlink>
        <a:srgbClr val="954F72"/>
      </a:folHlink>
    </a:clrScheme>
    <a:fontScheme name="RG + Read light">
      <a:majorFont>
        <a:latin typeface="Renault Group"/>
        <a:ea typeface=""/>
        <a:cs typeface=""/>
      </a:majorFont>
      <a:minorFont>
        <a:latin typeface="Read Light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az 960x540" id="{B4F492B3-5B58-459D-9B4B-45BEAEE65AF0}" vid="{D3827065-B350-4D59-A1D8-FA1517BF463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6">
      <a:majorFont>
        <a:latin typeface="Renault Group"/>
        <a:ea typeface=""/>
        <a:cs typeface=""/>
      </a:majorFont>
      <a:minorFont>
        <a:latin typeface="Renault Group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6">
      <a:majorFont>
        <a:latin typeface="Renault Group"/>
        <a:ea typeface=""/>
        <a:cs typeface=""/>
      </a:majorFont>
      <a:minorFont>
        <a:latin typeface="Renault Group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_x00e9_tails xmlns="99e1f79d-e6d7-4a67-b396-43d1ac542937" xsi:nil="true"/>
    <TaxCatchAll xmlns="bbee1d6d-0a3c-4df3-b7c7-fc12d848b1a4" xsi:nil="true"/>
    <lcf76f155ced4ddcb4097134ff3c332f xmlns="99e1f79d-e6d7-4a67-b396-43d1ac542937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2DBAE51BC1EA4F962326EDC5676610" ma:contentTypeVersion="20" ma:contentTypeDescription="Create a new document." ma:contentTypeScope="" ma:versionID="b3d0250badd07f3f2136ed7ccd8e52d3">
  <xsd:schema xmlns:xsd="http://www.w3.org/2001/XMLSchema" xmlns:xs="http://www.w3.org/2001/XMLSchema" xmlns:p="http://schemas.microsoft.com/office/2006/metadata/properties" xmlns:ns1="http://schemas.microsoft.com/sharepoint/v3" xmlns:ns2="99e1f79d-e6d7-4a67-b396-43d1ac542937" xmlns:ns3="bbee1d6d-0a3c-4df3-b7c7-fc12d848b1a4" targetNamespace="http://schemas.microsoft.com/office/2006/metadata/properties" ma:root="true" ma:fieldsID="ab853966cecf22f2cbf34aa5160bcbb8" ns1:_="" ns2:_="" ns3:_="">
    <xsd:import namespace="http://schemas.microsoft.com/sharepoint/v3"/>
    <xsd:import namespace="99e1f79d-e6d7-4a67-b396-43d1ac542937"/>
    <xsd:import namespace="bbee1d6d-0a3c-4df3-b7c7-fc12d848b1a4"/>
    <xsd:element name="properties">
      <xsd:complexType>
        <xsd:sequence>
          <xsd:element name="documentManagement">
            <xsd:complexType>
              <xsd:all>
                <xsd:element ref="ns2:D_x00e9_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1f79d-e6d7-4a67-b396-43d1ac542937" elementFormDefault="qualified">
    <xsd:import namespace="http://schemas.microsoft.com/office/2006/documentManagement/types"/>
    <xsd:import namespace="http://schemas.microsoft.com/office/infopath/2007/PartnerControls"/>
    <xsd:element name="D_x00e9_tails" ma:index="8" nillable="true" ma:displayName="Détails" ma:format="Dropdown" ma:internalName="D_x00e9_tails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bbfa71a-d75e-4d15-90e8-ced09d00e4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e1d6d-0a3c-4df3-b7c7-fc12d848b1a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9899a01d-6c9e-4934-9942-bb0a1670f58b}" ma:internalName="TaxCatchAll" ma:showField="CatchAllData" ma:web="bbee1d6d-0a3c-4df3-b7c7-fc12d848b1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2FF9E2-3743-48D0-899A-C4E35F207492}">
  <ds:schemaRefs>
    <ds:schemaRef ds:uri="http://schemas.microsoft.com/office/2006/metadata/properties"/>
    <ds:schemaRef ds:uri="http://schemas.microsoft.com/office/infopath/2007/PartnerControls"/>
    <ds:schemaRef ds:uri="99e1f79d-e6d7-4a67-b396-43d1ac542937"/>
    <ds:schemaRef ds:uri="bbee1d6d-0a3c-4df3-b7c7-fc12d848b1a4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E700E9E-C9C9-4B3B-8DBD-954A2698D9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9e1f79d-e6d7-4a67-b396-43d1ac542937"/>
    <ds:schemaRef ds:uri="bbee1d6d-0a3c-4df3-b7c7-fc12d848b1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E92C9C-1408-4A26-B2DF-0655563C11B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d1c0902-ed92-4fed-896d-2e7725de02d4}" enabled="1" method="Standard" siteId="{d6b0bbee-7cd9-4d60-bce6-4a67b543e2a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3434</TotalTime>
  <Words>55</Words>
  <Application>Microsoft Office PowerPoint</Application>
  <PresentationFormat>Grand écran</PresentationFormat>
  <Paragraphs>11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Renault Group Light</vt:lpstr>
      <vt:lpstr>Renault Group</vt:lpstr>
      <vt:lpstr>Wingdings</vt:lpstr>
      <vt:lpstr>Arial</vt:lpstr>
      <vt:lpstr>Renault Group Semibold</vt:lpstr>
      <vt:lpstr>Read</vt:lpstr>
      <vt:lpstr>Renault Group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SAFFRE Karl</dc:creator>
  <cp:lastModifiedBy>BAYE Lucien</cp:lastModifiedBy>
  <cp:revision>129</cp:revision>
  <dcterms:created xsi:type="dcterms:W3CDTF">2021-05-05T09:16:10Z</dcterms:created>
  <dcterms:modified xsi:type="dcterms:W3CDTF">2025-09-16T15:32:58Z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d1c0902-ed92-4fed-896d-2e7725de02d4_Enabled">
    <vt:lpwstr>true</vt:lpwstr>
  </property>
  <property fmtid="{D5CDD505-2E9C-101B-9397-08002B2CF9AE}" pid="3" name="MSIP_Label_fd1c0902-ed92-4fed-896d-2e7725de02d4_SetDate">
    <vt:lpwstr>2021-05-05T09:16:10Z</vt:lpwstr>
  </property>
  <property fmtid="{D5CDD505-2E9C-101B-9397-08002B2CF9AE}" pid="4" name="MSIP_Label_fd1c0902-ed92-4fed-896d-2e7725de02d4_Method">
    <vt:lpwstr>Standard</vt:lpwstr>
  </property>
  <property fmtid="{D5CDD505-2E9C-101B-9397-08002B2CF9AE}" pid="5" name="MSIP_Label_fd1c0902-ed92-4fed-896d-2e7725de02d4_Name">
    <vt:lpwstr>Anyone (not protected)</vt:lpwstr>
  </property>
  <property fmtid="{D5CDD505-2E9C-101B-9397-08002B2CF9AE}" pid="6" name="MSIP_Label_fd1c0902-ed92-4fed-896d-2e7725de02d4_SiteId">
    <vt:lpwstr>d6b0bbee-7cd9-4d60-bce6-4a67b543e2ae</vt:lpwstr>
  </property>
  <property fmtid="{D5CDD505-2E9C-101B-9397-08002B2CF9AE}" pid="7" name="MSIP_Label_fd1c0902-ed92-4fed-896d-2e7725de02d4_ActionId">
    <vt:lpwstr>36171f1a-024f-4975-a61b-6b732a60f9ee</vt:lpwstr>
  </property>
  <property fmtid="{D5CDD505-2E9C-101B-9397-08002B2CF9AE}" pid="8" name="MSIP_Label_fd1c0902-ed92-4fed-896d-2e7725de02d4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Confidential C</vt:lpwstr>
  </property>
  <property fmtid="{D5CDD505-2E9C-101B-9397-08002B2CF9AE}" pid="11" name="ContentTypeId">
    <vt:lpwstr>0x0101008D2DBAE51BC1EA4F962326EDC5676610</vt:lpwstr>
  </property>
  <property fmtid="{D5CDD505-2E9C-101B-9397-08002B2CF9AE}" pid="12" name="MediaServiceImageTags">
    <vt:lpwstr/>
  </property>
  <property fmtid="{D5CDD505-2E9C-101B-9397-08002B2CF9AE}" pid="13" name="_AdHocReviewCycleID">
    <vt:i4>-240104822</vt:i4>
  </property>
  <property fmtid="{D5CDD505-2E9C-101B-9397-08002B2CF9AE}" pid="14" name="_NewReviewCycle">
    <vt:lpwstr/>
  </property>
  <property fmtid="{D5CDD505-2E9C-101B-9397-08002B2CF9AE}" pid="15" name="_EmailSubject">
    <vt:lpwstr>BAYE Lucien a partagé « RG_RENEW_Factory_Dealer_V4b_FR » avec vous</vt:lpwstr>
  </property>
  <property fmtid="{D5CDD505-2E9C-101B-9397-08002B2CF9AE}" pid="16" name="_AuthorEmail">
    <vt:lpwstr>lucien.baye@renault.com</vt:lpwstr>
  </property>
  <property fmtid="{D5CDD505-2E9C-101B-9397-08002B2CF9AE}" pid="17" name="_AuthorEmailDisplayName">
    <vt:lpwstr>BAYE Lucien</vt:lpwstr>
  </property>
</Properties>
</file>