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36"/>
  </p:notesMasterIdLst>
  <p:handoutMasterIdLst>
    <p:handoutMasterId r:id="rId37"/>
  </p:handoutMasterIdLst>
  <p:sldIdLst>
    <p:sldId id="305" r:id="rId5"/>
    <p:sldId id="270" r:id="rId6"/>
    <p:sldId id="364" r:id="rId7"/>
    <p:sldId id="311" r:id="rId8"/>
    <p:sldId id="351" r:id="rId9"/>
    <p:sldId id="312" r:id="rId10"/>
    <p:sldId id="362" r:id="rId11"/>
    <p:sldId id="363" r:id="rId12"/>
    <p:sldId id="318" r:id="rId13"/>
    <p:sldId id="319" r:id="rId14"/>
    <p:sldId id="352" r:id="rId15"/>
    <p:sldId id="365" r:id="rId16"/>
    <p:sldId id="323" r:id="rId17"/>
    <p:sldId id="324" r:id="rId18"/>
    <p:sldId id="354" r:id="rId19"/>
    <p:sldId id="355" r:id="rId20"/>
    <p:sldId id="356" r:id="rId21"/>
    <p:sldId id="357" r:id="rId22"/>
    <p:sldId id="358" r:id="rId23"/>
    <p:sldId id="367" r:id="rId24"/>
    <p:sldId id="368" r:id="rId25"/>
    <p:sldId id="369" r:id="rId26"/>
    <p:sldId id="366" r:id="rId27"/>
    <p:sldId id="370" r:id="rId28"/>
    <p:sldId id="371" r:id="rId29"/>
    <p:sldId id="372" r:id="rId30"/>
    <p:sldId id="373" r:id="rId31"/>
    <p:sldId id="359" r:id="rId32"/>
    <p:sldId id="360" r:id="rId33"/>
    <p:sldId id="374" r:id="rId34"/>
    <p:sldId id="375" r:id="rId35"/>
  </p:sldIdLst>
  <p:sldSz cx="39600188" cy="18000663"/>
  <p:notesSz cx="6858000" cy="9144000"/>
  <p:embeddedFontLst>
    <p:embeddedFont>
      <p:font typeface="NouvelR" panose="020B0604020202020204" charset="0"/>
      <p:regular r:id="rId38"/>
      <p:bold r:id="rId39"/>
    </p:embeddedFont>
    <p:embeddedFont>
      <p:font typeface="Renault Group" panose="020B0604020202020204" charset="0"/>
      <p:regular r:id="rId40"/>
      <p:bold r:id="rId41"/>
    </p:embeddedFont>
    <p:embeddedFont>
      <p:font typeface="Renault Group Light" panose="020B0604020202020204" charset="0"/>
      <p:regular r:id="rId42"/>
    </p:embeddedFont>
    <p:embeddedFont>
      <p:font typeface="Renault Group Semibold" panose="020B0604020202020204" charset="0"/>
      <p:bold r:id="rId43"/>
    </p:embeddedFont>
  </p:embeddedFontLst>
  <p:defaultTextStyle>
    <a:defPPr>
      <a:defRPr lang="fr-FR"/>
    </a:defPPr>
    <a:lvl1pPr marL="0" algn="l" defTabSz="2764517" rtl="0" eaLnBrk="1" latinLnBrk="0" hangingPunct="1">
      <a:defRPr sz="5442" kern="1200">
        <a:solidFill>
          <a:schemeClr val="tx1"/>
        </a:solidFill>
        <a:latin typeface="+mn-lt"/>
        <a:ea typeface="+mn-ea"/>
        <a:cs typeface="+mn-cs"/>
      </a:defRPr>
    </a:lvl1pPr>
    <a:lvl2pPr marL="1382257" algn="l" defTabSz="2764517" rtl="0" eaLnBrk="1" latinLnBrk="0" hangingPunct="1">
      <a:defRPr sz="5442" kern="1200">
        <a:solidFill>
          <a:schemeClr val="tx1"/>
        </a:solidFill>
        <a:latin typeface="+mn-lt"/>
        <a:ea typeface="+mn-ea"/>
        <a:cs typeface="+mn-cs"/>
      </a:defRPr>
    </a:lvl2pPr>
    <a:lvl3pPr marL="2764517" algn="l" defTabSz="2764517" rtl="0" eaLnBrk="1" latinLnBrk="0" hangingPunct="1">
      <a:defRPr sz="5442" kern="1200">
        <a:solidFill>
          <a:schemeClr val="tx1"/>
        </a:solidFill>
        <a:latin typeface="+mn-lt"/>
        <a:ea typeface="+mn-ea"/>
        <a:cs typeface="+mn-cs"/>
      </a:defRPr>
    </a:lvl3pPr>
    <a:lvl4pPr marL="4146774" algn="l" defTabSz="2764517" rtl="0" eaLnBrk="1" latinLnBrk="0" hangingPunct="1">
      <a:defRPr sz="5442" kern="1200">
        <a:solidFill>
          <a:schemeClr val="tx1"/>
        </a:solidFill>
        <a:latin typeface="+mn-lt"/>
        <a:ea typeface="+mn-ea"/>
        <a:cs typeface="+mn-cs"/>
      </a:defRPr>
    </a:lvl4pPr>
    <a:lvl5pPr marL="5529031" algn="l" defTabSz="2764517" rtl="0" eaLnBrk="1" latinLnBrk="0" hangingPunct="1">
      <a:defRPr sz="5442" kern="1200">
        <a:solidFill>
          <a:schemeClr val="tx1"/>
        </a:solidFill>
        <a:latin typeface="+mn-lt"/>
        <a:ea typeface="+mn-ea"/>
        <a:cs typeface="+mn-cs"/>
      </a:defRPr>
    </a:lvl5pPr>
    <a:lvl6pPr marL="6911290" algn="l" defTabSz="2764517" rtl="0" eaLnBrk="1" latinLnBrk="0" hangingPunct="1">
      <a:defRPr sz="5442" kern="1200">
        <a:solidFill>
          <a:schemeClr val="tx1"/>
        </a:solidFill>
        <a:latin typeface="+mn-lt"/>
        <a:ea typeface="+mn-ea"/>
        <a:cs typeface="+mn-cs"/>
      </a:defRPr>
    </a:lvl6pPr>
    <a:lvl7pPr marL="8293547" algn="l" defTabSz="2764517" rtl="0" eaLnBrk="1" latinLnBrk="0" hangingPunct="1">
      <a:defRPr sz="5442" kern="1200">
        <a:solidFill>
          <a:schemeClr val="tx1"/>
        </a:solidFill>
        <a:latin typeface="+mn-lt"/>
        <a:ea typeface="+mn-ea"/>
        <a:cs typeface="+mn-cs"/>
      </a:defRPr>
    </a:lvl7pPr>
    <a:lvl8pPr marL="9675804" algn="l" defTabSz="2764517" rtl="0" eaLnBrk="1" latinLnBrk="0" hangingPunct="1">
      <a:defRPr sz="5442" kern="1200">
        <a:solidFill>
          <a:schemeClr val="tx1"/>
        </a:solidFill>
        <a:latin typeface="+mn-lt"/>
        <a:ea typeface="+mn-ea"/>
        <a:cs typeface="+mn-cs"/>
      </a:defRPr>
    </a:lvl8pPr>
    <a:lvl9pPr marL="11058064" algn="l" defTabSz="2764517" rtl="0" eaLnBrk="1" latinLnBrk="0" hangingPunct="1">
      <a:defRPr sz="5442"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8C41"/>
    <a:srgbClr val="E6A439"/>
    <a:srgbClr val="978B7F"/>
    <a:srgbClr val="D7C49F"/>
    <a:srgbClr val="CB4930"/>
    <a:srgbClr val="968B7F"/>
    <a:srgbClr val="475A72"/>
    <a:srgbClr val="4A9DF7"/>
    <a:srgbClr val="BF7833"/>
    <a:srgbClr val="5F5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3B34E8-8802-0A21-3DAD-4F63827AD658}" v="4" dt="2026-02-19T09:56:45.2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7520" autoAdjust="0"/>
  </p:normalViewPr>
  <p:slideViewPr>
    <p:cSldViewPr snapToGrid="0" snapToObjects="1">
      <p:cViewPr varScale="1">
        <p:scale>
          <a:sx n="25" d="100"/>
          <a:sy n="25" d="100"/>
        </p:scale>
        <p:origin x="12" y="176"/>
      </p:cViewPr>
      <p:guideLst/>
    </p:cSldViewPr>
  </p:slideViewPr>
  <p:notesTextViewPr>
    <p:cViewPr>
      <p:scale>
        <a:sx n="1" d="1"/>
        <a:sy n="1" d="1"/>
      </p:scale>
      <p:origin x="0" y="0"/>
    </p:cViewPr>
  </p:notesTextViewPr>
  <p:sorterViewPr>
    <p:cViewPr>
      <p:scale>
        <a:sx n="200" d="100"/>
        <a:sy n="200" d="100"/>
      </p:scale>
      <p:origin x="0" y="0"/>
    </p:cViewPr>
  </p:sorterViewPr>
  <p:notesViewPr>
    <p:cSldViewPr snapToGrid="0" snapToObjects="1" showGuides="1">
      <p:cViewPr>
        <p:scale>
          <a:sx n="80" d="100"/>
          <a:sy n="80" d="100"/>
        </p:scale>
        <p:origin x="4518" y="9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2.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5.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font" Target="fonts/font3.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6.fntdata"/><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1.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ELLIER Emma" userId="S::emma.letellier@renault.com::170bb0e6-70d2-4b23-9a42-f3acea1d9ec2" providerId="AD" clId="Web-{8B3B34E8-8802-0A21-3DAD-4F63827AD658}"/>
    <pc:docChg chg="modSld">
      <pc:chgData name="LETELLIER Emma" userId="S::emma.letellier@renault.com::170bb0e6-70d2-4b23-9a42-f3acea1d9ec2" providerId="AD" clId="Web-{8B3B34E8-8802-0A21-3DAD-4F63827AD658}" dt="2026-02-19T09:56:45.243" v="3" actId="20577"/>
      <pc:docMkLst>
        <pc:docMk/>
      </pc:docMkLst>
      <pc:sldChg chg="modSp">
        <pc:chgData name="LETELLIER Emma" userId="S::emma.letellier@renault.com::170bb0e6-70d2-4b23-9a42-f3acea1d9ec2" providerId="AD" clId="Web-{8B3B34E8-8802-0A21-3DAD-4F63827AD658}" dt="2026-02-19T09:56:45.243" v="3" actId="20577"/>
        <pc:sldMkLst>
          <pc:docMk/>
          <pc:sldMk cId="4246061267" sldId="305"/>
        </pc:sldMkLst>
        <pc:spChg chg="mod">
          <ac:chgData name="LETELLIER Emma" userId="S::emma.letellier@renault.com::170bb0e6-70d2-4b23-9a42-f3acea1d9ec2" providerId="AD" clId="Web-{8B3B34E8-8802-0A21-3DAD-4F63827AD658}" dt="2026-02-19T09:56:45.243" v="3" actId="20577"/>
          <ac:spMkLst>
            <pc:docMk/>
            <pc:sldMk cId="4246061267" sldId="305"/>
            <ac:spMk id="9" creationId="{72E4CC8C-417C-8E4D-B589-CF51BFBB9A9D}"/>
          </ac:spMkLst>
        </pc:spChg>
      </pc:sldChg>
    </pc:docChg>
  </pc:docChgLst>
  <pc:docChgLst>
    <pc:chgData name="LETELLIER Emma" userId="S::emma.letellier@renault.com::170bb0e6-70d2-4b23-9a42-f3acea1d9ec2" providerId="AD" clId="Web-{B2A8B068-043D-B2FD-9D3A-263CC3638E93}"/>
    <pc:docChg chg="modSld">
      <pc:chgData name="LETELLIER Emma" userId="S::emma.letellier@renault.com::170bb0e6-70d2-4b23-9a42-f3acea1d9ec2" providerId="AD" clId="Web-{B2A8B068-043D-B2FD-9D3A-263CC3638E93}" dt="2026-02-16T14:03:25.557" v="65" actId="20577"/>
      <pc:docMkLst>
        <pc:docMk/>
      </pc:docMkLst>
      <pc:sldChg chg="modSp">
        <pc:chgData name="LETELLIER Emma" userId="S::emma.letellier@renault.com::170bb0e6-70d2-4b23-9a42-f3acea1d9ec2" providerId="AD" clId="Web-{B2A8B068-043D-B2FD-9D3A-263CC3638E93}" dt="2026-02-16T14:00:24.408" v="2" actId="20577"/>
        <pc:sldMkLst>
          <pc:docMk/>
          <pc:sldMk cId="1191849596" sldId="354"/>
        </pc:sldMkLst>
        <pc:spChg chg="mod">
          <ac:chgData name="LETELLIER Emma" userId="S::emma.letellier@renault.com::170bb0e6-70d2-4b23-9a42-f3acea1d9ec2" providerId="AD" clId="Web-{B2A8B068-043D-B2FD-9D3A-263CC3638E93}" dt="2026-02-16T14:00:24.408" v="2" actId="20577"/>
          <ac:spMkLst>
            <pc:docMk/>
            <pc:sldMk cId="1191849596" sldId="354"/>
            <ac:spMk id="4" creationId="{6B22F194-B159-4AD4-7CD1-78615F46963A}"/>
          </ac:spMkLst>
        </pc:spChg>
      </pc:sldChg>
      <pc:sldChg chg="modSp">
        <pc:chgData name="LETELLIER Emma" userId="S::emma.letellier@renault.com::170bb0e6-70d2-4b23-9a42-f3acea1d9ec2" providerId="AD" clId="Web-{B2A8B068-043D-B2FD-9D3A-263CC3638E93}" dt="2026-02-16T14:01:01.926" v="9" actId="14100"/>
        <pc:sldMkLst>
          <pc:docMk/>
          <pc:sldMk cId="211336627" sldId="355"/>
        </pc:sldMkLst>
        <pc:spChg chg="mod">
          <ac:chgData name="LETELLIER Emma" userId="S::emma.letellier@renault.com::170bb0e6-70d2-4b23-9a42-f3acea1d9ec2" providerId="AD" clId="Web-{B2A8B068-043D-B2FD-9D3A-263CC3638E93}" dt="2026-02-16T14:01:01.926" v="9" actId="14100"/>
          <ac:spMkLst>
            <pc:docMk/>
            <pc:sldMk cId="211336627" sldId="355"/>
            <ac:spMk id="4" creationId="{D76A3B9C-6D1F-1F91-9237-155B9488B007}"/>
          </ac:spMkLst>
        </pc:spChg>
      </pc:sldChg>
      <pc:sldChg chg="delSp modSp">
        <pc:chgData name="LETELLIER Emma" userId="S::emma.letellier@renault.com::170bb0e6-70d2-4b23-9a42-f3acea1d9ec2" providerId="AD" clId="Web-{B2A8B068-043D-B2FD-9D3A-263CC3638E93}" dt="2026-02-16T14:01:49.367" v="20" actId="1076"/>
        <pc:sldMkLst>
          <pc:docMk/>
          <pc:sldMk cId="4112360398" sldId="357"/>
        </pc:sldMkLst>
        <pc:spChg chg="mod">
          <ac:chgData name="LETELLIER Emma" userId="S::emma.letellier@renault.com::170bb0e6-70d2-4b23-9a42-f3acea1d9ec2" providerId="AD" clId="Web-{B2A8B068-043D-B2FD-9D3A-263CC3638E93}" dt="2026-02-16T14:01:33.178" v="12" actId="14100"/>
          <ac:spMkLst>
            <pc:docMk/>
            <pc:sldMk cId="4112360398" sldId="357"/>
            <ac:spMk id="4" creationId="{FC32C152-BB32-0CBB-F265-974EDC7E7A57}"/>
          </ac:spMkLst>
        </pc:spChg>
        <pc:spChg chg="mod">
          <ac:chgData name="LETELLIER Emma" userId="S::emma.letellier@renault.com::170bb0e6-70d2-4b23-9a42-f3acea1d9ec2" providerId="AD" clId="Web-{B2A8B068-043D-B2FD-9D3A-263CC3638E93}" dt="2026-02-16T14:01:49.336" v="19" actId="1076"/>
          <ac:spMkLst>
            <pc:docMk/>
            <pc:sldMk cId="4112360398" sldId="357"/>
            <ac:spMk id="7" creationId="{B3D16C14-00D6-1016-2A61-70832382E678}"/>
          </ac:spMkLst>
        </pc:spChg>
        <pc:picChg chg="mod">
          <ac:chgData name="LETELLIER Emma" userId="S::emma.letellier@renault.com::170bb0e6-70d2-4b23-9a42-f3acea1d9ec2" providerId="AD" clId="Web-{B2A8B068-043D-B2FD-9D3A-263CC3638E93}" dt="2026-02-16T14:01:49.320" v="18" actId="1076"/>
          <ac:picMkLst>
            <pc:docMk/>
            <pc:sldMk cId="4112360398" sldId="357"/>
            <ac:picMk id="3" creationId="{DE0C126E-8EBD-9060-E5FD-FAAF6643C6AD}"/>
          </ac:picMkLst>
        </pc:picChg>
        <pc:picChg chg="mod">
          <ac:chgData name="LETELLIER Emma" userId="S::emma.letellier@renault.com::170bb0e6-70d2-4b23-9a42-f3acea1d9ec2" providerId="AD" clId="Web-{B2A8B068-043D-B2FD-9D3A-263CC3638E93}" dt="2026-02-16T14:01:49.367" v="20" actId="1076"/>
          <ac:picMkLst>
            <pc:docMk/>
            <pc:sldMk cId="4112360398" sldId="357"/>
            <ac:picMk id="8" creationId="{38650353-4DDD-2E78-3935-1AF9D61E4FCD}"/>
          </ac:picMkLst>
        </pc:picChg>
      </pc:sldChg>
      <pc:sldChg chg="modSp">
        <pc:chgData name="LETELLIER Emma" userId="S::emma.letellier@renault.com::170bb0e6-70d2-4b23-9a42-f3acea1d9ec2" providerId="AD" clId="Web-{B2A8B068-043D-B2FD-9D3A-263CC3638E93}" dt="2026-02-16T14:03:25.557" v="65" actId="20577"/>
        <pc:sldMkLst>
          <pc:docMk/>
          <pc:sldMk cId="1953728305" sldId="359"/>
        </pc:sldMkLst>
        <pc:spChg chg="mod">
          <ac:chgData name="LETELLIER Emma" userId="S::emma.letellier@renault.com::170bb0e6-70d2-4b23-9a42-f3acea1d9ec2" providerId="AD" clId="Web-{B2A8B068-043D-B2FD-9D3A-263CC3638E93}" dt="2026-02-16T14:03:25.557" v="65" actId="20577"/>
          <ac:spMkLst>
            <pc:docMk/>
            <pc:sldMk cId="1953728305" sldId="359"/>
            <ac:spMk id="3" creationId="{25E6DE57-5AAB-F33F-365B-33154B8FF26E}"/>
          </ac:spMkLst>
        </pc:spChg>
      </pc:sldChg>
      <pc:sldChg chg="modSp">
        <pc:chgData name="LETELLIER Emma" userId="S::emma.letellier@renault.com::170bb0e6-70d2-4b23-9a42-f3acea1d9ec2" providerId="AD" clId="Web-{B2A8B068-043D-B2FD-9D3A-263CC3638E93}" dt="2026-02-16T14:02:36.993" v="59" actId="20577"/>
        <pc:sldMkLst>
          <pc:docMk/>
          <pc:sldMk cId="2462601263" sldId="368"/>
        </pc:sldMkLst>
        <pc:spChg chg="mod">
          <ac:chgData name="LETELLIER Emma" userId="S::emma.letellier@renault.com::170bb0e6-70d2-4b23-9a42-f3acea1d9ec2" providerId="AD" clId="Web-{B2A8B068-043D-B2FD-9D3A-263CC3638E93}" dt="2026-02-16T14:02:36.993" v="59" actId="20577"/>
          <ac:spMkLst>
            <pc:docMk/>
            <pc:sldMk cId="2462601263" sldId="368"/>
            <ac:spMk id="4" creationId="{AF2E80E5-09DF-D267-9DBD-EBB357B9977E}"/>
          </ac:spMkLst>
        </pc:spChg>
      </pc:sldChg>
      <pc:sldChg chg="modSp">
        <pc:chgData name="LETELLIER Emma" userId="S::emma.letellier@renault.com::170bb0e6-70d2-4b23-9a42-f3acea1d9ec2" providerId="AD" clId="Web-{B2A8B068-043D-B2FD-9D3A-263CC3638E93}" dt="2026-02-16T14:02:52.197" v="61" actId="20577"/>
        <pc:sldMkLst>
          <pc:docMk/>
          <pc:sldMk cId="379985080" sldId="369"/>
        </pc:sldMkLst>
        <pc:spChg chg="mod">
          <ac:chgData name="LETELLIER Emma" userId="S::emma.letellier@renault.com::170bb0e6-70d2-4b23-9a42-f3acea1d9ec2" providerId="AD" clId="Web-{B2A8B068-043D-B2FD-9D3A-263CC3638E93}" dt="2026-02-16T14:02:52.197" v="61" actId="20577"/>
          <ac:spMkLst>
            <pc:docMk/>
            <pc:sldMk cId="379985080" sldId="369"/>
            <ac:spMk id="4" creationId="{23A3BA6D-EABD-F4F3-90D0-5327BB16D722}"/>
          </ac:spMkLst>
        </pc:spChg>
      </pc:sldChg>
    </pc:docChg>
  </pc:docChgLst>
  <pc:docChgLst>
    <pc:chgData name="LETELLIER Emma" userId="170bb0e6-70d2-4b23-9a42-f3acea1d9ec2" providerId="ADAL" clId="{E4FC5CD3-D1E0-4BA6-9C6E-71F76C0FF88D}"/>
    <pc:docChg chg="custSel addSld delSld modSld">
      <pc:chgData name="LETELLIER Emma" userId="170bb0e6-70d2-4b23-9a42-f3acea1d9ec2" providerId="ADAL" clId="{E4FC5CD3-D1E0-4BA6-9C6E-71F76C0FF88D}" dt="2026-01-27T16:31:57.539" v="63" actId="20577"/>
      <pc:docMkLst>
        <pc:docMk/>
      </pc:docMkLst>
      <pc:sldChg chg="modSp mod">
        <pc:chgData name="LETELLIER Emma" userId="170bb0e6-70d2-4b23-9a42-f3acea1d9ec2" providerId="ADAL" clId="{E4FC5CD3-D1E0-4BA6-9C6E-71F76C0FF88D}" dt="2026-01-27T16:30:59.312" v="22" actId="20577"/>
        <pc:sldMkLst>
          <pc:docMk/>
          <pc:sldMk cId="211336627" sldId="355"/>
        </pc:sldMkLst>
        <pc:spChg chg="mod">
          <ac:chgData name="LETELLIER Emma" userId="170bb0e6-70d2-4b23-9a42-f3acea1d9ec2" providerId="ADAL" clId="{E4FC5CD3-D1E0-4BA6-9C6E-71F76C0FF88D}" dt="2026-01-27T16:30:59.312" v="22" actId="20577"/>
          <ac:spMkLst>
            <pc:docMk/>
            <pc:sldMk cId="211336627" sldId="355"/>
            <ac:spMk id="4" creationId="{D76A3B9C-6D1F-1F91-9237-155B9488B007}"/>
          </ac:spMkLst>
        </pc:spChg>
      </pc:sldChg>
      <pc:sldChg chg="modSp mod">
        <pc:chgData name="LETELLIER Emma" userId="170bb0e6-70d2-4b23-9a42-f3acea1d9ec2" providerId="ADAL" clId="{E4FC5CD3-D1E0-4BA6-9C6E-71F76C0FF88D}" dt="2026-01-27T16:31:57.539" v="63" actId="20577"/>
        <pc:sldMkLst>
          <pc:docMk/>
          <pc:sldMk cId="1953728305" sldId="359"/>
        </pc:sldMkLst>
        <pc:spChg chg="mod">
          <ac:chgData name="LETELLIER Emma" userId="170bb0e6-70d2-4b23-9a42-f3acea1d9ec2" providerId="ADAL" clId="{E4FC5CD3-D1E0-4BA6-9C6E-71F76C0FF88D}" dt="2026-01-27T16:31:57.539" v="63" actId="20577"/>
          <ac:spMkLst>
            <pc:docMk/>
            <pc:sldMk cId="1953728305" sldId="359"/>
            <ac:spMk id="3" creationId="{25E6DE57-5AAB-F33F-365B-33154B8FF26E}"/>
          </ac:spMkLst>
        </pc:spChg>
      </pc:sldChg>
    </pc:docChg>
  </pc:docChgLst>
</pc:chgInfo>
</file>

<file path=ppt/handoutMasters/_rels/handoutMaster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8291013C-7D0D-4E4F-98DB-AE49350396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000" y="252000"/>
            <a:ext cx="938784" cy="425196"/>
          </a:xfrm>
          <a:prstGeom prst="rect">
            <a:avLst/>
          </a:prstGeom>
        </p:spPr>
      </p:pic>
    </p:spTree>
    <p:extLst>
      <p:ext uri="{BB962C8B-B14F-4D97-AF65-F5344CB8AC3E}">
        <p14:creationId xmlns:p14="http://schemas.microsoft.com/office/powerpoint/2010/main" val="155384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image des diapositives 3"/>
          <p:cNvSpPr>
            <a:spLocks noGrp="1" noRot="1" noChangeAspect="1"/>
          </p:cNvSpPr>
          <p:nvPr>
            <p:ph type="sldImg" idx="2"/>
          </p:nvPr>
        </p:nvSpPr>
        <p:spPr>
          <a:xfrm>
            <a:off x="34925" y="1143000"/>
            <a:ext cx="678815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b="1">
                <a:latin typeface="+mj-lt"/>
              </a:defRPr>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b="1">
                <a:latin typeface="+mj-lt"/>
              </a:defRPr>
            </a:lvl1pPr>
          </a:lstStyle>
          <a:p>
            <a:fld id="{595A43E9-B906-4BEA-9482-3EB578BB0FC5}" type="slidenum">
              <a:rPr lang="fr-FR" smtClean="0"/>
              <a:pPr/>
              <a:t>‹#›</a:t>
            </a:fld>
            <a:endParaRPr lang="fr-FR"/>
          </a:p>
        </p:txBody>
      </p:sp>
      <p:pic>
        <p:nvPicPr>
          <p:cNvPr id="8" name="Graphique 7">
            <a:extLst>
              <a:ext uri="{FF2B5EF4-FFF2-40B4-BE49-F238E27FC236}">
                <a16:creationId xmlns:a16="http://schemas.microsoft.com/office/drawing/2014/main" id="{8808A25D-2AF3-4ADF-932C-A338426B7F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2000" y="252000"/>
            <a:ext cx="938784" cy="425196"/>
          </a:xfrm>
          <a:prstGeom prst="rect">
            <a:avLst/>
          </a:prstGeom>
        </p:spPr>
      </p:pic>
    </p:spTree>
    <p:extLst>
      <p:ext uri="{BB962C8B-B14F-4D97-AF65-F5344CB8AC3E}">
        <p14:creationId xmlns:p14="http://schemas.microsoft.com/office/powerpoint/2010/main" val="858912864"/>
      </p:ext>
    </p:extLst>
  </p:cSld>
  <p:clrMap bg1="lt1" tx1="dk1" bg2="lt2" tx2="dk2" accent1="accent1" accent2="accent2" accent3="accent3" accent4="accent4" accent5="accent5" accent6="accent6" hlink="hlink" folHlink="folHlink"/>
  <p:notesStyle>
    <a:lvl1pPr marL="0" algn="l" defTabSz="2764517" rtl="0" eaLnBrk="1" latinLnBrk="0" hangingPunct="1">
      <a:defRPr sz="3628" kern="1200">
        <a:solidFill>
          <a:schemeClr val="tx1"/>
        </a:solidFill>
        <a:latin typeface="+mn-lt"/>
        <a:ea typeface="+mn-ea"/>
        <a:cs typeface="+mn-cs"/>
      </a:defRPr>
    </a:lvl1pPr>
    <a:lvl2pPr marL="1382257" algn="l" defTabSz="2764517" rtl="0" eaLnBrk="1" latinLnBrk="0" hangingPunct="1">
      <a:defRPr sz="3628" kern="1200">
        <a:solidFill>
          <a:schemeClr val="tx1"/>
        </a:solidFill>
        <a:latin typeface="+mn-lt"/>
        <a:ea typeface="+mn-ea"/>
        <a:cs typeface="+mn-cs"/>
      </a:defRPr>
    </a:lvl2pPr>
    <a:lvl3pPr marL="2764517" algn="l" defTabSz="2764517" rtl="0" eaLnBrk="1" latinLnBrk="0" hangingPunct="1">
      <a:defRPr sz="3628" kern="1200">
        <a:solidFill>
          <a:schemeClr val="tx1"/>
        </a:solidFill>
        <a:latin typeface="+mn-lt"/>
        <a:ea typeface="+mn-ea"/>
        <a:cs typeface="+mn-cs"/>
      </a:defRPr>
    </a:lvl3pPr>
    <a:lvl4pPr marL="4146774" algn="l" defTabSz="2764517" rtl="0" eaLnBrk="1" latinLnBrk="0" hangingPunct="1">
      <a:defRPr sz="3628" kern="1200">
        <a:solidFill>
          <a:schemeClr val="tx1"/>
        </a:solidFill>
        <a:latin typeface="+mn-lt"/>
        <a:ea typeface="+mn-ea"/>
        <a:cs typeface="+mn-cs"/>
      </a:defRPr>
    </a:lvl4pPr>
    <a:lvl5pPr marL="5529031" algn="l" defTabSz="2764517" rtl="0" eaLnBrk="1" latinLnBrk="0" hangingPunct="1">
      <a:defRPr sz="3628" kern="1200">
        <a:solidFill>
          <a:schemeClr val="tx1"/>
        </a:solidFill>
        <a:latin typeface="+mn-lt"/>
        <a:ea typeface="+mn-ea"/>
        <a:cs typeface="+mn-cs"/>
      </a:defRPr>
    </a:lvl5pPr>
    <a:lvl6pPr marL="6911290" algn="l" defTabSz="2764517" rtl="0" eaLnBrk="1" latinLnBrk="0" hangingPunct="1">
      <a:defRPr sz="3628" kern="1200">
        <a:solidFill>
          <a:schemeClr val="tx1"/>
        </a:solidFill>
        <a:latin typeface="+mn-lt"/>
        <a:ea typeface="+mn-ea"/>
        <a:cs typeface="+mn-cs"/>
      </a:defRPr>
    </a:lvl6pPr>
    <a:lvl7pPr marL="8293547" algn="l" defTabSz="2764517" rtl="0" eaLnBrk="1" latinLnBrk="0" hangingPunct="1">
      <a:defRPr sz="3628" kern="1200">
        <a:solidFill>
          <a:schemeClr val="tx1"/>
        </a:solidFill>
        <a:latin typeface="+mn-lt"/>
        <a:ea typeface="+mn-ea"/>
        <a:cs typeface="+mn-cs"/>
      </a:defRPr>
    </a:lvl7pPr>
    <a:lvl8pPr marL="9675804" algn="l" defTabSz="2764517" rtl="0" eaLnBrk="1" latinLnBrk="0" hangingPunct="1">
      <a:defRPr sz="3628" kern="1200">
        <a:solidFill>
          <a:schemeClr val="tx1"/>
        </a:solidFill>
        <a:latin typeface="+mn-lt"/>
        <a:ea typeface="+mn-ea"/>
        <a:cs typeface="+mn-cs"/>
      </a:defRPr>
    </a:lvl8pPr>
    <a:lvl9pPr marL="11058064" algn="l" defTabSz="2764517" rtl="0" eaLnBrk="1" latinLnBrk="0" hangingPunct="1">
      <a:defRPr sz="36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dirty="0">
                <a:latin typeface="Calibri"/>
                <a:ea typeface="Calibri"/>
                <a:cs typeface="Calibri"/>
              </a:rPr>
              <a:t>Homepage presentation</a:t>
            </a:r>
          </a:p>
          <a:p>
            <a:pPr marL="571500" indent="-571500">
              <a:buFont typeface="Calibri"/>
              <a:buChar char="-"/>
            </a:pPr>
            <a:r>
              <a:rPr lang="en-US" sz="3600" dirty="0">
                <a:latin typeface="Calibri"/>
                <a:ea typeface="Calibri"/>
                <a:cs typeface="Calibri"/>
              </a:rPr>
              <a:t>Navigation bar</a:t>
            </a:r>
          </a:p>
          <a:p>
            <a:pPr marL="571500" indent="-571500">
              <a:buFont typeface="Calibri"/>
              <a:buChar char="-"/>
            </a:pPr>
            <a:r>
              <a:rPr lang="en-US" sz="3600" dirty="0">
                <a:latin typeface="Calibri"/>
                <a:ea typeface="Calibri"/>
                <a:cs typeface="Calibri"/>
              </a:rPr>
              <a:t>Hero image </a:t>
            </a:r>
          </a:p>
          <a:p>
            <a:pPr marL="571500" indent="-571500">
              <a:buFont typeface="Calibri"/>
              <a:buChar char="-"/>
            </a:pPr>
            <a:r>
              <a:rPr lang="en-US" sz="3600" dirty="0">
                <a:latin typeface="Calibri"/>
                <a:ea typeface="Calibri"/>
                <a:cs typeface="Calibri"/>
              </a:rPr>
              <a:t>Brand + city. </a:t>
            </a:r>
            <a:r>
              <a:rPr lang="en-US" sz="3600">
                <a:latin typeface="Calibri"/>
                <a:ea typeface="Calibri"/>
                <a:cs typeface="Calibri"/>
              </a:rPr>
              <a:t>examples</a:t>
            </a:r>
            <a:endParaRPr lang="en-US" sz="3600" dirty="0">
              <a:latin typeface="Calibri"/>
              <a:ea typeface="Calibri"/>
              <a:cs typeface="Calibri"/>
            </a:endParaRPr>
          </a:p>
          <a:p>
            <a:pPr marL="571500" indent="-571500">
              <a:buFont typeface="Calibri"/>
              <a:buChar char="-"/>
            </a:pPr>
            <a:r>
              <a:rPr lang="en-US" sz="3600" dirty="0">
                <a:latin typeface="Calibri"/>
                <a:ea typeface="Calibri"/>
                <a:cs typeface="Calibri"/>
              </a:rPr>
              <a:t>Redirecting =&gt; Logo concessionaire, nouveau onglet, </a:t>
            </a:r>
          </a:p>
          <a:p>
            <a:endParaRPr lang="en-US" sz="3600" dirty="0">
              <a:latin typeface="Calibri"/>
              <a:ea typeface="Calibri"/>
              <a:cs typeface="Calibri"/>
            </a:endParaRPr>
          </a:p>
          <a:p>
            <a:endParaRPr lang="en-US" sz="3600" dirty="0">
              <a:latin typeface="Calibri"/>
              <a:ea typeface="Calibri"/>
              <a:cs typeface="Calibri"/>
            </a:endParaRPr>
          </a:p>
        </p:txBody>
      </p:sp>
      <p:sp>
        <p:nvSpPr>
          <p:cNvPr id="4" name="Slide Number Placeholder 3"/>
          <p:cNvSpPr>
            <a:spLocks noGrp="1"/>
          </p:cNvSpPr>
          <p:nvPr>
            <p:ph type="sldNum" sz="quarter" idx="5"/>
          </p:nvPr>
        </p:nvSpPr>
        <p:spPr/>
        <p:txBody>
          <a:bodyPr/>
          <a:lstStyle/>
          <a:p>
            <a:fld id="{595A43E9-B906-4BEA-9482-3EB578BB0FC5}" type="slidenum">
              <a:rPr lang="fr-FR" smtClean="0"/>
              <a:pPr/>
              <a:t>2</a:t>
            </a:fld>
            <a:endParaRPr lang="fr-FR"/>
          </a:p>
        </p:txBody>
      </p:sp>
    </p:spTree>
    <p:extLst>
      <p:ext uri="{BB962C8B-B14F-4D97-AF65-F5344CB8AC3E}">
        <p14:creationId xmlns:p14="http://schemas.microsoft.com/office/powerpoint/2010/main" val="30337727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1" name="Espace réservé pour une image  11" descr="Une image contenant herbe, extérieur, scène, passage&#10;&#10;Description générée automatiquement">
            <a:extLst>
              <a:ext uri="{FF2B5EF4-FFF2-40B4-BE49-F238E27FC236}">
                <a16:creationId xmlns:a16="http://schemas.microsoft.com/office/drawing/2014/main" id="{2D2963E7-31E6-554B-876C-39B8C8385B5D}"/>
              </a:ext>
            </a:extLst>
          </p:cNvPr>
          <p:cNvPicPr>
            <a:picLocks noChangeAspect="1"/>
          </p:cNvPicPr>
          <p:nvPr userDrawn="1"/>
        </p:nvPicPr>
        <p:blipFill>
          <a:blip r:embed="rId2"/>
          <a:srcRect/>
          <a:stretch>
            <a:fillRect/>
          </a:stretch>
        </p:blipFill>
        <p:spPr>
          <a:xfrm>
            <a:off x="0" y="0"/>
            <a:ext cx="39600188" cy="18000663"/>
          </a:xfrm>
          <a:prstGeom prst="rect">
            <a:avLst/>
          </a:prstGeom>
        </p:spPr>
      </p:pic>
      <p:sp>
        <p:nvSpPr>
          <p:cNvPr id="2" name="Title 1"/>
          <p:cNvSpPr>
            <a:spLocks noGrp="1"/>
          </p:cNvSpPr>
          <p:nvPr>
            <p:ph type="ctrTitle" hasCustomPrompt="1"/>
          </p:nvPr>
        </p:nvSpPr>
        <p:spPr>
          <a:xfrm>
            <a:off x="1473314" y="13808932"/>
            <a:ext cx="35442688" cy="1060294"/>
          </a:xfrm>
          <a:prstGeom prst="rect">
            <a:avLst/>
          </a:prstGeom>
        </p:spPr>
        <p:txBody>
          <a:bodyPr lIns="0" tIns="0" rIns="0" bIns="0" anchor="b"/>
          <a:lstStyle>
            <a:lvl1pPr algn="l">
              <a:lnSpc>
                <a:spcPct val="75000"/>
              </a:lnSpc>
              <a:defRPr sz="7349" b="1">
                <a:solidFill>
                  <a:schemeClr val="bg1"/>
                </a:solidFill>
                <a:latin typeface="+mj-lt"/>
              </a:defRPr>
            </a:lvl1pPr>
          </a:lstStyle>
          <a:p>
            <a:r>
              <a:rPr lang="en-GB" noProof="0" dirty="0"/>
              <a:t>Presentation title</a:t>
            </a:r>
          </a:p>
        </p:txBody>
      </p:sp>
      <p:sp>
        <p:nvSpPr>
          <p:cNvPr id="8" name="Sous-titre 2">
            <a:extLst>
              <a:ext uri="{FF2B5EF4-FFF2-40B4-BE49-F238E27FC236}">
                <a16:creationId xmlns:a16="http://schemas.microsoft.com/office/drawing/2014/main" id="{B6B0BE4C-9A25-4D0D-9CC3-4D42C3704D22}"/>
              </a:ext>
            </a:extLst>
          </p:cNvPr>
          <p:cNvSpPr>
            <a:spLocks noGrp="1"/>
          </p:cNvSpPr>
          <p:nvPr>
            <p:ph type="subTitle" idx="1" hasCustomPrompt="1"/>
          </p:nvPr>
        </p:nvSpPr>
        <p:spPr>
          <a:xfrm>
            <a:off x="1531779" y="15008929"/>
            <a:ext cx="35372303" cy="508940"/>
          </a:xfrm>
          <a:prstGeom prst="rect">
            <a:avLst/>
          </a:prstGeom>
        </p:spPr>
        <p:txBody>
          <a:bodyPr lIns="0" tIns="0" rIns="0" bIns="0"/>
          <a:lstStyle>
            <a:lvl1pPr marL="0" indent="0" algn="l">
              <a:buNone/>
              <a:defRPr sz="3675" strike="noStrike" cap="all" baseline="0">
                <a:solidFill>
                  <a:schemeClr val="bg1"/>
                </a:solidFill>
                <a:latin typeface="Renault Group Light" pitchFamily="2" charset="0"/>
              </a:defRPr>
            </a:lvl1pPr>
            <a:lvl2pPr marL="1200059" indent="0" algn="ctr">
              <a:buNone/>
              <a:defRPr sz="5250"/>
            </a:lvl2pPr>
            <a:lvl3pPr marL="2400117" indent="0" algn="ctr">
              <a:buNone/>
              <a:defRPr sz="4725"/>
            </a:lvl3pPr>
            <a:lvl4pPr marL="3600176" indent="0" algn="ctr">
              <a:buNone/>
              <a:defRPr sz="4200"/>
            </a:lvl4pPr>
            <a:lvl5pPr marL="4800234" indent="0" algn="ctr">
              <a:buNone/>
              <a:defRPr sz="4200"/>
            </a:lvl5pPr>
            <a:lvl6pPr marL="6000293" indent="0" algn="ctr">
              <a:buNone/>
              <a:defRPr sz="4200"/>
            </a:lvl6pPr>
            <a:lvl7pPr marL="7200351" indent="0" algn="ctr">
              <a:buNone/>
              <a:defRPr sz="4200"/>
            </a:lvl7pPr>
            <a:lvl8pPr marL="8400410" indent="0" algn="ctr">
              <a:buNone/>
              <a:defRPr sz="4200"/>
            </a:lvl8pPr>
            <a:lvl9pPr marL="9600468" indent="0" algn="ctr">
              <a:buNone/>
              <a:defRPr sz="4200"/>
            </a:lvl9pPr>
          </a:lstStyle>
          <a:p>
            <a:r>
              <a:rPr lang="en-GB" noProof="0" dirty="0"/>
              <a:t>Date or presentation subtitle</a:t>
            </a:r>
          </a:p>
        </p:txBody>
      </p:sp>
      <p:sp>
        <p:nvSpPr>
          <p:cNvPr id="6" name="Forme libre 5">
            <a:extLst>
              <a:ext uri="{FF2B5EF4-FFF2-40B4-BE49-F238E27FC236}">
                <a16:creationId xmlns:a16="http://schemas.microsoft.com/office/drawing/2014/main" id="{9780FFCA-0B7E-3148-9555-F4500BE8E253}"/>
              </a:ext>
            </a:extLst>
          </p:cNvPr>
          <p:cNvSpPr/>
          <p:nvPr userDrawn="1"/>
        </p:nvSpPr>
        <p:spPr>
          <a:xfrm>
            <a:off x="1508393" y="1275047"/>
            <a:ext cx="6095122" cy="2226166"/>
          </a:xfrm>
          <a:custGeom>
            <a:avLst/>
            <a:gdLst>
              <a:gd name="connsiteX0" fmla="*/ 738002 w 1876550"/>
              <a:gd name="connsiteY0" fmla="*/ 525573 h 848138"/>
              <a:gd name="connsiteX1" fmla="*/ 700955 w 1876550"/>
              <a:gd name="connsiteY1" fmla="*/ 535046 h 848138"/>
              <a:gd name="connsiteX2" fmla="*/ 675053 w 1876550"/>
              <a:gd name="connsiteY2" fmla="*/ 561785 h 848138"/>
              <a:gd name="connsiteX3" fmla="*/ 665580 w 1876550"/>
              <a:gd name="connsiteY3" fmla="*/ 603017 h 848138"/>
              <a:gd name="connsiteX4" fmla="*/ 675053 w 1876550"/>
              <a:gd name="connsiteY4" fmla="*/ 643688 h 848138"/>
              <a:gd name="connsiteX5" fmla="*/ 700955 w 1876550"/>
              <a:gd name="connsiteY5" fmla="*/ 670426 h 848138"/>
              <a:gd name="connsiteX6" fmla="*/ 738002 w 1876550"/>
              <a:gd name="connsiteY6" fmla="*/ 679900 h 848138"/>
              <a:gd name="connsiteX7" fmla="*/ 775603 w 1876550"/>
              <a:gd name="connsiteY7" fmla="*/ 670426 h 848138"/>
              <a:gd name="connsiteX8" fmla="*/ 801512 w 1876550"/>
              <a:gd name="connsiteY8" fmla="*/ 643688 h 848138"/>
              <a:gd name="connsiteX9" fmla="*/ 810977 w 1876550"/>
              <a:gd name="connsiteY9" fmla="*/ 603017 h 848138"/>
              <a:gd name="connsiteX10" fmla="*/ 801512 w 1876550"/>
              <a:gd name="connsiteY10" fmla="*/ 561785 h 848138"/>
              <a:gd name="connsiteX11" fmla="*/ 775603 w 1876550"/>
              <a:gd name="connsiteY11" fmla="*/ 535046 h 848138"/>
              <a:gd name="connsiteX12" fmla="*/ 738002 w 1876550"/>
              <a:gd name="connsiteY12" fmla="*/ 525573 h 848138"/>
              <a:gd name="connsiteX13" fmla="*/ 1371202 w 1876550"/>
              <a:gd name="connsiteY13" fmla="*/ 525569 h 848138"/>
              <a:gd name="connsiteX14" fmla="*/ 1334422 w 1876550"/>
              <a:gd name="connsiteY14" fmla="*/ 535042 h 848138"/>
              <a:gd name="connsiteX15" fmla="*/ 1308798 w 1876550"/>
              <a:gd name="connsiteY15" fmla="*/ 561780 h 848138"/>
              <a:gd name="connsiteX16" fmla="*/ 1299340 w 1876550"/>
              <a:gd name="connsiteY16" fmla="*/ 603013 h 848138"/>
              <a:gd name="connsiteX17" fmla="*/ 1308798 w 1876550"/>
              <a:gd name="connsiteY17" fmla="*/ 643684 h 848138"/>
              <a:gd name="connsiteX18" fmla="*/ 1334422 w 1876550"/>
              <a:gd name="connsiteY18" fmla="*/ 670422 h 848138"/>
              <a:gd name="connsiteX19" fmla="*/ 1371202 w 1876550"/>
              <a:gd name="connsiteY19" fmla="*/ 679895 h 848138"/>
              <a:gd name="connsiteX20" fmla="*/ 1407974 w 1876550"/>
              <a:gd name="connsiteY20" fmla="*/ 670422 h 848138"/>
              <a:gd name="connsiteX21" fmla="*/ 1433607 w 1876550"/>
              <a:gd name="connsiteY21" fmla="*/ 643684 h 848138"/>
              <a:gd name="connsiteX22" fmla="*/ 1443064 w 1876550"/>
              <a:gd name="connsiteY22" fmla="*/ 603013 h 848138"/>
              <a:gd name="connsiteX23" fmla="*/ 1433607 w 1876550"/>
              <a:gd name="connsiteY23" fmla="*/ 561780 h 848138"/>
              <a:gd name="connsiteX24" fmla="*/ 1407974 w 1876550"/>
              <a:gd name="connsiteY24" fmla="*/ 535042 h 848138"/>
              <a:gd name="connsiteX25" fmla="*/ 1371202 w 1876550"/>
              <a:gd name="connsiteY25" fmla="*/ 525569 h 848138"/>
              <a:gd name="connsiteX26" fmla="*/ 918163 w 1876550"/>
              <a:gd name="connsiteY26" fmla="*/ 463734 h 848138"/>
              <a:gd name="connsiteX27" fmla="*/ 994517 w 1876550"/>
              <a:gd name="connsiteY27" fmla="*/ 463734 h 848138"/>
              <a:gd name="connsiteX28" fmla="*/ 994517 w 1876550"/>
              <a:gd name="connsiteY28" fmla="*/ 621407 h 848138"/>
              <a:gd name="connsiteX29" fmla="*/ 1009540 w 1876550"/>
              <a:gd name="connsiteY29" fmla="*/ 665134 h 848138"/>
              <a:gd name="connsiteX30" fmla="*/ 1049658 w 1876550"/>
              <a:gd name="connsiteY30" fmla="*/ 679920 h 848138"/>
              <a:gd name="connsiteX31" fmla="*/ 1090054 w 1876550"/>
              <a:gd name="connsiteY31" fmla="*/ 665134 h 848138"/>
              <a:gd name="connsiteX32" fmla="*/ 1104825 w 1876550"/>
              <a:gd name="connsiteY32" fmla="*/ 621407 h 848138"/>
              <a:gd name="connsiteX33" fmla="*/ 1104825 w 1876550"/>
              <a:gd name="connsiteY33" fmla="*/ 463734 h 848138"/>
              <a:gd name="connsiteX34" fmla="*/ 1181139 w 1876550"/>
              <a:gd name="connsiteY34" fmla="*/ 463734 h 848138"/>
              <a:gd name="connsiteX35" fmla="*/ 1181139 w 1876550"/>
              <a:gd name="connsiteY35" fmla="*/ 629767 h 848138"/>
              <a:gd name="connsiteX36" fmla="*/ 1164426 w 1876550"/>
              <a:gd name="connsiteY36" fmla="*/ 692164 h 848138"/>
              <a:gd name="connsiteX37" fmla="*/ 1118189 w 1876550"/>
              <a:gd name="connsiteY37" fmla="*/ 733395 h 848138"/>
              <a:gd name="connsiteX38" fmla="*/ 1049658 w 1876550"/>
              <a:gd name="connsiteY38" fmla="*/ 747882 h 848138"/>
              <a:gd name="connsiteX39" fmla="*/ 954382 w 1876550"/>
              <a:gd name="connsiteY39" fmla="*/ 716391 h 848138"/>
              <a:gd name="connsiteX40" fmla="*/ 918163 w 1876550"/>
              <a:gd name="connsiteY40" fmla="*/ 629767 h 848138"/>
              <a:gd name="connsiteX41" fmla="*/ 576019 w 1876550"/>
              <a:gd name="connsiteY41" fmla="*/ 463506 h 848138"/>
              <a:gd name="connsiteX42" fmla="*/ 576019 w 1876550"/>
              <a:gd name="connsiteY42" fmla="*/ 537098 h 848138"/>
              <a:gd name="connsiteX43" fmla="*/ 490240 w 1876550"/>
              <a:gd name="connsiteY43" fmla="*/ 578745 h 848138"/>
              <a:gd name="connsiteX44" fmla="*/ 477907 w 1876550"/>
              <a:gd name="connsiteY44" fmla="*/ 624867 h 848138"/>
              <a:gd name="connsiteX45" fmla="*/ 477907 w 1876550"/>
              <a:gd name="connsiteY45" fmla="*/ 742349 h 848138"/>
              <a:gd name="connsiteX46" fmla="*/ 401584 w 1876550"/>
              <a:gd name="connsiteY46" fmla="*/ 742349 h 848138"/>
              <a:gd name="connsiteX47" fmla="*/ 401584 w 1876550"/>
              <a:gd name="connsiteY47" fmla="*/ 463781 h 848138"/>
              <a:gd name="connsiteX48" fmla="*/ 464713 w 1876550"/>
              <a:gd name="connsiteY48" fmla="*/ 463781 h 848138"/>
              <a:gd name="connsiteX49" fmla="*/ 476655 w 1876550"/>
              <a:gd name="connsiteY49" fmla="*/ 503633 h 848138"/>
              <a:gd name="connsiteX50" fmla="*/ 576019 w 1876550"/>
              <a:gd name="connsiteY50" fmla="*/ 463506 h 848138"/>
              <a:gd name="connsiteX51" fmla="*/ 738002 w 1876550"/>
              <a:gd name="connsiteY51" fmla="*/ 458164 h 848138"/>
              <a:gd name="connsiteX52" fmla="*/ 814884 w 1876550"/>
              <a:gd name="connsiteY52" fmla="*/ 476265 h 848138"/>
              <a:gd name="connsiteX53" fmla="*/ 868368 w 1876550"/>
              <a:gd name="connsiteY53" fmla="*/ 526978 h 848138"/>
              <a:gd name="connsiteX54" fmla="*/ 887883 w 1876550"/>
              <a:gd name="connsiteY54" fmla="*/ 603017 h 848138"/>
              <a:gd name="connsiteX55" fmla="*/ 868368 w 1876550"/>
              <a:gd name="connsiteY55" fmla="*/ 679062 h 848138"/>
              <a:gd name="connsiteX56" fmla="*/ 814884 w 1876550"/>
              <a:gd name="connsiteY56" fmla="*/ 729768 h 848138"/>
              <a:gd name="connsiteX57" fmla="*/ 738002 w 1876550"/>
              <a:gd name="connsiteY57" fmla="*/ 747869 h 848138"/>
              <a:gd name="connsiteX58" fmla="*/ 661396 w 1876550"/>
              <a:gd name="connsiteY58" fmla="*/ 729768 h 848138"/>
              <a:gd name="connsiteX59" fmla="*/ 608188 w 1876550"/>
              <a:gd name="connsiteY59" fmla="*/ 679062 h 848138"/>
              <a:gd name="connsiteX60" fmla="*/ 588689 w 1876550"/>
              <a:gd name="connsiteY60" fmla="*/ 603017 h 848138"/>
              <a:gd name="connsiteX61" fmla="*/ 608188 w 1876550"/>
              <a:gd name="connsiteY61" fmla="*/ 526978 h 848138"/>
              <a:gd name="connsiteX62" fmla="*/ 661396 w 1876550"/>
              <a:gd name="connsiteY62" fmla="*/ 476265 h 848138"/>
              <a:gd name="connsiteX63" fmla="*/ 738002 w 1876550"/>
              <a:gd name="connsiteY63" fmla="*/ 458164 h 848138"/>
              <a:gd name="connsiteX64" fmla="*/ 1381788 w 1876550"/>
              <a:gd name="connsiteY64" fmla="*/ 458159 h 848138"/>
              <a:gd name="connsiteX65" fmla="*/ 1450311 w 1876550"/>
              <a:gd name="connsiteY65" fmla="*/ 476261 h 848138"/>
              <a:gd name="connsiteX66" fmla="*/ 1500740 w 1876550"/>
              <a:gd name="connsiteY66" fmla="*/ 526975 h 848138"/>
              <a:gd name="connsiteX67" fmla="*/ 1519963 w 1876550"/>
              <a:gd name="connsiteY67" fmla="*/ 603013 h 848138"/>
              <a:gd name="connsiteX68" fmla="*/ 1500740 w 1876550"/>
              <a:gd name="connsiteY68" fmla="*/ 679059 h 848138"/>
              <a:gd name="connsiteX69" fmla="*/ 1450311 w 1876550"/>
              <a:gd name="connsiteY69" fmla="*/ 729763 h 848138"/>
              <a:gd name="connsiteX70" fmla="*/ 1381788 w 1876550"/>
              <a:gd name="connsiteY70" fmla="*/ 747865 h 848138"/>
              <a:gd name="connsiteX71" fmla="*/ 1319392 w 1876550"/>
              <a:gd name="connsiteY71" fmla="*/ 730316 h 848138"/>
              <a:gd name="connsiteX72" fmla="*/ 1304906 w 1876550"/>
              <a:gd name="connsiteY72" fmla="*/ 719120 h 848138"/>
              <a:gd name="connsiteX73" fmla="*/ 1304906 w 1876550"/>
              <a:gd name="connsiteY73" fmla="*/ 848138 h 848138"/>
              <a:gd name="connsiteX74" fmla="*/ 1228576 w 1876550"/>
              <a:gd name="connsiteY74" fmla="*/ 848138 h 848138"/>
              <a:gd name="connsiteX75" fmla="*/ 1228576 w 1876550"/>
              <a:gd name="connsiteY75" fmla="*/ 463733 h 848138"/>
              <a:gd name="connsiteX76" fmla="*/ 1282628 w 1876550"/>
              <a:gd name="connsiteY76" fmla="*/ 463733 h 848138"/>
              <a:gd name="connsiteX77" fmla="*/ 1296805 w 1876550"/>
              <a:gd name="connsiteY77" fmla="*/ 492104 h 848138"/>
              <a:gd name="connsiteX78" fmla="*/ 1316605 w 1876550"/>
              <a:gd name="connsiteY78" fmla="*/ 476261 h 848138"/>
              <a:gd name="connsiteX79" fmla="*/ 1381788 w 1876550"/>
              <a:gd name="connsiteY79" fmla="*/ 458159 h 848138"/>
              <a:gd name="connsiteX80" fmla="*/ 186101 w 1876550"/>
              <a:gd name="connsiteY80" fmla="*/ 380162 h 848138"/>
              <a:gd name="connsiteX81" fmla="*/ 273277 w 1876550"/>
              <a:gd name="connsiteY81" fmla="*/ 397978 h 848138"/>
              <a:gd name="connsiteX82" fmla="*/ 332895 w 1876550"/>
              <a:gd name="connsiteY82" fmla="*/ 444775 h 848138"/>
              <a:gd name="connsiteX83" fmla="*/ 361022 w 1876550"/>
              <a:gd name="connsiteY83" fmla="*/ 507172 h 848138"/>
              <a:gd name="connsiteX84" fmla="*/ 279696 w 1876550"/>
              <a:gd name="connsiteY84" fmla="*/ 507172 h 848138"/>
              <a:gd name="connsiteX85" fmla="*/ 263821 w 1876550"/>
              <a:gd name="connsiteY85" fmla="*/ 480995 h 848138"/>
              <a:gd name="connsiteX86" fmla="*/ 232606 w 1876550"/>
              <a:gd name="connsiteY86" fmla="*/ 459822 h 848138"/>
              <a:gd name="connsiteX87" fmla="*/ 186653 w 1876550"/>
              <a:gd name="connsiteY87" fmla="*/ 451462 h 848138"/>
              <a:gd name="connsiteX88" fmla="*/ 131220 w 1876550"/>
              <a:gd name="connsiteY88" fmla="*/ 465396 h 848138"/>
              <a:gd name="connsiteX89" fmla="*/ 93327 w 1876550"/>
              <a:gd name="connsiteY89" fmla="*/ 504401 h 848138"/>
              <a:gd name="connsiteX90" fmla="*/ 79686 w 1876550"/>
              <a:gd name="connsiteY90" fmla="*/ 564003 h 848138"/>
              <a:gd name="connsiteX91" fmla="*/ 93603 w 1876550"/>
              <a:gd name="connsiteY91" fmla="*/ 624174 h 848138"/>
              <a:gd name="connsiteX92" fmla="*/ 132324 w 1876550"/>
              <a:gd name="connsiteY92" fmla="*/ 663725 h 848138"/>
              <a:gd name="connsiteX93" fmla="*/ 188871 w 1876550"/>
              <a:gd name="connsiteY93" fmla="*/ 677658 h 848138"/>
              <a:gd name="connsiteX94" fmla="*/ 240413 w 1876550"/>
              <a:gd name="connsiteY94" fmla="*/ 668478 h 848138"/>
              <a:gd name="connsiteX95" fmla="*/ 274943 w 1876550"/>
              <a:gd name="connsiteY95" fmla="*/ 640886 h 848138"/>
              <a:gd name="connsiteX96" fmla="*/ 287276 w 1876550"/>
              <a:gd name="connsiteY96" fmla="*/ 608575 h 848138"/>
              <a:gd name="connsiteX97" fmla="*/ 167146 w 1876550"/>
              <a:gd name="connsiteY97" fmla="*/ 608575 h 848138"/>
              <a:gd name="connsiteX98" fmla="*/ 167146 w 1876550"/>
              <a:gd name="connsiteY98" fmla="*/ 542832 h 848138"/>
              <a:gd name="connsiteX99" fmla="*/ 367717 w 1876550"/>
              <a:gd name="connsiteY99" fmla="*/ 542832 h 848138"/>
              <a:gd name="connsiteX100" fmla="*/ 369106 w 1876550"/>
              <a:gd name="connsiteY100" fmla="*/ 558154 h 848138"/>
              <a:gd name="connsiteX101" fmla="*/ 369366 w 1876550"/>
              <a:gd name="connsiteY101" fmla="*/ 574030 h 848138"/>
              <a:gd name="connsiteX102" fmla="*/ 345422 w 1876550"/>
              <a:gd name="connsiteY102" fmla="*/ 667071 h 848138"/>
              <a:gd name="connsiteX103" fmla="*/ 280533 w 1876550"/>
              <a:gd name="connsiteY103" fmla="*/ 726967 h 848138"/>
              <a:gd name="connsiteX104" fmla="*/ 187766 w 1876550"/>
              <a:gd name="connsiteY104" fmla="*/ 747863 h 848138"/>
              <a:gd name="connsiteX105" fmla="*/ 113395 w 1876550"/>
              <a:gd name="connsiteY105" fmla="*/ 734205 h 848138"/>
              <a:gd name="connsiteX106" fmla="*/ 53760 w 1876550"/>
              <a:gd name="connsiteY106" fmla="*/ 695491 h 848138"/>
              <a:gd name="connsiteX107" fmla="*/ 14218 w 1876550"/>
              <a:gd name="connsiteY107" fmla="*/ 636995 h 848138"/>
              <a:gd name="connsiteX108" fmla="*/ 0 w 1876550"/>
              <a:gd name="connsiteY108" fmla="*/ 564003 h 848138"/>
              <a:gd name="connsiteX109" fmla="*/ 13934 w 1876550"/>
              <a:gd name="connsiteY109" fmla="*/ 491020 h 848138"/>
              <a:gd name="connsiteX110" fmla="*/ 52948 w 1876550"/>
              <a:gd name="connsiteY110" fmla="*/ 432809 h 848138"/>
              <a:gd name="connsiteX111" fmla="*/ 111988 w 1876550"/>
              <a:gd name="connsiteY111" fmla="*/ 394079 h 848138"/>
              <a:gd name="connsiteX112" fmla="*/ 186101 w 1876550"/>
              <a:gd name="connsiteY112" fmla="*/ 380162 h 848138"/>
              <a:gd name="connsiteX113" fmla="*/ 1100933 w 1876550"/>
              <a:gd name="connsiteY113" fmla="*/ 140027 h 848138"/>
              <a:gd name="connsiteX114" fmla="*/ 1064161 w 1876550"/>
              <a:gd name="connsiteY114" fmla="*/ 149501 h 848138"/>
              <a:gd name="connsiteX115" fmla="*/ 1038537 w 1876550"/>
              <a:gd name="connsiteY115" fmla="*/ 176238 h 848138"/>
              <a:gd name="connsiteX116" fmla="*/ 1029064 w 1876550"/>
              <a:gd name="connsiteY116" fmla="*/ 217470 h 848138"/>
              <a:gd name="connsiteX117" fmla="*/ 1038537 w 1876550"/>
              <a:gd name="connsiteY117" fmla="*/ 258134 h 848138"/>
              <a:gd name="connsiteX118" fmla="*/ 1064161 w 1876550"/>
              <a:gd name="connsiteY118" fmla="*/ 284880 h 848138"/>
              <a:gd name="connsiteX119" fmla="*/ 1100933 w 1876550"/>
              <a:gd name="connsiteY119" fmla="*/ 294353 h 848138"/>
              <a:gd name="connsiteX120" fmla="*/ 1137705 w 1876550"/>
              <a:gd name="connsiteY120" fmla="*/ 284880 h 848138"/>
              <a:gd name="connsiteX121" fmla="*/ 1163330 w 1876550"/>
              <a:gd name="connsiteY121" fmla="*/ 258134 h 848138"/>
              <a:gd name="connsiteX122" fmla="*/ 1172803 w 1876550"/>
              <a:gd name="connsiteY122" fmla="*/ 217470 h 848138"/>
              <a:gd name="connsiteX123" fmla="*/ 1163330 w 1876550"/>
              <a:gd name="connsiteY123" fmla="*/ 176238 h 848138"/>
              <a:gd name="connsiteX124" fmla="*/ 1137705 w 1876550"/>
              <a:gd name="connsiteY124" fmla="*/ 149501 h 848138"/>
              <a:gd name="connsiteX125" fmla="*/ 1100933 w 1876550"/>
              <a:gd name="connsiteY125" fmla="*/ 140027 h 848138"/>
              <a:gd name="connsiteX126" fmla="*/ 473731 w 1876550"/>
              <a:gd name="connsiteY126" fmla="*/ 135036 h 848138"/>
              <a:gd name="connsiteX127" fmla="*/ 440022 w 1876550"/>
              <a:gd name="connsiteY127" fmla="*/ 142552 h 848138"/>
              <a:gd name="connsiteX128" fmla="*/ 415495 w 1876550"/>
              <a:gd name="connsiteY128" fmla="*/ 167900 h 848138"/>
              <a:gd name="connsiteX129" fmla="*/ 408963 w 1876550"/>
              <a:gd name="connsiteY129" fmla="*/ 187408 h 848138"/>
              <a:gd name="connsiteX130" fmla="*/ 539621 w 1876550"/>
              <a:gd name="connsiteY130" fmla="*/ 187408 h 848138"/>
              <a:gd name="connsiteX131" fmla="*/ 531099 w 1876550"/>
              <a:gd name="connsiteY131" fmla="*/ 163440 h 848138"/>
              <a:gd name="connsiteX132" fmla="*/ 506578 w 1876550"/>
              <a:gd name="connsiteY132" fmla="*/ 142000 h 848138"/>
              <a:gd name="connsiteX133" fmla="*/ 473731 w 1876550"/>
              <a:gd name="connsiteY133" fmla="*/ 135036 h 848138"/>
              <a:gd name="connsiteX134" fmla="*/ 1288935 w 1876550"/>
              <a:gd name="connsiteY134" fmla="*/ 78176 h 848138"/>
              <a:gd name="connsiteX135" fmla="*/ 1365281 w 1876550"/>
              <a:gd name="connsiteY135" fmla="*/ 78176 h 848138"/>
              <a:gd name="connsiteX136" fmla="*/ 1365281 w 1876550"/>
              <a:gd name="connsiteY136" fmla="*/ 235850 h 848138"/>
              <a:gd name="connsiteX137" fmla="*/ 1380312 w 1876550"/>
              <a:gd name="connsiteY137" fmla="*/ 279576 h 848138"/>
              <a:gd name="connsiteX138" fmla="*/ 1420431 w 1876550"/>
              <a:gd name="connsiteY138" fmla="*/ 294363 h 848138"/>
              <a:gd name="connsiteX139" fmla="*/ 1460827 w 1876550"/>
              <a:gd name="connsiteY139" fmla="*/ 279576 h 848138"/>
              <a:gd name="connsiteX140" fmla="*/ 1475589 w 1876550"/>
              <a:gd name="connsiteY140" fmla="*/ 235850 h 848138"/>
              <a:gd name="connsiteX141" fmla="*/ 1475589 w 1876550"/>
              <a:gd name="connsiteY141" fmla="*/ 78176 h 848138"/>
              <a:gd name="connsiteX142" fmla="*/ 1551902 w 1876550"/>
              <a:gd name="connsiteY142" fmla="*/ 78176 h 848138"/>
              <a:gd name="connsiteX143" fmla="*/ 1551902 w 1876550"/>
              <a:gd name="connsiteY143" fmla="*/ 244210 h 848138"/>
              <a:gd name="connsiteX144" fmla="*/ 1535190 w 1876550"/>
              <a:gd name="connsiteY144" fmla="*/ 306607 h 848138"/>
              <a:gd name="connsiteX145" fmla="*/ 1488953 w 1876550"/>
              <a:gd name="connsiteY145" fmla="*/ 347839 h 848138"/>
              <a:gd name="connsiteX146" fmla="*/ 1420431 w 1876550"/>
              <a:gd name="connsiteY146" fmla="*/ 362325 h 848138"/>
              <a:gd name="connsiteX147" fmla="*/ 1325163 w 1876550"/>
              <a:gd name="connsiteY147" fmla="*/ 330834 h 848138"/>
              <a:gd name="connsiteX148" fmla="*/ 1288935 w 1876550"/>
              <a:gd name="connsiteY148" fmla="*/ 244210 h 848138"/>
              <a:gd name="connsiteX149" fmla="*/ 475942 w 1876550"/>
              <a:gd name="connsiteY149" fmla="*/ 72641 h 848138"/>
              <a:gd name="connsiteX150" fmla="*/ 547811 w 1876550"/>
              <a:gd name="connsiteY150" fmla="*/ 90189 h 848138"/>
              <a:gd name="connsiteX151" fmla="*/ 596842 w 1876550"/>
              <a:gd name="connsiteY151" fmla="*/ 139773 h 848138"/>
              <a:gd name="connsiteX152" fmla="*/ 614668 w 1876550"/>
              <a:gd name="connsiteY152" fmla="*/ 216380 h 848138"/>
              <a:gd name="connsiteX153" fmla="*/ 613555 w 1876550"/>
              <a:gd name="connsiteY153" fmla="*/ 238666 h 848138"/>
              <a:gd name="connsiteX154" fmla="*/ 407865 w 1876550"/>
              <a:gd name="connsiteY154" fmla="*/ 238666 h 848138"/>
              <a:gd name="connsiteX155" fmla="*/ 415780 w 1876550"/>
              <a:gd name="connsiteY155" fmla="*/ 263738 h 848138"/>
              <a:gd name="connsiteX156" fmla="*/ 441965 w 1876550"/>
              <a:gd name="connsiteY156" fmla="*/ 289923 h 848138"/>
              <a:gd name="connsiteX157" fmla="*/ 479288 w 1876550"/>
              <a:gd name="connsiteY157" fmla="*/ 298268 h 848138"/>
              <a:gd name="connsiteX158" fmla="*/ 507432 w 1876550"/>
              <a:gd name="connsiteY158" fmla="*/ 293824 h 848138"/>
              <a:gd name="connsiteX159" fmla="*/ 526378 w 1876550"/>
              <a:gd name="connsiteY159" fmla="*/ 281279 h 848138"/>
              <a:gd name="connsiteX160" fmla="*/ 536681 w 1876550"/>
              <a:gd name="connsiteY160" fmla="*/ 263161 h 848138"/>
              <a:gd name="connsiteX161" fmla="*/ 612442 w 1876550"/>
              <a:gd name="connsiteY161" fmla="*/ 263161 h 848138"/>
              <a:gd name="connsiteX162" fmla="*/ 589588 w 1876550"/>
              <a:gd name="connsiteY162" fmla="*/ 314995 h 848138"/>
              <a:gd name="connsiteX163" fmla="*/ 543090 w 1876550"/>
              <a:gd name="connsiteY163" fmla="*/ 349817 h 848138"/>
              <a:gd name="connsiteX164" fmla="*/ 479288 w 1876550"/>
              <a:gd name="connsiteY164" fmla="*/ 362345 h 848138"/>
              <a:gd name="connsiteX165" fmla="*/ 403795 w 1876550"/>
              <a:gd name="connsiteY165" fmla="*/ 344228 h 848138"/>
              <a:gd name="connsiteX166" fmla="*/ 351701 w 1876550"/>
              <a:gd name="connsiteY166" fmla="*/ 293547 h 848138"/>
              <a:gd name="connsiteX167" fmla="*/ 332770 w 1876550"/>
              <a:gd name="connsiteY167" fmla="*/ 217493 h 848138"/>
              <a:gd name="connsiteX168" fmla="*/ 351148 w 1876550"/>
              <a:gd name="connsiteY168" fmla="*/ 141438 h 848138"/>
              <a:gd name="connsiteX169" fmla="*/ 401846 w 1876550"/>
              <a:gd name="connsiteY169" fmla="*/ 90741 h 848138"/>
              <a:gd name="connsiteX170" fmla="*/ 475942 w 1876550"/>
              <a:gd name="connsiteY170" fmla="*/ 72641 h 848138"/>
              <a:gd name="connsiteX171" fmla="*/ 1089803 w 1876550"/>
              <a:gd name="connsiteY171" fmla="*/ 72618 h 848138"/>
              <a:gd name="connsiteX172" fmla="*/ 1155262 w 1876550"/>
              <a:gd name="connsiteY172" fmla="*/ 90720 h 848138"/>
              <a:gd name="connsiteX173" fmla="*/ 1175176 w 1876550"/>
              <a:gd name="connsiteY173" fmla="*/ 106855 h 848138"/>
              <a:gd name="connsiteX174" fmla="*/ 1189515 w 1876550"/>
              <a:gd name="connsiteY174" fmla="*/ 78182 h 848138"/>
              <a:gd name="connsiteX175" fmla="*/ 1243560 w 1876550"/>
              <a:gd name="connsiteY175" fmla="*/ 78182 h 848138"/>
              <a:gd name="connsiteX176" fmla="*/ 1243560 w 1876550"/>
              <a:gd name="connsiteY176" fmla="*/ 356750 h 848138"/>
              <a:gd name="connsiteX177" fmla="*/ 1189515 w 1876550"/>
              <a:gd name="connsiteY177" fmla="*/ 356750 h 848138"/>
              <a:gd name="connsiteX178" fmla="*/ 1175176 w 1876550"/>
              <a:gd name="connsiteY178" fmla="*/ 328062 h 848138"/>
              <a:gd name="connsiteX179" fmla="*/ 1155262 w 1876550"/>
              <a:gd name="connsiteY179" fmla="*/ 344205 h 848138"/>
              <a:gd name="connsiteX180" fmla="*/ 1089803 w 1876550"/>
              <a:gd name="connsiteY180" fmla="*/ 362315 h 848138"/>
              <a:gd name="connsiteX181" fmla="*/ 1021824 w 1876550"/>
              <a:gd name="connsiteY181" fmla="*/ 344205 h 848138"/>
              <a:gd name="connsiteX182" fmla="*/ 971420 w 1876550"/>
              <a:gd name="connsiteY182" fmla="*/ 293516 h 848138"/>
              <a:gd name="connsiteX183" fmla="*/ 952197 w 1876550"/>
              <a:gd name="connsiteY183" fmla="*/ 217470 h 848138"/>
              <a:gd name="connsiteX184" fmla="*/ 971420 w 1876550"/>
              <a:gd name="connsiteY184" fmla="*/ 141417 h 848138"/>
              <a:gd name="connsiteX185" fmla="*/ 1021824 w 1876550"/>
              <a:gd name="connsiteY185" fmla="*/ 90720 h 848138"/>
              <a:gd name="connsiteX186" fmla="*/ 1089803 w 1876550"/>
              <a:gd name="connsiteY186" fmla="*/ 72618 h 848138"/>
              <a:gd name="connsiteX187" fmla="*/ 802554 w 1876550"/>
              <a:gd name="connsiteY187" fmla="*/ 72613 h 848138"/>
              <a:gd name="connsiteX188" fmla="*/ 863008 w 1876550"/>
              <a:gd name="connsiteY188" fmla="*/ 86546 h 848138"/>
              <a:gd name="connsiteX189" fmla="*/ 905069 w 1876550"/>
              <a:gd name="connsiteY189" fmla="*/ 126657 h 848138"/>
              <a:gd name="connsiteX190" fmla="*/ 920667 w 1876550"/>
              <a:gd name="connsiteY190" fmla="*/ 189062 h 848138"/>
              <a:gd name="connsiteX191" fmla="*/ 920667 w 1876550"/>
              <a:gd name="connsiteY191" fmla="*/ 356745 h 848138"/>
              <a:gd name="connsiteX192" fmla="*/ 844338 w 1876550"/>
              <a:gd name="connsiteY192" fmla="*/ 356745 h 848138"/>
              <a:gd name="connsiteX193" fmla="*/ 844338 w 1876550"/>
              <a:gd name="connsiteY193" fmla="*/ 200753 h 848138"/>
              <a:gd name="connsiteX194" fmla="*/ 837099 w 1876550"/>
              <a:gd name="connsiteY194" fmla="*/ 168166 h 848138"/>
              <a:gd name="connsiteX195" fmla="*/ 816771 w 1876550"/>
              <a:gd name="connsiteY195" fmla="*/ 147270 h 848138"/>
              <a:gd name="connsiteX196" fmla="*/ 786393 w 1876550"/>
              <a:gd name="connsiteY196" fmla="*/ 140023 h 848138"/>
              <a:gd name="connsiteX197" fmla="*/ 743764 w 1876550"/>
              <a:gd name="connsiteY197" fmla="*/ 155898 h 848138"/>
              <a:gd name="connsiteX198" fmla="*/ 727904 w 1876550"/>
              <a:gd name="connsiteY198" fmla="*/ 200753 h 848138"/>
              <a:gd name="connsiteX199" fmla="*/ 727904 w 1876550"/>
              <a:gd name="connsiteY199" fmla="*/ 356745 h 848138"/>
              <a:gd name="connsiteX200" fmla="*/ 651575 w 1876550"/>
              <a:gd name="connsiteY200" fmla="*/ 356745 h 848138"/>
              <a:gd name="connsiteX201" fmla="*/ 651575 w 1876550"/>
              <a:gd name="connsiteY201" fmla="*/ 78186 h 848138"/>
              <a:gd name="connsiteX202" fmla="*/ 705627 w 1876550"/>
              <a:gd name="connsiteY202" fmla="*/ 78186 h 848138"/>
              <a:gd name="connsiteX203" fmla="*/ 719935 w 1876550"/>
              <a:gd name="connsiteY203" fmla="*/ 106817 h 848138"/>
              <a:gd name="connsiteX204" fmla="*/ 747404 w 1876550"/>
              <a:gd name="connsiteY204" fmla="*/ 85433 h 848138"/>
              <a:gd name="connsiteX205" fmla="*/ 802554 w 1876550"/>
              <a:gd name="connsiteY205" fmla="*/ 72613 h 848138"/>
              <a:gd name="connsiteX206" fmla="*/ 99221 w 1876550"/>
              <a:gd name="connsiteY206" fmla="*/ 69274 h 848138"/>
              <a:gd name="connsiteX207" fmla="*/ 99221 w 1876550"/>
              <a:gd name="connsiteY207" fmla="*/ 173455 h 848138"/>
              <a:gd name="connsiteX208" fmla="*/ 174975 w 1876550"/>
              <a:gd name="connsiteY208" fmla="*/ 173455 h 848138"/>
              <a:gd name="connsiteX209" fmla="*/ 216476 w 1876550"/>
              <a:gd name="connsiteY209" fmla="*/ 159538 h 848138"/>
              <a:gd name="connsiteX210" fmla="*/ 231245 w 1876550"/>
              <a:gd name="connsiteY210" fmla="*/ 121645 h 848138"/>
              <a:gd name="connsiteX211" fmla="*/ 216476 w 1876550"/>
              <a:gd name="connsiteY211" fmla="*/ 82932 h 848138"/>
              <a:gd name="connsiteX212" fmla="*/ 174975 w 1876550"/>
              <a:gd name="connsiteY212" fmla="*/ 69274 h 848138"/>
              <a:gd name="connsiteX213" fmla="*/ 21202 w 1876550"/>
              <a:gd name="connsiteY213" fmla="*/ 183 h 848138"/>
              <a:gd name="connsiteX214" fmla="*/ 172741 w 1876550"/>
              <a:gd name="connsiteY214" fmla="*/ 183 h 848138"/>
              <a:gd name="connsiteX215" fmla="*/ 273867 w 1876550"/>
              <a:gd name="connsiteY215" fmla="*/ 31949 h 848138"/>
              <a:gd name="connsiteX216" fmla="*/ 310354 w 1876550"/>
              <a:gd name="connsiteY216" fmla="*/ 120532 h 848138"/>
              <a:gd name="connsiteX217" fmla="*/ 273867 w 1876550"/>
              <a:gd name="connsiteY217" fmla="*/ 208277 h 848138"/>
              <a:gd name="connsiteX218" fmla="*/ 245878 w 1876550"/>
              <a:gd name="connsiteY218" fmla="*/ 226289 h 848138"/>
              <a:gd name="connsiteX219" fmla="*/ 321509 w 1876550"/>
              <a:gd name="connsiteY219" fmla="*/ 356753 h 848138"/>
              <a:gd name="connsiteX220" fmla="*/ 231815 w 1876550"/>
              <a:gd name="connsiteY220" fmla="*/ 356753 h 848138"/>
              <a:gd name="connsiteX221" fmla="*/ 170206 w 1876550"/>
              <a:gd name="connsiteY221" fmla="*/ 240312 h 848138"/>
              <a:gd name="connsiteX222" fmla="*/ 99221 w 1876550"/>
              <a:gd name="connsiteY222" fmla="*/ 240312 h 848138"/>
              <a:gd name="connsiteX223" fmla="*/ 99221 w 1876550"/>
              <a:gd name="connsiteY223" fmla="*/ 356753 h 848138"/>
              <a:gd name="connsiteX224" fmla="*/ 21202 w 1876550"/>
              <a:gd name="connsiteY224" fmla="*/ 356753 h 848138"/>
              <a:gd name="connsiteX225" fmla="*/ 1714417 w 1876550"/>
              <a:gd name="connsiteY225" fmla="*/ 148 h 848138"/>
              <a:gd name="connsiteX226" fmla="*/ 1790771 w 1876550"/>
              <a:gd name="connsiteY226" fmla="*/ 148 h 848138"/>
              <a:gd name="connsiteX227" fmla="*/ 1790771 w 1876550"/>
              <a:gd name="connsiteY227" fmla="*/ 78161 h 848138"/>
              <a:gd name="connsiteX228" fmla="*/ 1876323 w 1876550"/>
              <a:gd name="connsiteY228" fmla="*/ 78161 h 848138"/>
              <a:gd name="connsiteX229" fmla="*/ 1876323 w 1876550"/>
              <a:gd name="connsiteY229" fmla="*/ 141671 h 848138"/>
              <a:gd name="connsiteX230" fmla="*/ 1790771 w 1876550"/>
              <a:gd name="connsiteY230" fmla="*/ 141671 h 848138"/>
              <a:gd name="connsiteX231" fmla="*/ 1790771 w 1876550"/>
              <a:gd name="connsiteY231" fmla="*/ 246972 h 848138"/>
              <a:gd name="connsiteX232" fmla="*/ 1800229 w 1876550"/>
              <a:gd name="connsiteY232" fmla="*/ 277050 h 848138"/>
              <a:gd name="connsiteX233" fmla="*/ 1830314 w 1876550"/>
              <a:gd name="connsiteY233" fmla="*/ 286523 h 848138"/>
              <a:gd name="connsiteX234" fmla="*/ 1876550 w 1876550"/>
              <a:gd name="connsiteY234" fmla="*/ 286523 h 848138"/>
              <a:gd name="connsiteX235" fmla="*/ 1876550 w 1876550"/>
              <a:gd name="connsiteY235" fmla="*/ 356727 h 848138"/>
              <a:gd name="connsiteX236" fmla="*/ 1828079 w 1876550"/>
              <a:gd name="connsiteY236" fmla="*/ 356727 h 848138"/>
              <a:gd name="connsiteX237" fmla="*/ 1762904 w 1876550"/>
              <a:gd name="connsiteY237" fmla="*/ 345864 h 848138"/>
              <a:gd name="connsiteX238" fmla="*/ 1726124 w 1876550"/>
              <a:gd name="connsiteY238" fmla="*/ 311872 h 848138"/>
              <a:gd name="connsiteX239" fmla="*/ 1714417 w 1876550"/>
              <a:gd name="connsiteY239" fmla="*/ 253082 h 848138"/>
              <a:gd name="connsiteX240" fmla="*/ 1595217 w 1876550"/>
              <a:gd name="connsiteY240" fmla="*/ 0 h 848138"/>
              <a:gd name="connsiteX241" fmla="*/ 1671555 w 1876550"/>
              <a:gd name="connsiteY241" fmla="*/ 0 h 848138"/>
              <a:gd name="connsiteX242" fmla="*/ 1671555 w 1876550"/>
              <a:gd name="connsiteY242" fmla="*/ 356555 h 848138"/>
              <a:gd name="connsiteX243" fmla="*/ 1595217 w 1876550"/>
              <a:gd name="connsiteY243" fmla="*/ 356555 h 84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Lst>
            <a:rect l="l" t="t" r="r" b="b"/>
            <a:pathLst>
              <a:path w="1876550" h="848138">
                <a:moveTo>
                  <a:pt x="738002" y="525573"/>
                </a:moveTo>
                <a:cubicBezTo>
                  <a:pt x="724247" y="525573"/>
                  <a:pt x="711898" y="528742"/>
                  <a:pt x="700955" y="535046"/>
                </a:cubicBezTo>
                <a:cubicBezTo>
                  <a:pt x="689978" y="541375"/>
                  <a:pt x="681358" y="550273"/>
                  <a:pt x="675053" y="561785"/>
                </a:cubicBezTo>
                <a:cubicBezTo>
                  <a:pt x="668733" y="573297"/>
                  <a:pt x="665580" y="587043"/>
                  <a:pt x="665580" y="603017"/>
                </a:cubicBezTo>
                <a:cubicBezTo>
                  <a:pt x="665580" y="618616"/>
                  <a:pt x="668733" y="632175"/>
                  <a:pt x="675053" y="643688"/>
                </a:cubicBezTo>
                <a:cubicBezTo>
                  <a:pt x="681358" y="655209"/>
                  <a:pt x="689978" y="664113"/>
                  <a:pt x="700955" y="670426"/>
                </a:cubicBezTo>
                <a:cubicBezTo>
                  <a:pt x="711898" y="676747"/>
                  <a:pt x="724247" y="679900"/>
                  <a:pt x="738002" y="679900"/>
                </a:cubicBezTo>
                <a:cubicBezTo>
                  <a:pt x="752115" y="679900"/>
                  <a:pt x="764651" y="676747"/>
                  <a:pt x="775603" y="670426"/>
                </a:cubicBezTo>
                <a:cubicBezTo>
                  <a:pt x="786555" y="664113"/>
                  <a:pt x="795199" y="655209"/>
                  <a:pt x="801512" y="643688"/>
                </a:cubicBezTo>
                <a:cubicBezTo>
                  <a:pt x="807816" y="632175"/>
                  <a:pt x="810977" y="618616"/>
                  <a:pt x="810977" y="603017"/>
                </a:cubicBezTo>
                <a:cubicBezTo>
                  <a:pt x="810977" y="587043"/>
                  <a:pt x="807816" y="573297"/>
                  <a:pt x="801512" y="561785"/>
                </a:cubicBezTo>
                <a:cubicBezTo>
                  <a:pt x="795199" y="550273"/>
                  <a:pt x="786555" y="541375"/>
                  <a:pt x="775603" y="535046"/>
                </a:cubicBezTo>
                <a:cubicBezTo>
                  <a:pt x="764651" y="528742"/>
                  <a:pt x="752115" y="525573"/>
                  <a:pt x="738002" y="525573"/>
                </a:cubicBezTo>
                <a:close/>
                <a:moveTo>
                  <a:pt x="1371202" y="525569"/>
                </a:moveTo>
                <a:cubicBezTo>
                  <a:pt x="1357447" y="525569"/>
                  <a:pt x="1345203" y="528737"/>
                  <a:pt x="1334422" y="535042"/>
                </a:cubicBezTo>
                <a:cubicBezTo>
                  <a:pt x="1323658" y="541371"/>
                  <a:pt x="1315103" y="550267"/>
                  <a:pt x="1308798" y="561780"/>
                </a:cubicBezTo>
                <a:cubicBezTo>
                  <a:pt x="1302485" y="573292"/>
                  <a:pt x="1299340" y="587040"/>
                  <a:pt x="1299340" y="603013"/>
                </a:cubicBezTo>
                <a:cubicBezTo>
                  <a:pt x="1299340" y="618612"/>
                  <a:pt x="1302485" y="632172"/>
                  <a:pt x="1308798" y="643684"/>
                </a:cubicBezTo>
                <a:cubicBezTo>
                  <a:pt x="1315103" y="655204"/>
                  <a:pt x="1323658" y="664109"/>
                  <a:pt x="1334422" y="670422"/>
                </a:cubicBezTo>
                <a:cubicBezTo>
                  <a:pt x="1345203" y="676743"/>
                  <a:pt x="1357447" y="679895"/>
                  <a:pt x="1371202" y="679895"/>
                </a:cubicBezTo>
                <a:cubicBezTo>
                  <a:pt x="1384940" y="679895"/>
                  <a:pt x="1397208" y="676743"/>
                  <a:pt x="1407974" y="670422"/>
                </a:cubicBezTo>
                <a:cubicBezTo>
                  <a:pt x="1418748" y="664109"/>
                  <a:pt x="1427277" y="655204"/>
                  <a:pt x="1433607" y="643684"/>
                </a:cubicBezTo>
                <a:cubicBezTo>
                  <a:pt x="1439912" y="632172"/>
                  <a:pt x="1443064" y="618612"/>
                  <a:pt x="1443064" y="603013"/>
                </a:cubicBezTo>
                <a:cubicBezTo>
                  <a:pt x="1443064" y="587040"/>
                  <a:pt x="1439912" y="573292"/>
                  <a:pt x="1433607" y="561780"/>
                </a:cubicBezTo>
                <a:cubicBezTo>
                  <a:pt x="1427277" y="550267"/>
                  <a:pt x="1418748" y="541371"/>
                  <a:pt x="1407974" y="535042"/>
                </a:cubicBezTo>
                <a:cubicBezTo>
                  <a:pt x="1397208" y="528737"/>
                  <a:pt x="1384940" y="525569"/>
                  <a:pt x="1371202" y="525569"/>
                </a:cubicBezTo>
                <a:close/>
                <a:moveTo>
                  <a:pt x="918163" y="463734"/>
                </a:moveTo>
                <a:lnTo>
                  <a:pt x="994517" y="463734"/>
                </a:lnTo>
                <a:lnTo>
                  <a:pt x="994517" y="621407"/>
                </a:lnTo>
                <a:cubicBezTo>
                  <a:pt x="994517" y="640727"/>
                  <a:pt x="999514" y="655302"/>
                  <a:pt x="1009540" y="665134"/>
                </a:cubicBezTo>
                <a:cubicBezTo>
                  <a:pt x="1019573" y="674997"/>
                  <a:pt x="1032946" y="679920"/>
                  <a:pt x="1049658" y="679920"/>
                </a:cubicBezTo>
                <a:cubicBezTo>
                  <a:pt x="1066744" y="679920"/>
                  <a:pt x="1080198" y="674997"/>
                  <a:pt x="1090054" y="665134"/>
                </a:cubicBezTo>
                <a:cubicBezTo>
                  <a:pt x="1099901" y="655302"/>
                  <a:pt x="1104825" y="640727"/>
                  <a:pt x="1104825" y="621407"/>
                </a:cubicBezTo>
                <a:lnTo>
                  <a:pt x="1104825" y="463734"/>
                </a:lnTo>
                <a:lnTo>
                  <a:pt x="1181139" y="463734"/>
                </a:lnTo>
                <a:lnTo>
                  <a:pt x="1181139" y="629767"/>
                </a:lnTo>
                <a:cubicBezTo>
                  <a:pt x="1181139" y="653547"/>
                  <a:pt x="1175565" y="674331"/>
                  <a:pt x="1164426" y="692164"/>
                </a:cubicBezTo>
                <a:cubicBezTo>
                  <a:pt x="1153287" y="709989"/>
                  <a:pt x="1137866" y="723736"/>
                  <a:pt x="1118189" y="733395"/>
                </a:cubicBezTo>
                <a:cubicBezTo>
                  <a:pt x="1098496" y="743039"/>
                  <a:pt x="1075640" y="747882"/>
                  <a:pt x="1049658" y="747882"/>
                </a:cubicBezTo>
                <a:cubicBezTo>
                  <a:pt x="1010279" y="747882"/>
                  <a:pt x="978512" y="737393"/>
                  <a:pt x="954382" y="716391"/>
                </a:cubicBezTo>
                <a:cubicBezTo>
                  <a:pt x="930252" y="695422"/>
                  <a:pt x="918163" y="666539"/>
                  <a:pt x="918163" y="629767"/>
                </a:cubicBezTo>
                <a:close/>
                <a:moveTo>
                  <a:pt x="576019" y="463506"/>
                </a:moveTo>
                <a:lnTo>
                  <a:pt x="576019" y="537098"/>
                </a:lnTo>
                <a:cubicBezTo>
                  <a:pt x="527052" y="537098"/>
                  <a:pt x="502516" y="558530"/>
                  <a:pt x="490240" y="578745"/>
                </a:cubicBezTo>
                <a:cubicBezTo>
                  <a:pt x="481823" y="592572"/>
                  <a:pt x="477907" y="608674"/>
                  <a:pt x="477907" y="624867"/>
                </a:cubicBezTo>
                <a:lnTo>
                  <a:pt x="477907" y="742349"/>
                </a:lnTo>
                <a:lnTo>
                  <a:pt x="401584" y="742349"/>
                </a:lnTo>
                <a:lnTo>
                  <a:pt x="401584" y="463781"/>
                </a:lnTo>
                <a:lnTo>
                  <a:pt x="464713" y="463781"/>
                </a:lnTo>
                <a:lnTo>
                  <a:pt x="476655" y="503633"/>
                </a:lnTo>
                <a:cubicBezTo>
                  <a:pt x="502589" y="481103"/>
                  <a:pt x="535705" y="463506"/>
                  <a:pt x="576019" y="463506"/>
                </a:cubicBezTo>
                <a:close/>
                <a:moveTo>
                  <a:pt x="738002" y="458164"/>
                </a:moveTo>
                <a:cubicBezTo>
                  <a:pt x="766592" y="458164"/>
                  <a:pt x="792217" y="464209"/>
                  <a:pt x="814884" y="476265"/>
                </a:cubicBezTo>
                <a:cubicBezTo>
                  <a:pt x="837536" y="488339"/>
                  <a:pt x="855352" y="505237"/>
                  <a:pt x="868368" y="526978"/>
                </a:cubicBezTo>
                <a:cubicBezTo>
                  <a:pt x="881368" y="548704"/>
                  <a:pt x="887883" y="574036"/>
                  <a:pt x="887883" y="603017"/>
                </a:cubicBezTo>
                <a:cubicBezTo>
                  <a:pt x="887883" y="631989"/>
                  <a:pt x="881368" y="657346"/>
                  <a:pt x="868368" y="679062"/>
                </a:cubicBezTo>
                <a:cubicBezTo>
                  <a:pt x="855352" y="700788"/>
                  <a:pt x="837536" y="717703"/>
                  <a:pt x="814884" y="729768"/>
                </a:cubicBezTo>
                <a:cubicBezTo>
                  <a:pt x="792217" y="741833"/>
                  <a:pt x="766592" y="747869"/>
                  <a:pt x="738002" y="747869"/>
                </a:cubicBezTo>
                <a:cubicBezTo>
                  <a:pt x="709387" y="747869"/>
                  <a:pt x="683861" y="741833"/>
                  <a:pt x="661396" y="729768"/>
                </a:cubicBezTo>
                <a:cubicBezTo>
                  <a:pt x="638923" y="717703"/>
                  <a:pt x="621187" y="700788"/>
                  <a:pt x="608188" y="679062"/>
                </a:cubicBezTo>
                <a:cubicBezTo>
                  <a:pt x="595181" y="657346"/>
                  <a:pt x="588689" y="631989"/>
                  <a:pt x="588689" y="603017"/>
                </a:cubicBezTo>
                <a:cubicBezTo>
                  <a:pt x="588689" y="574036"/>
                  <a:pt x="595181" y="548704"/>
                  <a:pt x="608188" y="526978"/>
                </a:cubicBezTo>
                <a:cubicBezTo>
                  <a:pt x="621187" y="505237"/>
                  <a:pt x="638923" y="488339"/>
                  <a:pt x="661396" y="476265"/>
                </a:cubicBezTo>
                <a:cubicBezTo>
                  <a:pt x="683861" y="464209"/>
                  <a:pt x="709387" y="458164"/>
                  <a:pt x="738002" y="458164"/>
                </a:cubicBezTo>
                <a:close/>
                <a:moveTo>
                  <a:pt x="1381788" y="458159"/>
                </a:moveTo>
                <a:cubicBezTo>
                  <a:pt x="1406666" y="458159"/>
                  <a:pt x="1429495" y="464204"/>
                  <a:pt x="1450311" y="476261"/>
                </a:cubicBezTo>
                <a:cubicBezTo>
                  <a:pt x="1471110" y="488334"/>
                  <a:pt x="1487936" y="505234"/>
                  <a:pt x="1500740" y="526975"/>
                </a:cubicBezTo>
                <a:cubicBezTo>
                  <a:pt x="1513561" y="548700"/>
                  <a:pt x="1519963" y="574033"/>
                  <a:pt x="1519963" y="603013"/>
                </a:cubicBezTo>
                <a:cubicBezTo>
                  <a:pt x="1519963" y="631984"/>
                  <a:pt x="1513561" y="657341"/>
                  <a:pt x="1500740" y="679059"/>
                </a:cubicBezTo>
                <a:cubicBezTo>
                  <a:pt x="1487936" y="700783"/>
                  <a:pt x="1471110" y="717699"/>
                  <a:pt x="1450311" y="729763"/>
                </a:cubicBezTo>
                <a:cubicBezTo>
                  <a:pt x="1429495" y="741828"/>
                  <a:pt x="1406666" y="747865"/>
                  <a:pt x="1381788" y="747865"/>
                </a:cubicBezTo>
                <a:cubicBezTo>
                  <a:pt x="1358381" y="747865"/>
                  <a:pt x="1337575" y="742016"/>
                  <a:pt x="1319392" y="730316"/>
                </a:cubicBezTo>
                <a:cubicBezTo>
                  <a:pt x="1314217" y="726984"/>
                  <a:pt x="1309382" y="723247"/>
                  <a:pt x="1304906" y="719120"/>
                </a:cubicBezTo>
                <a:lnTo>
                  <a:pt x="1304906" y="848138"/>
                </a:lnTo>
                <a:lnTo>
                  <a:pt x="1228576" y="848138"/>
                </a:lnTo>
                <a:lnTo>
                  <a:pt x="1228576" y="463733"/>
                </a:lnTo>
                <a:lnTo>
                  <a:pt x="1282628" y="463733"/>
                </a:lnTo>
                <a:lnTo>
                  <a:pt x="1296805" y="492104"/>
                </a:lnTo>
                <a:cubicBezTo>
                  <a:pt x="1302801" y="486132"/>
                  <a:pt x="1309415" y="480852"/>
                  <a:pt x="1316605" y="476261"/>
                </a:cubicBezTo>
                <a:cubicBezTo>
                  <a:pt x="1335552" y="464204"/>
                  <a:pt x="1357268" y="458159"/>
                  <a:pt x="1381788" y="458159"/>
                </a:cubicBezTo>
                <a:close/>
                <a:moveTo>
                  <a:pt x="186101" y="380162"/>
                </a:moveTo>
                <a:cubicBezTo>
                  <a:pt x="219517" y="380162"/>
                  <a:pt x="248570" y="386100"/>
                  <a:pt x="273277" y="397978"/>
                </a:cubicBezTo>
                <a:cubicBezTo>
                  <a:pt x="297960" y="409881"/>
                  <a:pt x="317849" y="425480"/>
                  <a:pt x="332895" y="444775"/>
                </a:cubicBezTo>
                <a:cubicBezTo>
                  <a:pt x="347933" y="464096"/>
                  <a:pt x="357309" y="484895"/>
                  <a:pt x="361022" y="507172"/>
                </a:cubicBezTo>
                <a:lnTo>
                  <a:pt x="279696" y="507172"/>
                </a:lnTo>
                <a:cubicBezTo>
                  <a:pt x="277088" y="498260"/>
                  <a:pt x="271790" y="489543"/>
                  <a:pt x="263821" y="480995"/>
                </a:cubicBezTo>
                <a:cubicBezTo>
                  <a:pt x="255809" y="472440"/>
                  <a:pt x="245410" y="465396"/>
                  <a:pt x="232606" y="459822"/>
                </a:cubicBezTo>
                <a:cubicBezTo>
                  <a:pt x="219802" y="454257"/>
                  <a:pt x="204471" y="451462"/>
                  <a:pt x="186653" y="451462"/>
                </a:cubicBezTo>
                <a:cubicBezTo>
                  <a:pt x="165839" y="451462"/>
                  <a:pt x="147372" y="456102"/>
                  <a:pt x="131220" y="465396"/>
                </a:cubicBezTo>
                <a:cubicBezTo>
                  <a:pt x="115044" y="474682"/>
                  <a:pt x="102426" y="487674"/>
                  <a:pt x="93327" y="504401"/>
                </a:cubicBezTo>
                <a:cubicBezTo>
                  <a:pt x="84219" y="521106"/>
                  <a:pt x="79686" y="540978"/>
                  <a:pt x="79686" y="564003"/>
                </a:cubicBezTo>
                <a:cubicBezTo>
                  <a:pt x="79686" y="587037"/>
                  <a:pt x="84309" y="607097"/>
                  <a:pt x="93603" y="624174"/>
                </a:cubicBezTo>
                <a:cubicBezTo>
                  <a:pt x="102889" y="641260"/>
                  <a:pt x="115799" y="654446"/>
                  <a:pt x="132324" y="663725"/>
                </a:cubicBezTo>
                <a:cubicBezTo>
                  <a:pt x="148842" y="673027"/>
                  <a:pt x="167707" y="677658"/>
                  <a:pt x="188871" y="677658"/>
                </a:cubicBezTo>
                <a:cubicBezTo>
                  <a:pt x="208565" y="677658"/>
                  <a:pt x="225733" y="674603"/>
                  <a:pt x="240413" y="668478"/>
                </a:cubicBezTo>
                <a:cubicBezTo>
                  <a:pt x="255070" y="662335"/>
                  <a:pt x="266599" y="653138"/>
                  <a:pt x="274943" y="640886"/>
                </a:cubicBezTo>
                <a:cubicBezTo>
                  <a:pt x="281183" y="631771"/>
                  <a:pt x="285269" y="620981"/>
                  <a:pt x="287276" y="608575"/>
                </a:cubicBezTo>
                <a:lnTo>
                  <a:pt x="167146" y="608575"/>
                </a:lnTo>
                <a:lnTo>
                  <a:pt x="167146" y="542832"/>
                </a:lnTo>
                <a:lnTo>
                  <a:pt x="367717" y="542832"/>
                </a:lnTo>
                <a:cubicBezTo>
                  <a:pt x="368464" y="547665"/>
                  <a:pt x="368903" y="552784"/>
                  <a:pt x="369106" y="558154"/>
                </a:cubicBezTo>
                <a:cubicBezTo>
                  <a:pt x="369293" y="563541"/>
                  <a:pt x="369366" y="568846"/>
                  <a:pt x="369366" y="574030"/>
                </a:cubicBezTo>
                <a:cubicBezTo>
                  <a:pt x="369366" y="610062"/>
                  <a:pt x="361396" y="641089"/>
                  <a:pt x="345422" y="667071"/>
                </a:cubicBezTo>
                <a:cubicBezTo>
                  <a:pt x="329451" y="693070"/>
                  <a:pt x="307823" y="713033"/>
                  <a:pt x="280533" y="726967"/>
                </a:cubicBezTo>
                <a:cubicBezTo>
                  <a:pt x="253217" y="740884"/>
                  <a:pt x="222303" y="747863"/>
                  <a:pt x="187766" y="747863"/>
                </a:cubicBezTo>
                <a:cubicBezTo>
                  <a:pt x="161028" y="747863"/>
                  <a:pt x="136232" y="743305"/>
                  <a:pt x="113395" y="734205"/>
                </a:cubicBezTo>
                <a:cubicBezTo>
                  <a:pt x="90549" y="725106"/>
                  <a:pt x="70667" y="712203"/>
                  <a:pt x="53760" y="695491"/>
                </a:cubicBezTo>
                <a:cubicBezTo>
                  <a:pt x="36862" y="678779"/>
                  <a:pt x="23684" y="659264"/>
                  <a:pt x="14218" y="636995"/>
                </a:cubicBezTo>
                <a:cubicBezTo>
                  <a:pt x="4737" y="614701"/>
                  <a:pt x="0" y="590392"/>
                  <a:pt x="0" y="564003"/>
                </a:cubicBezTo>
                <a:cubicBezTo>
                  <a:pt x="0" y="537632"/>
                  <a:pt x="4647" y="513299"/>
                  <a:pt x="13934" y="491020"/>
                </a:cubicBezTo>
                <a:cubicBezTo>
                  <a:pt x="23213" y="468744"/>
                  <a:pt x="36236" y="449333"/>
                  <a:pt x="52948" y="432809"/>
                </a:cubicBezTo>
                <a:cubicBezTo>
                  <a:pt x="69652" y="416283"/>
                  <a:pt x="89321" y="403365"/>
                  <a:pt x="111988" y="394079"/>
                </a:cubicBezTo>
                <a:cubicBezTo>
                  <a:pt x="134648" y="384800"/>
                  <a:pt x="159346" y="380162"/>
                  <a:pt x="186101" y="380162"/>
                </a:cubicBezTo>
                <a:close/>
                <a:moveTo>
                  <a:pt x="1100933" y="140027"/>
                </a:moveTo>
                <a:cubicBezTo>
                  <a:pt x="1087203" y="140027"/>
                  <a:pt x="1074935" y="143172"/>
                  <a:pt x="1064161" y="149501"/>
                </a:cubicBezTo>
                <a:cubicBezTo>
                  <a:pt x="1053397" y="155813"/>
                  <a:pt x="1044842" y="164726"/>
                  <a:pt x="1038537" y="176238"/>
                </a:cubicBezTo>
                <a:cubicBezTo>
                  <a:pt x="1032233" y="187751"/>
                  <a:pt x="1029064" y="201498"/>
                  <a:pt x="1029064" y="217470"/>
                </a:cubicBezTo>
                <a:cubicBezTo>
                  <a:pt x="1029064" y="233069"/>
                  <a:pt x="1032233" y="246629"/>
                  <a:pt x="1038537" y="258134"/>
                </a:cubicBezTo>
                <a:cubicBezTo>
                  <a:pt x="1044842" y="269646"/>
                  <a:pt x="1053397" y="278568"/>
                  <a:pt x="1064161" y="284880"/>
                </a:cubicBezTo>
                <a:cubicBezTo>
                  <a:pt x="1074935" y="291201"/>
                  <a:pt x="1087203" y="294353"/>
                  <a:pt x="1100933" y="294353"/>
                </a:cubicBezTo>
                <a:cubicBezTo>
                  <a:pt x="1114681" y="294353"/>
                  <a:pt x="1126932" y="291201"/>
                  <a:pt x="1137705" y="284880"/>
                </a:cubicBezTo>
                <a:cubicBezTo>
                  <a:pt x="1148470" y="278568"/>
                  <a:pt x="1157017" y="269646"/>
                  <a:pt x="1163330" y="258134"/>
                </a:cubicBezTo>
                <a:cubicBezTo>
                  <a:pt x="1169643" y="246629"/>
                  <a:pt x="1172803" y="233069"/>
                  <a:pt x="1172803" y="217470"/>
                </a:cubicBezTo>
                <a:cubicBezTo>
                  <a:pt x="1172803" y="201498"/>
                  <a:pt x="1169643" y="187751"/>
                  <a:pt x="1163330" y="176238"/>
                </a:cubicBezTo>
                <a:cubicBezTo>
                  <a:pt x="1157017" y="164726"/>
                  <a:pt x="1148470" y="155813"/>
                  <a:pt x="1137705" y="149501"/>
                </a:cubicBezTo>
                <a:cubicBezTo>
                  <a:pt x="1126932" y="143172"/>
                  <a:pt x="1114681" y="140027"/>
                  <a:pt x="1100933" y="140027"/>
                </a:cubicBezTo>
                <a:close/>
                <a:moveTo>
                  <a:pt x="473731" y="135036"/>
                </a:moveTo>
                <a:cubicBezTo>
                  <a:pt x="461472" y="135036"/>
                  <a:pt x="450219" y="137539"/>
                  <a:pt x="440022" y="142552"/>
                </a:cubicBezTo>
                <a:cubicBezTo>
                  <a:pt x="429786" y="147565"/>
                  <a:pt x="421629" y="156023"/>
                  <a:pt x="415495" y="167900"/>
                </a:cubicBezTo>
                <a:cubicBezTo>
                  <a:pt x="412668" y="173409"/>
                  <a:pt x="410482" y="179909"/>
                  <a:pt x="408963" y="187408"/>
                </a:cubicBezTo>
                <a:lnTo>
                  <a:pt x="539621" y="187408"/>
                </a:lnTo>
                <a:cubicBezTo>
                  <a:pt x="538257" y="178113"/>
                  <a:pt x="535462" y="170111"/>
                  <a:pt x="531099" y="163440"/>
                </a:cubicBezTo>
                <a:cubicBezTo>
                  <a:pt x="524794" y="153797"/>
                  <a:pt x="516630" y="146655"/>
                  <a:pt x="506578" y="142000"/>
                </a:cubicBezTo>
                <a:cubicBezTo>
                  <a:pt x="496553" y="137368"/>
                  <a:pt x="485593" y="135036"/>
                  <a:pt x="473731" y="135036"/>
                </a:cubicBezTo>
                <a:close/>
                <a:moveTo>
                  <a:pt x="1288935" y="78176"/>
                </a:moveTo>
                <a:lnTo>
                  <a:pt x="1365281" y="78176"/>
                </a:lnTo>
                <a:lnTo>
                  <a:pt x="1365281" y="235850"/>
                </a:lnTo>
                <a:cubicBezTo>
                  <a:pt x="1365281" y="255170"/>
                  <a:pt x="1370295" y="269746"/>
                  <a:pt x="1380312" y="279576"/>
                </a:cubicBezTo>
                <a:cubicBezTo>
                  <a:pt x="1390362" y="289439"/>
                  <a:pt x="1403719" y="294363"/>
                  <a:pt x="1420431" y="294363"/>
                </a:cubicBezTo>
                <a:cubicBezTo>
                  <a:pt x="1437508" y="294363"/>
                  <a:pt x="1450980" y="289439"/>
                  <a:pt x="1460827" y="279576"/>
                </a:cubicBezTo>
                <a:cubicBezTo>
                  <a:pt x="1470674" y="269746"/>
                  <a:pt x="1475589" y="255170"/>
                  <a:pt x="1475589" y="235850"/>
                </a:cubicBezTo>
                <a:lnTo>
                  <a:pt x="1475589" y="78176"/>
                </a:lnTo>
                <a:lnTo>
                  <a:pt x="1551902" y="78176"/>
                </a:lnTo>
                <a:lnTo>
                  <a:pt x="1551902" y="244210"/>
                </a:lnTo>
                <a:cubicBezTo>
                  <a:pt x="1551902" y="267991"/>
                  <a:pt x="1546345" y="288773"/>
                  <a:pt x="1535190" y="306607"/>
                </a:cubicBezTo>
                <a:cubicBezTo>
                  <a:pt x="1524067" y="324432"/>
                  <a:pt x="1508647" y="338178"/>
                  <a:pt x="1488953" y="347839"/>
                </a:cubicBezTo>
                <a:cubicBezTo>
                  <a:pt x="1469284" y="357483"/>
                  <a:pt x="1446430" y="362325"/>
                  <a:pt x="1420431" y="362325"/>
                </a:cubicBezTo>
                <a:cubicBezTo>
                  <a:pt x="1381051" y="362325"/>
                  <a:pt x="1349300" y="351836"/>
                  <a:pt x="1325163" y="330834"/>
                </a:cubicBezTo>
                <a:cubicBezTo>
                  <a:pt x="1301025" y="309864"/>
                  <a:pt x="1288935" y="280981"/>
                  <a:pt x="1288935" y="244210"/>
                </a:cubicBezTo>
                <a:close/>
                <a:moveTo>
                  <a:pt x="475942" y="72641"/>
                </a:moveTo>
                <a:cubicBezTo>
                  <a:pt x="503053" y="72641"/>
                  <a:pt x="527012" y="78490"/>
                  <a:pt x="547811" y="90189"/>
                </a:cubicBezTo>
                <a:cubicBezTo>
                  <a:pt x="568610" y="101880"/>
                  <a:pt x="584965" y="118422"/>
                  <a:pt x="596842" y="139773"/>
                </a:cubicBezTo>
                <a:cubicBezTo>
                  <a:pt x="608745" y="161133"/>
                  <a:pt x="614668" y="186669"/>
                  <a:pt x="614668" y="216380"/>
                </a:cubicBezTo>
                <a:cubicBezTo>
                  <a:pt x="614668" y="228127"/>
                  <a:pt x="613920" y="234961"/>
                  <a:pt x="613555" y="238666"/>
                </a:cubicBezTo>
                <a:lnTo>
                  <a:pt x="407865" y="238666"/>
                </a:lnTo>
                <a:cubicBezTo>
                  <a:pt x="409385" y="248277"/>
                  <a:pt x="412017" y="256637"/>
                  <a:pt x="415780" y="263738"/>
                </a:cubicBezTo>
                <a:cubicBezTo>
                  <a:pt x="422092" y="275632"/>
                  <a:pt x="430810" y="284349"/>
                  <a:pt x="441965" y="289923"/>
                </a:cubicBezTo>
                <a:cubicBezTo>
                  <a:pt x="453120" y="295489"/>
                  <a:pt x="465542" y="298268"/>
                  <a:pt x="479288" y="298268"/>
                </a:cubicBezTo>
                <a:cubicBezTo>
                  <a:pt x="490443" y="298268"/>
                  <a:pt x="499802" y="296796"/>
                  <a:pt x="507432" y="293824"/>
                </a:cubicBezTo>
                <a:cubicBezTo>
                  <a:pt x="515020" y="290841"/>
                  <a:pt x="521349" y="286666"/>
                  <a:pt x="526378" y="281279"/>
                </a:cubicBezTo>
                <a:cubicBezTo>
                  <a:pt x="531375" y="275908"/>
                  <a:pt x="534820" y="269855"/>
                  <a:pt x="536681" y="263161"/>
                </a:cubicBezTo>
                <a:lnTo>
                  <a:pt x="612442" y="263161"/>
                </a:lnTo>
                <a:cubicBezTo>
                  <a:pt x="609460" y="282871"/>
                  <a:pt x="601856" y="300136"/>
                  <a:pt x="589588" y="314995"/>
                </a:cubicBezTo>
                <a:cubicBezTo>
                  <a:pt x="577335" y="329848"/>
                  <a:pt x="561834" y="341450"/>
                  <a:pt x="543090" y="349817"/>
                </a:cubicBezTo>
                <a:cubicBezTo>
                  <a:pt x="524323" y="358162"/>
                  <a:pt x="503053" y="362345"/>
                  <a:pt x="479288" y="362345"/>
                </a:cubicBezTo>
                <a:cubicBezTo>
                  <a:pt x="451064" y="362345"/>
                  <a:pt x="425886" y="356317"/>
                  <a:pt x="403795" y="344228"/>
                </a:cubicBezTo>
                <a:cubicBezTo>
                  <a:pt x="381697" y="332180"/>
                  <a:pt x="364343" y="315272"/>
                  <a:pt x="351701" y="293547"/>
                </a:cubicBezTo>
                <a:cubicBezTo>
                  <a:pt x="339075" y="271806"/>
                  <a:pt x="332770" y="246457"/>
                  <a:pt x="332770" y="217493"/>
                </a:cubicBezTo>
                <a:cubicBezTo>
                  <a:pt x="332770" y="188521"/>
                  <a:pt x="338897" y="163164"/>
                  <a:pt x="351148" y="141438"/>
                </a:cubicBezTo>
                <a:cubicBezTo>
                  <a:pt x="363408" y="119714"/>
                  <a:pt x="380299" y="102823"/>
                  <a:pt x="401846" y="90741"/>
                </a:cubicBezTo>
                <a:cubicBezTo>
                  <a:pt x="423384" y="78676"/>
                  <a:pt x="448090" y="72641"/>
                  <a:pt x="475942" y="72641"/>
                </a:cubicBezTo>
                <a:close/>
                <a:moveTo>
                  <a:pt x="1089803" y="72618"/>
                </a:moveTo>
                <a:cubicBezTo>
                  <a:pt x="1114681" y="72618"/>
                  <a:pt x="1136503" y="78646"/>
                  <a:pt x="1155262" y="90720"/>
                </a:cubicBezTo>
                <a:cubicBezTo>
                  <a:pt x="1162485" y="95375"/>
                  <a:pt x="1169131" y="100761"/>
                  <a:pt x="1175176" y="106855"/>
                </a:cubicBezTo>
                <a:lnTo>
                  <a:pt x="1189515" y="78182"/>
                </a:lnTo>
                <a:lnTo>
                  <a:pt x="1243560" y="78182"/>
                </a:lnTo>
                <a:lnTo>
                  <a:pt x="1243560" y="356750"/>
                </a:lnTo>
                <a:lnTo>
                  <a:pt x="1189515" y="356750"/>
                </a:lnTo>
                <a:lnTo>
                  <a:pt x="1175176" y="328062"/>
                </a:lnTo>
                <a:cubicBezTo>
                  <a:pt x="1169131" y="334155"/>
                  <a:pt x="1162485" y="339550"/>
                  <a:pt x="1155262" y="344205"/>
                </a:cubicBezTo>
                <a:cubicBezTo>
                  <a:pt x="1136503" y="356287"/>
                  <a:pt x="1114681" y="362315"/>
                  <a:pt x="1089803" y="362315"/>
                </a:cubicBezTo>
                <a:cubicBezTo>
                  <a:pt x="1065291" y="362315"/>
                  <a:pt x="1042623" y="356287"/>
                  <a:pt x="1021824" y="344205"/>
                </a:cubicBezTo>
                <a:cubicBezTo>
                  <a:pt x="1001034" y="332140"/>
                  <a:pt x="984224" y="315241"/>
                  <a:pt x="971420" y="293516"/>
                </a:cubicBezTo>
                <a:cubicBezTo>
                  <a:pt x="958599" y="271775"/>
                  <a:pt x="952197" y="246426"/>
                  <a:pt x="952197" y="217470"/>
                </a:cubicBezTo>
                <a:cubicBezTo>
                  <a:pt x="952197" y="188490"/>
                  <a:pt x="958599" y="163142"/>
                  <a:pt x="971420" y="141417"/>
                </a:cubicBezTo>
                <a:cubicBezTo>
                  <a:pt x="984224" y="119691"/>
                  <a:pt x="1001034" y="102792"/>
                  <a:pt x="1021824" y="90720"/>
                </a:cubicBezTo>
                <a:cubicBezTo>
                  <a:pt x="1042623" y="78646"/>
                  <a:pt x="1065291" y="72618"/>
                  <a:pt x="1089803" y="72618"/>
                </a:cubicBezTo>
                <a:close/>
                <a:moveTo>
                  <a:pt x="802554" y="72613"/>
                </a:moveTo>
                <a:cubicBezTo>
                  <a:pt x="825204" y="72613"/>
                  <a:pt x="845353" y="77269"/>
                  <a:pt x="863008" y="86546"/>
                </a:cubicBezTo>
                <a:cubicBezTo>
                  <a:pt x="880630" y="95833"/>
                  <a:pt x="894661" y="109189"/>
                  <a:pt x="905069" y="126657"/>
                </a:cubicBezTo>
                <a:cubicBezTo>
                  <a:pt x="915452" y="144125"/>
                  <a:pt x="920667" y="164907"/>
                  <a:pt x="920667" y="189062"/>
                </a:cubicBezTo>
                <a:lnTo>
                  <a:pt x="920667" y="356745"/>
                </a:lnTo>
                <a:lnTo>
                  <a:pt x="844338" y="356745"/>
                </a:lnTo>
                <a:lnTo>
                  <a:pt x="844338" y="200753"/>
                </a:lnTo>
                <a:cubicBezTo>
                  <a:pt x="844338" y="188127"/>
                  <a:pt x="841924" y="177265"/>
                  <a:pt x="837099" y="168166"/>
                </a:cubicBezTo>
                <a:cubicBezTo>
                  <a:pt x="832273" y="159066"/>
                  <a:pt x="825480" y="152103"/>
                  <a:pt x="816771" y="147270"/>
                </a:cubicBezTo>
                <a:cubicBezTo>
                  <a:pt x="808029" y="142443"/>
                  <a:pt x="797905" y="140023"/>
                  <a:pt x="786393" y="140023"/>
                </a:cubicBezTo>
                <a:cubicBezTo>
                  <a:pt x="768577" y="140023"/>
                  <a:pt x="754366" y="145312"/>
                  <a:pt x="743764" y="155898"/>
                </a:cubicBezTo>
                <a:cubicBezTo>
                  <a:pt x="733193" y="166484"/>
                  <a:pt x="727904" y="181450"/>
                  <a:pt x="727904" y="200753"/>
                </a:cubicBezTo>
                <a:lnTo>
                  <a:pt x="727904" y="356745"/>
                </a:lnTo>
                <a:lnTo>
                  <a:pt x="651575" y="356745"/>
                </a:lnTo>
                <a:lnTo>
                  <a:pt x="651575" y="78186"/>
                </a:lnTo>
                <a:lnTo>
                  <a:pt x="705627" y="78186"/>
                </a:lnTo>
                <a:lnTo>
                  <a:pt x="719935" y="106817"/>
                </a:lnTo>
                <a:cubicBezTo>
                  <a:pt x="727491" y="98351"/>
                  <a:pt x="736606" y="91186"/>
                  <a:pt x="747404" y="85433"/>
                </a:cubicBezTo>
                <a:cubicBezTo>
                  <a:pt x="763360" y="76886"/>
                  <a:pt x="781738" y="72613"/>
                  <a:pt x="802554" y="72613"/>
                </a:cubicBezTo>
                <a:close/>
                <a:moveTo>
                  <a:pt x="99221" y="69274"/>
                </a:moveTo>
                <a:lnTo>
                  <a:pt x="99221" y="173455"/>
                </a:lnTo>
                <a:lnTo>
                  <a:pt x="174975" y="173455"/>
                </a:lnTo>
                <a:cubicBezTo>
                  <a:pt x="192792" y="173455"/>
                  <a:pt x="206629" y="168824"/>
                  <a:pt x="216476" y="159538"/>
                </a:cubicBezTo>
                <a:cubicBezTo>
                  <a:pt x="226323" y="150251"/>
                  <a:pt x="231245" y="137626"/>
                  <a:pt x="231245" y="121645"/>
                </a:cubicBezTo>
                <a:cubicBezTo>
                  <a:pt x="231245" y="104933"/>
                  <a:pt x="226323" y="92031"/>
                  <a:pt x="216476" y="82932"/>
                </a:cubicBezTo>
                <a:cubicBezTo>
                  <a:pt x="206629" y="73831"/>
                  <a:pt x="192792" y="69274"/>
                  <a:pt x="174975" y="69274"/>
                </a:cubicBezTo>
                <a:close/>
                <a:moveTo>
                  <a:pt x="21202" y="183"/>
                </a:moveTo>
                <a:lnTo>
                  <a:pt x="172741" y="183"/>
                </a:lnTo>
                <a:cubicBezTo>
                  <a:pt x="215817" y="183"/>
                  <a:pt x="249534" y="10785"/>
                  <a:pt x="273867" y="31949"/>
                </a:cubicBezTo>
                <a:cubicBezTo>
                  <a:pt x="298183" y="53122"/>
                  <a:pt x="310354" y="82647"/>
                  <a:pt x="310354" y="120532"/>
                </a:cubicBezTo>
                <a:cubicBezTo>
                  <a:pt x="310354" y="157669"/>
                  <a:pt x="298183" y="186925"/>
                  <a:pt x="273867" y="208277"/>
                </a:cubicBezTo>
                <a:cubicBezTo>
                  <a:pt x="265620" y="215533"/>
                  <a:pt x="256278" y="221503"/>
                  <a:pt x="245878" y="226289"/>
                </a:cubicBezTo>
                <a:lnTo>
                  <a:pt x="321509" y="356753"/>
                </a:lnTo>
                <a:lnTo>
                  <a:pt x="231815" y="356753"/>
                </a:lnTo>
                <a:lnTo>
                  <a:pt x="170206" y="240312"/>
                </a:lnTo>
                <a:lnTo>
                  <a:pt x="99221" y="240312"/>
                </a:lnTo>
                <a:lnTo>
                  <a:pt x="99221" y="356753"/>
                </a:lnTo>
                <a:lnTo>
                  <a:pt x="21202" y="356753"/>
                </a:lnTo>
                <a:close/>
                <a:moveTo>
                  <a:pt x="1714417" y="148"/>
                </a:moveTo>
                <a:lnTo>
                  <a:pt x="1790771" y="148"/>
                </a:lnTo>
                <a:lnTo>
                  <a:pt x="1790771" y="78161"/>
                </a:lnTo>
                <a:lnTo>
                  <a:pt x="1876323" y="78161"/>
                </a:lnTo>
                <a:lnTo>
                  <a:pt x="1876323" y="141671"/>
                </a:lnTo>
                <a:lnTo>
                  <a:pt x="1790771" y="141671"/>
                </a:lnTo>
                <a:lnTo>
                  <a:pt x="1790771" y="246972"/>
                </a:lnTo>
                <a:cubicBezTo>
                  <a:pt x="1790771" y="260727"/>
                  <a:pt x="1793924" y="270753"/>
                  <a:pt x="1800229" y="277050"/>
                </a:cubicBezTo>
                <a:cubicBezTo>
                  <a:pt x="1806532" y="283370"/>
                  <a:pt x="1816550" y="286523"/>
                  <a:pt x="1830314" y="286523"/>
                </a:cubicBezTo>
                <a:lnTo>
                  <a:pt x="1876550" y="286523"/>
                </a:lnTo>
                <a:lnTo>
                  <a:pt x="1876550" y="356727"/>
                </a:lnTo>
                <a:lnTo>
                  <a:pt x="1828079" y="356727"/>
                </a:lnTo>
                <a:cubicBezTo>
                  <a:pt x="1801342" y="356727"/>
                  <a:pt x="1779616" y="353096"/>
                  <a:pt x="1762904" y="345864"/>
                </a:cubicBezTo>
                <a:cubicBezTo>
                  <a:pt x="1746192" y="338610"/>
                  <a:pt x="1733933" y="327284"/>
                  <a:pt x="1726124" y="311872"/>
                </a:cubicBezTo>
                <a:cubicBezTo>
                  <a:pt x="1718325" y="296476"/>
                  <a:pt x="1714417" y="276879"/>
                  <a:pt x="1714417" y="253082"/>
                </a:cubicBezTo>
                <a:close/>
                <a:moveTo>
                  <a:pt x="1595217" y="0"/>
                </a:moveTo>
                <a:lnTo>
                  <a:pt x="1671555" y="0"/>
                </a:lnTo>
                <a:lnTo>
                  <a:pt x="1671555" y="356555"/>
                </a:lnTo>
                <a:lnTo>
                  <a:pt x="1595217" y="356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sz="14284"/>
          </a:p>
        </p:txBody>
      </p:sp>
      <p:sp>
        <p:nvSpPr>
          <p:cNvPr id="12" name="Forme libre 11">
            <a:extLst>
              <a:ext uri="{FF2B5EF4-FFF2-40B4-BE49-F238E27FC236}">
                <a16:creationId xmlns:a16="http://schemas.microsoft.com/office/drawing/2014/main" id="{0FB2424B-10F5-1B41-ADBD-C57057C87C19}"/>
              </a:ext>
            </a:extLst>
          </p:cNvPr>
          <p:cNvSpPr/>
          <p:nvPr/>
        </p:nvSpPr>
        <p:spPr>
          <a:xfrm>
            <a:off x="4331271" y="950036"/>
            <a:ext cx="30937647" cy="16101840"/>
          </a:xfrm>
          <a:custGeom>
            <a:avLst/>
            <a:gdLst>
              <a:gd name="connsiteX0" fmla="*/ 0 w 9525000"/>
              <a:gd name="connsiteY0" fmla="*/ 0 h 6134575"/>
              <a:gd name="connsiteX1" fmla="*/ 9525000 w 9525000"/>
              <a:gd name="connsiteY1" fmla="*/ 0 h 6134575"/>
              <a:gd name="connsiteX2" fmla="*/ 9525000 w 9525000"/>
              <a:gd name="connsiteY2" fmla="*/ 6134576 h 6134575"/>
              <a:gd name="connsiteX3" fmla="*/ 0 w 9525000"/>
              <a:gd name="connsiteY3" fmla="*/ 6134576 h 6134575"/>
            </a:gdLst>
            <a:ahLst/>
            <a:cxnLst>
              <a:cxn ang="0">
                <a:pos x="connsiteX0" y="connsiteY0"/>
              </a:cxn>
              <a:cxn ang="0">
                <a:pos x="connsiteX1" y="connsiteY1"/>
              </a:cxn>
              <a:cxn ang="0">
                <a:pos x="connsiteX2" y="connsiteY2"/>
              </a:cxn>
              <a:cxn ang="0">
                <a:pos x="connsiteX3" y="connsiteY3"/>
              </a:cxn>
            </a:cxnLst>
            <a:rect l="l" t="t" r="r" b="b"/>
            <a:pathLst>
              <a:path w="9525000" h="6134575">
                <a:moveTo>
                  <a:pt x="0" y="0"/>
                </a:moveTo>
                <a:lnTo>
                  <a:pt x="9525000" y="0"/>
                </a:lnTo>
                <a:lnTo>
                  <a:pt x="9525000" y="6134576"/>
                </a:lnTo>
                <a:lnTo>
                  <a:pt x="0" y="6134576"/>
                </a:lnTo>
                <a:close/>
              </a:path>
            </a:pathLst>
          </a:custGeom>
          <a:noFill/>
          <a:ln w="9525" cap="flat">
            <a:noFill/>
            <a:prstDash val="solid"/>
            <a:miter/>
          </a:ln>
        </p:spPr>
        <p:txBody>
          <a:bodyPr rtlCol="0" anchor="ctr"/>
          <a:lstStyle/>
          <a:p>
            <a:endParaRPr lang="fr-FR" sz="14284"/>
          </a:p>
        </p:txBody>
      </p:sp>
    </p:spTree>
    <p:extLst>
      <p:ext uri="{BB962C8B-B14F-4D97-AF65-F5344CB8AC3E}">
        <p14:creationId xmlns:p14="http://schemas.microsoft.com/office/powerpoint/2010/main" val="44356227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43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Alt">
    <p:spTree>
      <p:nvGrpSpPr>
        <p:cNvPr id="1" name=""/>
        <p:cNvGrpSpPr/>
        <p:nvPr/>
      </p:nvGrpSpPr>
      <p:grpSpPr>
        <a:xfrm>
          <a:off x="0" y="0"/>
          <a:ext cx="0" cy="0"/>
          <a:chOff x="0" y="0"/>
          <a:chExt cx="0" cy="0"/>
        </a:xfrm>
      </p:grpSpPr>
      <p:pic>
        <p:nvPicPr>
          <p:cNvPr id="11" name="Espace réservé pour une image  11">
            <a:extLst>
              <a:ext uri="{FF2B5EF4-FFF2-40B4-BE49-F238E27FC236}">
                <a16:creationId xmlns:a16="http://schemas.microsoft.com/office/drawing/2014/main" id="{2D2963E7-31E6-554B-876C-39B8C8385B5D}"/>
              </a:ext>
            </a:extLst>
          </p:cNvPr>
          <p:cNvPicPr>
            <a:picLocks noChangeAspect="1"/>
          </p:cNvPicPr>
          <p:nvPr userDrawn="1"/>
        </p:nvPicPr>
        <p:blipFill>
          <a:blip r:embed="rId2"/>
          <a:srcRect/>
          <a:stretch/>
        </p:blipFill>
        <p:spPr>
          <a:xfrm>
            <a:off x="0" y="0"/>
            <a:ext cx="39600188" cy="18000663"/>
          </a:xfrm>
          <a:prstGeom prst="rect">
            <a:avLst/>
          </a:prstGeom>
        </p:spPr>
      </p:pic>
      <p:sp>
        <p:nvSpPr>
          <p:cNvPr id="2" name="Title 1"/>
          <p:cNvSpPr>
            <a:spLocks noGrp="1"/>
          </p:cNvSpPr>
          <p:nvPr>
            <p:ph type="ctrTitle" hasCustomPrompt="1"/>
          </p:nvPr>
        </p:nvSpPr>
        <p:spPr>
          <a:xfrm>
            <a:off x="1473314" y="13808932"/>
            <a:ext cx="35442688" cy="1060294"/>
          </a:xfrm>
          <a:prstGeom prst="rect">
            <a:avLst/>
          </a:prstGeom>
        </p:spPr>
        <p:txBody>
          <a:bodyPr lIns="0" tIns="0" rIns="0" bIns="0" anchor="b"/>
          <a:lstStyle>
            <a:lvl1pPr algn="l" defTabSz="2400057" rtl="0" eaLnBrk="1" latinLnBrk="0" hangingPunct="1">
              <a:lnSpc>
                <a:spcPct val="75000"/>
              </a:lnSpc>
              <a:spcBef>
                <a:spcPct val="0"/>
              </a:spcBef>
              <a:buNone/>
              <a:defRPr lang="en-GB" sz="7349" b="1" kern="1200" noProof="0" dirty="0">
                <a:solidFill>
                  <a:schemeClr val="bg1"/>
                </a:solidFill>
                <a:latin typeface="+mj-lt"/>
                <a:ea typeface="+mj-ea"/>
                <a:cs typeface="+mj-cs"/>
              </a:defRPr>
            </a:lvl1pPr>
          </a:lstStyle>
          <a:p>
            <a:r>
              <a:rPr lang="en-GB" noProof="0" dirty="0"/>
              <a:t>Presentation title</a:t>
            </a:r>
          </a:p>
        </p:txBody>
      </p:sp>
      <p:sp>
        <p:nvSpPr>
          <p:cNvPr id="8" name="Sous-titre 2">
            <a:extLst>
              <a:ext uri="{FF2B5EF4-FFF2-40B4-BE49-F238E27FC236}">
                <a16:creationId xmlns:a16="http://schemas.microsoft.com/office/drawing/2014/main" id="{B6B0BE4C-9A25-4D0D-9CC3-4D42C3704D22}"/>
              </a:ext>
            </a:extLst>
          </p:cNvPr>
          <p:cNvSpPr>
            <a:spLocks noGrp="1"/>
          </p:cNvSpPr>
          <p:nvPr>
            <p:ph type="subTitle" idx="1" hasCustomPrompt="1"/>
          </p:nvPr>
        </p:nvSpPr>
        <p:spPr>
          <a:xfrm>
            <a:off x="1531779" y="15008929"/>
            <a:ext cx="35372303" cy="508940"/>
          </a:xfrm>
          <a:prstGeom prst="rect">
            <a:avLst/>
          </a:prstGeom>
        </p:spPr>
        <p:txBody>
          <a:bodyPr lIns="0" tIns="0" rIns="0" bIns="0"/>
          <a:lstStyle>
            <a:lvl1pPr marL="0" indent="0" algn="l" defTabSz="2400057" rtl="0" eaLnBrk="1" latinLnBrk="0" hangingPunct="1">
              <a:lnSpc>
                <a:spcPct val="90000"/>
              </a:lnSpc>
              <a:spcBef>
                <a:spcPts val="0"/>
              </a:spcBef>
              <a:spcAft>
                <a:spcPts val="525"/>
              </a:spcAft>
              <a:buFont typeface="Arial" panose="020B0604020202020204" pitchFamily="34" charset="0"/>
              <a:buNone/>
              <a:defRPr lang="en-GB" sz="3675" strike="noStrike" kern="1200" cap="all" baseline="0" noProof="0" dirty="0">
                <a:solidFill>
                  <a:schemeClr val="bg1"/>
                </a:solidFill>
                <a:latin typeface="Renault Group Light" pitchFamily="2" charset="0"/>
                <a:ea typeface="+mn-ea"/>
                <a:cs typeface="+mn-cs"/>
              </a:defRPr>
            </a:lvl1pPr>
            <a:lvl2pPr marL="1200059" indent="0" algn="ctr">
              <a:buNone/>
              <a:defRPr sz="5250"/>
            </a:lvl2pPr>
            <a:lvl3pPr marL="2400117" indent="0" algn="ctr">
              <a:buNone/>
              <a:defRPr sz="4725"/>
            </a:lvl3pPr>
            <a:lvl4pPr marL="3600176" indent="0" algn="ctr">
              <a:buNone/>
              <a:defRPr sz="4200"/>
            </a:lvl4pPr>
            <a:lvl5pPr marL="4800234" indent="0" algn="ctr">
              <a:buNone/>
              <a:defRPr sz="4200"/>
            </a:lvl5pPr>
            <a:lvl6pPr marL="6000293" indent="0" algn="ctr">
              <a:buNone/>
              <a:defRPr sz="4200"/>
            </a:lvl6pPr>
            <a:lvl7pPr marL="7200351" indent="0" algn="ctr">
              <a:buNone/>
              <a:defRPr sz="4200"/>
            </a:lvl7pPr>
            <a:lvl8pPr marL="8400410" indent="0" algn="ctr">
              <a:buNone/>
              <a:defRPr sz="4200"/>
            </a:lvl8pPr>
            <a:lvl9pPr marL="9600468" indent="0" algn="ctr">
              <a:buNone/>
              <a:defRPr sz="4200"/>
            </a:lvl9pPr>
          </a:lstStyle>
          <a:p>
            <a:r>
              <a:rPr lang="en-GB" noProof="0" dirty="0"/>
              <a:t>Date or presentation subtitle</a:t>
            </a:r>
          </a:p>
        </p:txBody>
      </p:sp>
      <p:sp>
        <p:nvSpPr>
          <p:cNvPr id="6" name="Forme libre 5">
            <a:extLst>
              <a:ext uri="{FF2B5EF4-FFF2-40B4-BE49-F238E27FC236}">
                <a16:creationId xmlns:a16="http://schemas.microsoft.com/office/drawing/2014/main" id="{9780FFCA-0B7E-3148-9555-F4500BE8E253}"/>
              </a:ext>
            </a:extLst>
          </p:cNvPr>
          <p:cNvSpPr/>
          <p:nvPr userDrawn="1"/>
        </p:nvSpPr>
        <p:spPr>
          <a:xfrm>
            <a:off x="1508393" y="1275047"/>
            <a:ext cx="6095122" cy="2226166"/>
          </a:xfrm>
          <a:custGeom>
            <a:avLst/>
            <a:gdLst>
              <a:gd name="connsiteX0" fmla="*/ 738002 w 1876550"/>
              <a:gd name="connsiteY0" fmla="*/ 525573 h 848138"/>
              <a:gd name="connsiteX1" fmla="*/ 700955 w 1876550"/>
              <a:gd name="connsiteY1" fmla="*/ 535046 h 848138"/>
              <a:gd name="connsiteX2" fmla="*/ 675053 w 1876550"/>
              <a:gd name="connsiteY2" fmla="*/ 561785 h 848138"/>
              <a:gd name="connsiteX3" fmla="*/ 665580 w 1876550"/>
              <a:gd name="connsiteY3" fmla="*/ 603017 h 848138"/>
              <a:gd name="connsiteX4" fmla="*/ 675053 w 1876550"/>
              <a:gd name="connsiteY4" fmla="*/ 643688 h 848138"/>
              <a:gd name="connsiteX5" fmla="*/ 700955 w 1876550"/>
              <a:gd name="connsiteY5" fmla="*/ 670426 h 848138"/>
              <a:gd name="connsiteX6" fmla="*/ 738002 w 1876550"/>
              <a:gd name="connsiteY6" fmla="*/ 679900 h 848138"/>
              <a:gd name="connsiteX7" fmla="*/ 775603 w 1876550"/>
              <a:gd name="connsiteY7" fmla="*/ 670426 h 848138"/>
              <a:gd name="connsiteX8" fmla="*/ 801512 w 1876550"/>
              <a:gd name="connsiteY8" fmla="*/ 643688 h 848138"/>
              <a:gd name="connsiteX9" fmla="*/ 810977 w 1876550"/>
              <a:gd name="connsiteY9" fmla="*/ 603017 h 848138"/>
              <a:gd name="connsiteX10" fmla="*/ 801512 w 1876550"/>
              <a:gd name="connsiteY10" fmla="*/ 561785 h 848138"/>
              <a:gd name="connsiteX11" fmla="*/ 775603 w 1876550"/>
              <a:gd name="connsiteY11" fmla="*/ 535046 h 848138"/>
              <a:gd name="connsiteX12" fmla="*/ 738002 w 1876550"/>
              <a:gd name="connsiteY12" fmla="*/ 525573 h 848138"/>
              <a:gd name="connsiteX13" fmla="*/ 1371202 w 1876550"/>
              <a:gd name="connsiteY13" fmla="*/ 525569 h 848138"/>
              <a:gd name="connsiteX14" fmla="*/ 1334422 w 1876550"/>
              <a:gd name="connsiteY14" fmla="*/ 535042 h 848138"/>
              <a:gd name="connsiteX15" fmla="*/ 1308798 w 1876550"/>
              <a:gd name="connsiteY15" fmla="*/ 561780 h 848138"/>
              <a:gd name="connsiteX16" fmla="*/ 1299340 w 1876550"/>
              <a:gd name="connsiteY16" fmla="*/ 603013 h 848138"/>
              <a:gd name="connsiteX17" fmla="*/ 1308798 w 1876550"/>
              <a:gd name="connsiteY17" fmla="*/ 643684 h 848138"/>
              <a:gd name="connsiteX18" fmla="*/ 1334422 w 1876550"/>
              <a:gd name="connsiteY18" fmla="*/ 670422 h 848138"/>
              <a:gd name="connsiteX19" fmla="*/ 1371202 w 1876550"/>
              <a:gd name="connsiteY19" fmla="*/ 679895 h 848138"/>
              <a:gd name="connsiteX20" fmla="*/ 1407974 w 1876550"/>
              <a:gd name="connsiteY20" fmla="*/ 670422 h 848138"/>
              <a:gd name="connsiteX21" fmla="*/ 1433607 w 1876550"/>
              <a:gd name="connsiteY21" fmla="*/ 643684 h 848138"/>
              <a:gd name="connsiteX22" fmla="*/ 1443064 w 1876550"/>
              <a:gd name="connsiteY22" fmla="*/ 603013 h 848138"/>
              <a:gd name="connsiteX23" fmla="*/ 1433607 w 1876550"/>
              <a:gd name="connsiteY23" fmla="*/ 561780 h 848138"/>
              <a:gd name="connsiteX24" fmla="*/ 1407974 w 1876550"/>
              <a:gd name="connsiteY24" fmla="*/ 535042 h 848138"/>
              <a:gd name="connsiteX25" fmla="*/ 1371202 w 1876550"/>
              <a:gd name="connsiteY25" fmla="*/ 525569 h 848138"/>
              <a:gd name="connsiteX26" fmla="*/ 918163 w 1876550"/>
              <a:gd name="connsiteY26" fmla="*/ 463734 h 848138"/>
              <a:gd name="connsiteX27" fmla="*/ 994517 w 1876550"/>
              <a:gd name="connsiteY27" fmla="*/ 463734 h 848138"/>
              <a:gd name="connsiteX28" fmla="*/ 994517 w 1876550"/>
              <a:gd name="connsiteY28" fmla="*/ 621407 h 848138"/>
              <a:gd name="connsiteX29" fmla="*/ 1009540 w 1876550"/>
              <a:gd name="connsiteY29" fmla="*/ 665134 h 848138"/>
              <a:gd name="connsiteX30" fmla="*/ 1049658 w 1876550"/>
              <a:gd name="connsiteY30" fmla="*/ 679920 h 848138"/>
              <a:gd name="connsiteX31" fmla="*/ 1090054 w 1876550"/>
              <a:gd name="connsiteY31" fmla="*/ 665134 h 848138"/>
              <a:gd name="connsiteX32" fmla="*/ 1104825 w 1876550"/>
              <a:gd name="connsiteY32" fmla="*/ 621407 h 848138"/>
              <a:gd name="connsiteX33" fmla="*/ 1104825 w 1876550"/>
              <a:gd name="connsiteY33" fmla="*/ 463734 h 848138"/>
              <a:gd name="connsiteX34" fmla="*/ 1181139 w 1876550"/>
              <a:gd name="connsiteY34" fmla="*/ 463734 h 848138"/>
              <a:gd name="connsiteX35" fmla="*/ 1181139 w 1876550"/>
              <a:gd name="connsiteY35" fmla="*/ 629767 h 848138"/>
              <a:gd name="connsiteX36" fmla="*/ 1164426 w 1876550"/>
              <a:gd name="connsiteY36" fmla="*/ 692164 h 848138"/>
              <a:gd name="connsiteX37" fmla="*/ 1118189 w 1876550"/>
              <a:gd name="connsiteY37" fmla="*/ 733395 h 848138"/>
              <a:gd name="connsiteX38" fmla="*/ 1049658 w 1876550"/>
              <a:gd name="connsiteY38" fmla="*/ 747882 h 848138"/>
              <a:gd name="connsiteX39" fmla="*/ 954382 w 1876550"/>
              <a:gd name="connsiteY39" fmla="*/ 716391 h 848138"/>
              <a:gd name="connsiteX40" fmla="*/ 918163 w 1876550"/>
              <a:gd name="connsiteY40" fmla="*/ 629767 h 848138"/>
              <a:gd name="connsiteX41" fmla="*/ 576019 w 1876550"/>
              <a:gd name="connsiteY41" fmla="*/ 463506 h 848138"/>
              <a:gd name="connsiteX42" fmla="*/ 576019 w 1876550"/>
              <a:gd name="connsiteY42" fmla="*/ 537098 h 848138"/>
              <a:gd name="connsiteX43" fmla="*/ 490240 w 1876550"/>
              <a:gd name="connsiteY43" fmla="*/ 578745 h 848138"/>
              <a:gd name="connsiteX44" fmla="*/ 477907 w 1876550"/>
              <a:gd name="connsiteY44" fmla="*/ 624867 h 848138"/>
              <a:gd name="connsiteX45" fmla="*/ 477907 w 1876550"/>
              <a:gd name="connsiteY45" fmla="*/ 742349 h 848138"/>
              <a:gd name="connsiteX46" fmla="*/ 401584 w 1876550"/>
              <a:gd name="connsiteY46" fmla="*/ 742349 h 848138"/>
              <a:gd name="connsiteX47" fmla="*/ 401584 w 1876550"/>
              <a:gd name="connsiteY47" fmla="*/ 463781 h 848138"/>
              <a:gd name="connsiteX48" fmla="*/ 464713 w 1876550"/>
              <a:gd name="connsiteY48" fmla="*/ 463781 h 848138"/>
              <a:gd name="connsiteX49" fmla="*/ 476655 w 1876550"/>
              <a:gd name="connsiteY49" fmla="*/ 503633 h 848138"/>
              <a:gd name="connsiteX50" fmla="*/ 576019 w 1876550"/>
              <a:gd name="connsiteY50" fmla="*/ 463506 h 848138"/>
              <a:gd name="connsiteX51" fmla="*/ 738002 w 1876550"/>
              <a:gd name="connsiteY51" fmla="*/ 458164 h 848138"/>
              <a:gd name="connsiteX52" fmla="*/ 814884 w 1876550"/>
              <a:gd name="connsiteY52" fmla="*/ 476265 h 848138"/>
              <a:gd name="connsiteX53" fmla="*/ 868368 w 1876550"/>
              <a:gd name="connsiteY53" fmla="*/ 526978 h 848138"/>
              <a:gd name="connsiteX54" fmla="*/ 887883 w 1876550"/>
              <a:gd name="connsiteY54" fmla="*/ 603017 h 848138"/>
              <a:gd name="connsiteX55" fmla="*/ 868368 w 1876550"/>
              <a:gd name="connsiteY55" fmla="*/ 679062 h 848138"/>
              <a:gd name="connsiteX56" fmla="*/ 814884 w 1876550"/>
              <a:gd name="connsiteY56" fmla="*/ 729768 h 848138"/>
              <a:gd name="connsiteX57" fmla="*/ 738002 w 1876550"/>
              <a:gd name="connsiteY57" fmla="*/ 747869 h 848138"/>
              <a:gd name="connsiteX58" fmla="*/ 661396 w 1876550"/>
              <a:gd name="connsiteY58" fmla="*/ 729768 h 848138"/>
              <a:gd name="connsiteX59" fmla="*/ 608188 w 1876550"/>
              <a:gd name="connsiteY59" fmla="*/ 679062 h 848138"/>
              <a:gd name="connsiteX60" fmla="*/ 588689 w 1876550"/>
              <a:gd name="connsiteY60" fmla="*/ 603017 h 848138"/>
              <a:gd name="connsiteX61" fmla="*/ 608188 w 1876550"/>
              <a:gd name="connsiteY61" fmla="*/ 526978 h 848138"/>
              <a:gd name="connsiteX62" fmla="*/ 661396 w 1876550"/>
              <a:gd name="connsiteY62" fmla="*/ 476265 h 848138"/>
              <a:gd name="connsiteX63" fmla="*/ 738002 w 1876550"/>
              <a:gd name="connsiteY63" fmla="*/ 458164 h 848138"/>
              <a:gd name="connsiteX64" fmla="*/ 1381788 w 1876550"/>
              <a:gd name="connsiteY64" fmla="*/ 458159 h 848138"/>
              <a:gd name="connsiteX65" fmla="*/ 1450311 w 1876550"/>
              <a:gd name="connsiteY65" fmla="*/ 476261 h 848138"/>
              <a:gd name="connsiteX66" fmla="*/ 1500740 w 1876550"/>
              <a:gd name="connsiteY66" fmla="*/ 526975 h 848138"/>
              <a:gd name="connsiteX67" fmla="*/ 1519963 w 1876550"/>
              <a:gd name="connsiteY67" fmla="*/ 603013 h 848138"/>
              <a:gd name="connsiteX68" fmla="*/ 1500740 w 1876550"/>
              <a:gd name="connsiteY68" fmla="*/ 679059 h 848138"/>
              <a:gd name="connsiteX69" fmla="*/ 1450311 w 1876550"/>
              <a:gd name="connsiteY69" fmla="*/ 729763 h 848138"/>
              <a:gd name="connsiteX70" fmla="*/ 1381788 w 1876550"/>
              <a:gd name="connsiteY70" fmla="*/ 747865 h 848138"/>
              <a:gd name="connsiteX71" fmla="*/ 1319392 w 1876550"/>
              <a:gd name="connsiteY71" fmla="*/ 730316 h 848138"/>
              <a:gd name="connsiteX72" fmla="*/ 1304906 w 1876550"/>
              <a:gd name="connsiteY72" fmla="*/ 719120 h 848138"/>
              <a:gd name="connsiteX73" fmla="*/ 1304906 w 1876550"/>
              <a:gd name="connsiteY73" fmla="*/ 848138 h 848138"/>
              <a:gd name="connsiteX74" fmla="*/ 1228576 w 1876550"/>
              <a:gd name="connsiteY74" fmla="*/ 848138 h 848138"/>
              <a:gd name="connsiteX75" fmla="*/ 1228576 w 1876550"/>
              <a:gd name="connsiteY75" fmla="*/ 463733 h 848138"/>
              <a:gd name="connsiteX76" fmla="*/ 1282628 w 1876550"/>
              <a:gd name="connsiteY76" fmla="*/ 463733 h 848138"/>
              <a:gd name="connsiteX77" fmla="*/ 1296805 w 1876550"/>
              <a:gd name="connsiteY77" fmla="*/ 492104 h 848138"/>
              <a:gd name="connsiteX78" fmla="*/ 1316605 w 1876550"/>
              <a:gd name="connsiteY78" fmla="*/ 476261 h 848138"/>
              <a:gd name="connsiteX79" fmla="*/ 1381788 w 1876550"/>
              <a:gd name="connsiteY79" fmla="*/ 458159 h 848138"/>
              <a:gd name="connsiteX80" fmla="*/ 186101 w 1876550"/>
              <a:gd name="connsiteY80" fmla="*/ 380162 h 848138"/>
              <a:gd name="connsiteX81" fmla="*/ 273277 w 1876550"/>
              <a:gd name="connsiteY81" fmla="*/ 397978 h 848138"/>
              <a:gd name="connsiteX82" fmla="*/ 332895 w 1876550"/>
              <a:gd name="connsiteY82" fmla="*/ 444775 h 848138"/>
              <a:gd name="connsiteX83" fmla="*/ 361022 w 1876550"/>
              <a:gd name="connsiteY83" fmla="*/ 507172 h 848138"/>
              <a:gd name="connsiteX84" fmla="*/ 279696 w 1876550"/>
              <a:gd name="connsiteY84" fmla="*/ 507172 h 848138"/>
              <a:gd name="connsiteX85" fmla="*/ 263821 w 1876550"/>
              <a:gd name="connsiteY85" fmla="*/ 480995 h 848138"/>
              <a:gd name="connsiteX86" fmla="*/ 232606 w 1876550"/>
              <a:gd name="connsiteY86" fmla="*/ 459822 h 848138"/>
              <a:gd name="connsiteX87" fmla="*/ 186653 w 1876550"/>
              <a:gd name="connsiteY87" fmla="*/ 451462 h 848138"/>
              <a:gd name="connsiteX88" fmla="*/ 131220 w 1876550"/>
              <a:gd name="connsiteY88" fmla="*/ 465396 h 848138"/>
              <a:gd name="connsiteX89" fmla="*/ 93327 w 1876550"/>
              <a:gd name="connsiteY89" fmla="*/ 504401 h 848138"/>
              <a:gd name="connsiteX90" fmla="*/ 79686 w 1876550"/>
              <a:gd name="connsiteY90" fmla="*/ 564003 h 848138"/>
              <a:gd name="connsiteX91" fmla="*/ 93603 w 1876550"/>
              <a:gd name="connsiteY91" fmla="*/ 624174 h 848138"/>
              <a:gd name="connsiteX92" fmla="*/ 132324 w 1876550"/>
              <a:gd name="connsiteY92" fmla="*/ 663725 h 848138"/>
              <a:gd name="connsiteX93" fmla="*/ 188871 w 1876550"/>
              <a:gd name="connsiteY93" fmla="*/ 677658 h 848138"/>
              <a:gd name="connsiteX94" fmla="*/ 240413 w 1876550"/>
              <a:gd name="connsiteY94" fmla="*/ 668478 h 848138"/>
              <a:gd name="connsiteX95" fmla="*/ 274943 w 1876550"/>
              <a:gd name="connsiteY95" fmla="*/ 640886 h 848138"/>
              <a:gd name="connsiteX96" fmla="*/ 287276 w 1876550"/>
              <a:gd name="connsiteY96" fmla="*/ 608575 h 848138"/>
              <a:gd name="connsiteX97" fmla="*/ 167146 w 1876550"/>
              <a:gd name="connsiteY97" fmla="*/ 608575 h 848138"/>
              <a:gd name="connsiteX98" fmla="*/ 167146 w 1876550"/>
              <a:gd name="connsiteY98" fmla="*/ 542832 h 848138"/>
              <a:gd name="connsiteX99" fmla="*/ 367717 w 1876550"/>
              <a:gd name="connsiteY99" fmla="*/ 542832 h 848138"/>
              <a:gd name="connsiteX100" fmla="*/ 369106 w 1876550"/>
              <a:gd name="connsiteY100" fmla="*/ 558154 h 848138"/>
              <a:gd name="connsiteX101" fmla="*/ 369366 w 1876550"/>
              <a:gd name="connsiteY101" fmla="*/ 574030 h 848138"/>
              <a:gd name="connsiteX102" fmla="*/ 345422 w 1876550"/>
              <a:gd name="connsiteY102" fmla="*/ 667071 h 848138"/>
              <a:gd name="connsiteX103" fmla="*/ 280533 w 1876550"/>
              <a:gd name="connsiteY103" fmla="*/ 726967 h 848138"/>
              <a:gd name="connsiteX104" fmla="*/ 187766 w 1876550"/>
              <a:gd name="connsiteY104" fmla="*/ 747863 h 848138"/>
              <a:gd name="connsiteX105" fmla="*/ 113395 w 1876550"/>
              <a:gd name="connsiteY105" fmla="*/ 734205 h 848138"/>
              <a:gd name="connsiteX106" fmla="*/ 53760 w 1876550"/>
              <a:gd name="connsiteY106" fmla="*/ 695491 h 848138"/>
              <a:gd name="connsiteX107" fmla="*/ 14218 w 1876550"/>
              <a:gd name="connsiteY107" fmla="*/ 636995 h 848138"/>
              <a:gd name="connsiteX108" fmla="*/ 0 w 1876550"/>
              <a:gd name="connsiteY108" fmla="*/ 564003 h 848138"/>
              <a:gd name="connsiteX109" fmla="*/ 13934 w 1876550"/>
              <a:gd name="connsiteY109" fmla="*/ 491020 h 848138"/>
              <a:gd name="connsiteX110" fmla="*/ 52948 w 1876550"/>
              <a:gd name="connsiteY110" fmla="*/ 432809 h 848138"/>
              <a:gd name="connsiteX111" fmla="*/ 111988 w 1876550"/>
              <a:gd name="connsiteY111" fmla="*/ 394079 h 848138"/>
              <a:gd name="connsiteX112" fmla="*/ 186101 w 1876550"/>
              <a:gd name="connsiteY112" fmla="*/ 380162 h 848138"/>
              <a:gd name="connsiteX113" fmla="*/ 1100933 w 1876550"/>
              <a:gd name="connsiteY113" fmla="*/ 140027 h 848138"/>
              <a:gd name="connsiteX114" fmla="*/ 1064161 w 1876550"/>
              <a:gd name="connsiteY114" fmla="*/ 149501 h 848138"/>
              <a:gd name="connsiteX115" fmla="*/ 1038537 w 1876550"/>
              <a:gd name="connsiteY115" fmla="*/ 176238 h 848138"/>
              <a:gd name="connsiteX116" fmla="*/ 1029064 w 1876550"/>
              <a:gd name="connsiteY116" fmla="*/ 217470 h 848138"/>
              <a:gd name="connsiteX117" fmla="*/ 1038537 w 1876550"/>
              <a:gd name="connsiteY117" fmla="*/ 258134 h 848138"/>
              <a:gd name="connsiteX118" fmla="*/ 1064161 w 1876550"/>
              <a:gd name="connsiteY118" fmla="*/ 284880 h 848138"/>
              <a:gd name="connsiteX119" fmla="*/ 1100933 w 1876550"/>
              <a:gd name="connsiteY119" fmla="*/ 294353 h 848138"/>
              <a:gd name="connsiteX120" fmla="*/ 1137705 w 1876550"/>
              <a:gd name="connsiteY120" fmla="*/ 284880 h 848138"/>
              <a:gd name="connsiteX121" fmla="*/ 1163330 w 1876550"/>
              <a:gd name="connsiteY121" fmla="*/ 258134 h 848138"/>
              <a:gd name="connsiteX122" fmla="*/ 1172803 w 1876550"/>
              <a:gd name="connsiteY122" fmla="*/ 217470 h 848138"/>
              <a:gd name="connsiteX123" fmla="*/ 1163330 w 1876550"/>
              <a:gd name="connsiteY123" fmla="*/ 176238 h 848138"/>
              <a:gd name="connsiteX124" fmla="*/ 1137705 w 1876550"/>
              <a:gd name="connsiteY124" fmla="*/ 149501 h 848138"/>
              <a:gd name="connsiteX125" fmla="*/ 1100933 w 1876550"/>
              <a:gd name="connsiteY125" fmla="*/ 140027 h 848138"/>
              <a:gd name="connsiteX126" fmla="*/ 473731 w 1876550"/>
              <a:gd name="connsiteY126" fmla="*/ 135036 h 848138"/>
              <a:gd name="connsiteX127" fmla="*/ 440022 w 1876550"/>
              <a:gd name="connsiteY127" fmla="*/ 142552 h 848138"/>
              <a:gd name="connsiteX128" fmla="*/ 415495 w 1876550"/>
              <a:gd name="connsiteY128" fmla="*/ 167900 h 848138"/>
              <a:gd name="connsiteX129" fmla="*/ 408963 w 1876550"/>
              <a:gd name="connsiteY129" fmla="*/ 187408 h 848138"/>
              <a:gd name="connsiteX130" fmla="*/ 539621 w 1876550"/>
              <a:gd name="connsiteY130" fmla="*/ 187408 h 848138"/>
              <a:gd name="connsiteX131" fmla="*/ 531099 w 1876550"/>
              <a:gd name="connsiteY131" fmla="*/ 163440 h 848138"/>
              <a:gd name="connsiteX132" fmla="*/ 506578 w 1876550"/>
              <a:gd name="connsiteY132" fmla="*/ 142000 h 848138"/>
              <a:gd name="connsiteX133" fmla="*/ 473731 w 1876550"/>
              <a:gd name="connsiteY133" fmla="*/ 135036 h 848138"/>
              <a:gd name="connsiteX134" fmla="*/ 1288935 w 1876550"/>
              <a:gd name="connsiteY134" fmla="*/ 78176 h 848138"/>
              <a:gd name="connsiteX135" fmla="*/ 1365281 w 1876550"/>
              <a:gd name="connsiteY135" fmla="*/ 78176 h 848138"/>
              <a:gd name="connsiteX136" fmla="*/ 1365281 w 1876550"/>
              <a:gd name="connsiteY136" fmla="*/ 235850 h 848138"/>
              <a:gd name="connsiteX137" fmla="*/ 1380312 w 1876550"/>
              <a:gd name="connsiteY137" fmla="*/ 279576 h 848138"/>
              <a:gd name="connsiteX138" fmla="*/ 1420431 w 1876550"/>
              <a:gd name="connsiteY138" fmla="*/ 294363 h 848138"/>
              <a:gd name="connsiteX139" fmla="*/ 1460827 w 1876550"/>
              <a:gd name="connsiteY139" fmla="*/ 279576 h 848138"/>
              <a:gd name="connsiteX140" fmla="*/ 1475589 w 1876550"/>
              <a:gd name="connsiteY140" fmla="*/ 235850 h 848138"/>
              <a:gd name="connsiteX141" fmla="*/ 1475589 w 1876550"/>
              <a:gd name="connsiteY141" fmla="*/ 78176 h 848138"/>
              <a:gd name="connsiteX142" fmla="*/ 1551902 w 1876550"/>
              <a:gd name="connsiteY142" fmla="*/ 78176 h 848138"/>
              <a:gd name="connsiteX143" fmla="*/ 1551902 w 1876550"/>
              <a:gd name="connsiteY143" fmla="*/ 244210 h 848138"/>
              <a:gd name="connsiteX144" fmla="*/ 1535190 w 1876550"/>
              <a:gd name="connsiteY144" fmla="*/ 306607 h 848138"/>
              <a:gd name="connsiteX145" fmla="*/ 1488953 w 1876550"/>
              <a:gd name="connsiteY145" fmla="*/ 347839 h 848138"/>
              <a:gd name="connsiteX146" fmla="*/ 1420431 w 1876550"/>
              <a:gd name="connsiteY146" fmla="*/ 362325 h 848138"/>
              <a:gd name="connsiteX147" fmla="*/ 1325163 w 1876550"/>
              <a:gd name="connsiteY147" fmla="*/ 330834 h 848138"/>
              <a:gd name="connsiteX148" fmla="*/ 1288935 w 1876550"/>
              <a:gd name="connsiteY148" fmla="*/ 244210 h 848138"/>
              <a:gd name="connsiteX149" fmla="*/ 475942 w 1876550"/>
              <a:gd name="connsiteY149" fmla="*/ 72641 h 848138"/>
              <a:gd name="connsiteX150" fmla="*/ 547811 w 1876550"/>
              <a:gd name="connsiteY150" fmla="*/ 90189 h 848138"/>
              <a:gd name="connsiteX151" fmla="*/ 596842 w 1876550"/>
              <a:gd name="connsiteY151" fmla="*/ 139773 h 848138"/>
              <a:gd name="connsiteX152" fmla="*/ 614668 w 1876550"/>
              <a:gd name="connsiteY152" fmla="*/ 216380 h 848138"/>
              <a:gd name="connsiteX153" fmla="*/ 613555 w 1876550"/>
              <a:gd name="connsiteY153" fmla="*/ 238666 h 848138"/>
              <a:gd name="connsiteX154" fmla="*/ 407865 w 1876550"/>
              <a:gd name="connsiteY154" fmla="*/ 238666 h 848138"/>
              <a:gd name="connsiteX155" fmla="*/ 415780 w 1876550"/>
              <a:gd name="connsiteY155" fmla="*/ 263738 h 848138"/>
              <a:gd name="connsiteX156" fmla="*/ 441965 w 1876550"/>
              <a:gd name="connsiteY156" fmla="*/ 289923 h 848138"/>
              <a:gd name="connsiteX157" fmla="*/ 479288 w 1876550"/>
              <a:gd name="connsiteY157" fmla="*/ 298268 h 848138"/>
              <a:gd name="connsiteX158" fmla="*/ 507432 w 1876550"/>
              <a:gd name="connsiteY158" fmla="*/ 293824 h 848138"/>
              <a:gd name="connsiteX159" fmla="*/ 526378 w 1876550"/>
              <a:gd name="connsiteY159" fmla="*/ 281279 h 848138"/>
              <a:gd name="connsiteX160" fmla="*/ 536681 w 1876550"/>
              <a:gd name="connsiteY160" fmla="*/ 263161 h 848138"/>
              <a:gd name="connsiteX161" fmla="*/ 612442 w 1876550"/>
              <a:gd name="connsiteY161" fmla="*/ 263161 h 848138"/>
              <a:gd name="connsiteX162" fmla="*/ 589588 w 1876550"/>
              <a:gd name="connsiteY162" fmla="*/ 314995 h 848138"/>
              <a:gd name="connsiteX163" fmla="*/ 543090 w 1876550"/>
              <a:gd name="connsiteY163" fmla="*/ 349817 h 848138"/>
              <a:gd name="connsiteX164" fmla="*/ 479288 w 1876550"/>
              <a:gd name="connsiteY164" fmla="*/ 362345 h 848138"/>
              <a:gd name="connsiteX165" fmla="*/ 403795 w 1876550"/>
              <a:gd name="connsiteY165" fmla="*/ 344228 h 848138"/>
              <a:gd name="connsiteX166" fmla="*/ 351701 w 1876550"/>
              <a:gd name="connsiteY166" fmla="*/ 293547 h 848138"/>
              <a:gd name="connsiteX167" fmla="*/ 332770 w 1876550"/>
              <a:gd name="connsiteY167" fmla="*/ 217493 h 848138"/>
              <a:gd name="connsiteX168" fmla="*/ 351148 w 1876550"/>
              <a:gd name="connsiteY168" fmla="*/ 141438 h 848138"/>
              <a:gd name="connsiteX169" fmla="*/ 401846 w 1876550"/>
              <a:gd name="connsiteY169" fmla="*/ 90741 h 848138"/>
              <a:gd name="connsiteX170" fmla="*/ 475942 w 1876550"/>
              <a:gd name="connsiteY170" fmla="*/ 72641 h 848138"/>
              <a:gd name="connsiteX171" fmla="*/ 1089803 w 1876550"/>
              <a:gd name="connsiteY171" fmla="*/ 72618 h 848138"/>
              <a:gd name="connsiteX172" fmla="*/ 1155262 w 1876550"/>
              <a:gd name="connsiteY172" fmla="*/ 90720 h 848138"/>
              <a:gd name="connsiteX173" fmla="*/ 1175176 w 1876550"/>
              <a:gd name="connsiteY173" fmla="*/ 106855 h 848138"/>
              <a:gd name="connsiteX174" fmla="*/ 1189515 w 1876550"/>
              <a:gd name="connsiteY174" fmla="*/ 78182 h 848138"/>
              <a:gd name="connsiteX175" fmla="*/ 1243560 w 1876550"/>
              <a:gd name="connsiteY175" fmla="*/ 78182 h 848138"/>
              <a:gd name="connsiteX176" fmla="*/ 1243560 w 1876550"/>
              <a:gd name="connsiteY176" fmla="*/ 356750 h 848138"/>
              <a:gd name="connsiteX177" fmla="*/ 1189515 w 1876550"/>
              <a:gd name="connsiteY177" fmla="*/ 356750 h 848138"/>
              <a:gd name="connsiteX178" fmla="*/ 1175176 w 1876550"/>
              <a:gd name="connsiteY178" fmla="*/ 328062 h 848138"/>
              <a:gd name="connsiteX179" fmla="*/ 1155262 w 1876550"/>
              <a:gd name="connsiteY179" fmla="*/ 344205 h 848138"/>
              <a:gd name="connsiteX180" fmla="*/ 1089803 w 1876550"/>
              <a:gd name="connsiteY180" fmla="*/ 362315 h 848138"/>
              <a:gd name="connsiteX181" fmla="*/ 1021824 w 1876550"/>
              <a:gd name="connsiteY181" fmla="*/ 344205 h 848138"/>
              <a:gd name="connsiteX182" fmla="*/ 971420 w 1876550"/>
              <a:gd name="connsiteY182" fmla="*/ 293516 h 848138"/>
              <a:gd name="connsiteX183" fmla="*/ 952197 w 1876550"/>
              <a:gd name="connsiteY183" fmla="*/ 217470 h 848138"/>
              <a:gd name="connsiteX184" fmla="*/ 971420 w 1876550"/>
              <a:gd name="connsiteY184" fmla="*/ 141417 h 848138"/>
              <a:gd name="connsiteX185" fmla="*/ 1021824 w 1876550"/>
              <a:gd name="connsiteY185" fmla="*/ 90720 h 848138"/>
              <a:gd name="connsiteX186" fmla="*/ 1089803 w 1876550"/>
              <a:gd name="connsiteY186" fmla="*/ 72618 h 848138"/>
              <a:gd name="connsiteX187" fmla="*/ 802554 w 1876550"/>
              <a:gd name="connsiteY187" fmla="*/ 72613 h 848138"/>
              <a:gd name="connsiteX188" fmla="*/ 863008 w 1876550"/>
              <a:gd name="connsiteY188" fmla="*/ 86546 h 848138"/>
              <a:gd name="connsiteX189" fmla="*/ 905069 w 1876550"/>
              <a:gd name="connsiteY189" fmla="*/ 126657 h 848138"/>
              <a:gd name="connsiteX190" fmla="*/ 920667 w 1876550"/>
              <a:gd name="connsiteY190" fmla="*/ 189062 h 848138"/>
              <a:gd name="connsiteX191" fmla="*/ 920667 w 1876550"/>
              <a:gd name="connsiteY191" fmla="*/ 356745 h 848138"/>
              <a:gd name="connsiteX192" fmla="*/ 844338 w 1876550"/>
              <a:gd name="connsiteY192" fmla="*/ 356745 h 848138"/>
              <a:gd name="connsiteX193" fmla="*/ 844338 w 1876550"/>
              <a:gd name="connsiteY193" fmla="*/ 200753 h 848138"/>
              <a:gd name="connsiteX194" fmla="*/ 837099 w 1876550"/>
              <a:gd name="connsiteY194" fmla="*/ 168166 h 848138"/>
              <a:gd name="connsiteX195" fmla="*/ 816771 w 1876550"/>
              <a:gd name="connsiteY195" fmla="*/ 147270 h 848138"/>
              <a:gd name="connsiteX196" fmla="*/ 786393 w 1876550"/>
              <a:gd name="connsiteY196" fmla="*/ 140023 h 848138"/>
              <a:gd name="connsiteX197" fmla="*/ 743764 w 1876550"/>
              <a:gd name="connsiteY197" fmla="*/ 155898 h 848138"/>
              <a:gd name="connsiteX198" fmla="*/ 727904 w 1876550"/>
              <a:gd name="connsiteY198" fmla="*/ 200753 h 848138"/>
              <a:gd name="connsiteX199" fmla="*/ 727904 w 1876550"/>
              <a:gd name="connsiteY199" fmla="*/ 356745 h 848138"/>
              <a:gd name="connsiteX200" fmla="*/ 651575 w 1876550"/>
              <a:gd name="connsiteY200" fmla="*/ 356745 h 848138"/>
              <a:gd name="connsiteX201" fmla="*/ 651575 w 1876550"/>
              <a:gd name="connsiteY201" fmla="*/ 78186 h 848138"/>
              <a:gd name="connsiteX202" fmla="*/ 705627 w 1876550"/>
              <a:gd name="connsiteY202" fmla="*/ 78186 h 848138"/>
              <a:gd name="connsiteX203" fmla="*/ 719935 w 1876550"/>
              <a:gd name="connsiteY203" fmla="*/ 106817 h 848138"/>
              <a:gd name="connsiteX204" fmla="*/ 747404 w 1876550"/>
              <a:gd name="connsiteY204" fmla="*/ 85433 h 848138"/>
              <a:gd name="connsiteX205" fmla="*/ 802554 w 1876550"/>
              <a:gd name="connsiteY205" fmla="*/ 72613 h 848138"/>
              <a:gd name="connsiteX206" fmla="*/ 99221 w 1876550"/>
              <a:gd name="connsiteY206" fmla="*/ 69274 h 848138"/>
              <a:gd name="connsiteX207" fmla="*/ 99221 w 1876550"/>
              <a:gd name="connsiteY207" fmla="*/ 173455 h 848138"/>
              <a:gd name="connsiteX208" fmla="*/ 174975 w 1876550"/>
              <a:gd name="connsiteY208" fmla="*/ 173455 h 848138"/>
              <a:gd name="connsiteX209" fmla="*/ 216476 w 1876550"/>
              <a:gd name="connsiteY209" fmla="*/ 159538 h 848138"/>
              <a:gd name="connsiteX210" fmla="*/ 231245 w 1876550"/>
              <a:gd name="connsiteY210" fmla="*/ 121645 h 848138"/>
              <a:gd name="connsiteX211" fmla="*/ 216476 w 1876550"/>
              <a:gd name="connsiteY211" fmla="*/ 82932 h 848138"/>
              <a:gd name="connsiteX212" fmla="*/ 174975 w 1876550"/>
              <a:gd name="connsiteY212" fmla="*/ 69274 h 848138"/>
              <a:gd name="connsiteX213" fmla="*/ 21202 w 1876550"/>
              <a:gd name="connsiteY213" fmla="*/ 183 h 848138"/>
              <a:gd name="connsiteX214" fmla="*/ 172741 w 1876550"/>
              <a:gd name="connsiteY214" fmla="*/ 183 h 848138"/>
              <a:gd name="connsiteX215" fmla="*/ 273867 w 1876550"/>
              <a:gd name="connsiteY215" fmla="*/ 31949 h 848138"/>
              <a:gd name="connsiteX216" fmla="*/ 310354 w 1876550"/>
              <a:gd name="connsiteY216" fmla="*/ 120532 h 848138"/>
              <a:gd name="connsiteX217" fmla="*/ 273867 w 1876550"/>
              <a:gd name="connsiteY217" fmla="*/ 208277 h 848138"/>
              <a:gd name="connsiteX218" fmla="*/ 245878 w 1876550"/>
              <a:gd name="connsiteY218" fmla="*/ 226289 h 848138"/>
              <a:gd name="connsiteX219" fmla="*/ 321509 w 1876550"/>
              <a:gd name="connsiteY219" fmla="*/ 356753 h 848138"/>
              <a:gd name="connsiteX220" fmla="*/ 231815 w 1876550"/>
              <a:gd name="connsiteY220" fmla="*/ 356753 h 848138"/>
              <a:gd name="connsiteX221" fmla="*/ 170206 w 1876550"/>
              <a:gd name="connsiteY221" fmla="*/ 240312 h 848138"/>
              <a:gd name="connsiteX222" fmla="*/ 99221 w 1876550"/>
              <a:gd name="connsiteY222" fmla="*/ 240312 h 848138"/>
              <a:gd name="connsiteX223" fmla="*/ 99221 w 1876550"/>
              <a:gd name="connsiteY223" fmla="*/ 356753 h 848138"/>
              <a:gd name="connsiteX224" fmla="*/ 21202 w 1876550"/>
              <a:gd name="connsiteY224" fmla="*/ 356753 h 848138"/>
              <a:gd name="connsiteX225" fmla="*/ 1714417 w 1876550"/>
              <a:gd name="connsiteY225" fmla="*/ 148 h 848138"/>
              <a:gd name="connsiteX226" fmla="*/ 1790771 w 1876550"/>
              <a:gd name="connsiteY226" fmla="*/ 148 h 848138"/>
              <a:gd name="connsiteX227" fmla="*/ 1790771 w 1876550"/>
              <a:gd name="connsiteY227" fmla="*/ 78161 h 848138"/>
              <a:gd name="connsiteX228" fmla="*/ 1876323 w 1876550"/>
              <a:gd name="connsiteY228" fmla="*/ 78161 h 848138"/>
              <a:gd name="connsiteX229" fmla="*/ 1876323 w 1876550"/>
              <a:gd name="connsiteY229" fmla="*/ 141671 h 848138"/>
              <a:gd name="connsiteX230" fmla="*/ 1790771 w 1876550"/>
              <a:gd name="connsiteY230" fmla="*/ 141671 h 848138"/>
              <a:gd name="connsiteX231" fmla="*/ 1790771 w 1876550"/>
              <a:gd name="connsiteY231" fmla="*/ 246972 h 848138"/>
              <a:gd name="connsiteX232" fmla="*/ 1800229 w 1876550"/>
              <a:gd name="connsiteY232" fmla="*/ 277050 h 848138"/>
              <a:gd name="connsiteX233" fmla="*/ 1830314 w 1876550"/>
              <a:gd name="connsiteY233" fmla="*/ 286523 h 848138"/>
              <a:gd name="connsiteX234" fmla="*/ 1876550 w 1876550"/>
              <a:gd name="connsiteY234" fmla="*/ 286523 h 848138"/>
              <a:gd name="connsiteX235" fmla="*/ 1876550 w 1876550"/>
              <a:gd name="connsiteY235" fmla="*/ 356727 h 848138"/>
              <a:gd name="connsiteX236" fmla="*/ 1828079 w 1876550"/>
              <a:gd name="connsiteY236" fmla="*/ 356727 h 848138"/>
              <a:gd name="connsiteX237" fmla="*/ 1762904 w 1876550"/>
              <a:gd name="connsiteY237" fmla="*/ 345864 h 848138"/>
              <a:gd name="connsiteX238" fmla="*/ 1726124 w 1876550"/>
              <a:gd name="connsiteY238" fmla="*/ 311872 h 848138"/>
              <a:gd name="connsiteX239" fmla="*/ 1714417 w 1876550"/>
              <a:gd name="connsiteY239" fmla="*/ 253082 h 848138"/>
              <a:gd name="connsiteX240" fmla="*/ 1595217 w 1876550"/>
              <a:gd name="connsiteY240" fmla="*/ 0 h 848138"/>
              <a:gd name="connsiteX241" fmla="*/ 1671555 w 1876550"/>
              <a:gd name="connsiteY241" fmla="*/ 0 h 848138"/>
              <a:gd name="connsiteX242" fmla="*/ 1671555 w 1876550"/>
              <a:gd name="connsiteY242" fmla="*/ 356555 h 848138"/>
              <a:gd name="connsiteX243" fmla="*/ 1595217 w 1876550"/>
              <a:gd name="connsiteY243" fmla="*/ 356555 h 84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Lst>
            <a:rect l="l" t="t" r="r" b="b"/>
            <a:pathLst>
              <a:path w="1876550" h="848138">
                <a:moveTo>
                  <a:pt x="738002" y="525573"/>
                </a:moveTo>
                <a:cubicBezTo>
                  <a:pt x="724247" y="525573"/>
                  <a:pt x="711898" y="528742"/>
                  <a:pt x="700955" y="535046"/>
                </a:cubicBezTo>
                <a:cubicBezTo>
                  <a:pt x="689978" y="541375"/>
                  <a:pt x="681358" y="550273"/>
                  <a:pt x="675053" y="561785"/>
                </a:cubicBezTo>
                <a:cubicBezTo>
                  <a:pt x="668733" y="573297"/>
                  <a:pt x="665580" y="587043"/>
                  <a:pt x="665580" y="603017"/>
                </a:cubicBezTo>
                <a:cubicBezTo>
                  <a:pt x="665580" y="618616"/>
                  <a:pt x="668733" y="632175"/>
                  <a:pt x="675053" y="643688"/>
                </a:cubicBezTo>
                <a:cubicBezTo>
                  <a:pt x="681358" y="655209"/>
                  <a:pt x="689978" y="664113"/>
                  <a:pt x="700955" y="670426"/>
                </a:cubicBezTo>
                <a:cubicBezTo>
                  <a:pt x="711898" y="676747"/>
                  <a:pt x="724247" y="679900"/>
                  <a:pt x="738002" y="679900"/>
                </a:cubicBezTo>
                <a:cubicBezTo>
                  <a:pt x="752115" y="679900"/>
                  <a:pt x="764651" y="676747"/>
                  <a:pt x="775603" y="670426"/>
                </a:cubicBezTo>
                <a:cubicBezTo>
                  <a:pt x="786555" y="664113"/>
                  <a:pt x="795199" y="655209"/>
                  <a:pt x="801512" y="643688"/>
                </a:cubicBezTo>
                <a:cubicBezTo>
                  <a:pt x="807816" y="632175"/>
                  <a:pt x="810977" y="618616"/>
                  <a:pt x="810977" y="603017"/>
                </a:cubicBezTo>
                <a:cubicBezTo>
                  <a:pt x="810977" y="587043"/>
                  <a:pt x="807816" y="573297"/>
                  <a:pt x="801512" y="561785"/>
                </a:cubicBezTo>
                <a:cubicBezTo>
                  <a:pt x="795199" y="550273"/>
                  <a:pt x="786555" y="541375"/>
                  <a:pt x="775603" y="535046"/>
                </a:cubicBezTo>
                <a:cubicBezTo>
                  <a:pt x="764651" y="528742"/>
                  <a:pt x="752115" y="525573"/>
                  <a:pt x="738002" y="525573"/>
                </a:cubicBezTo>
                <a:close/>
                <a:moveTo>
                  <a:pt x="1371202" y="525569"/>
                </a:moveTo>
                <a:cubicBezTo>
                  <a:pt x="1357447" y="525569"/>
                  <a:pt x="1345203" y="528737"/>
                  <a:pt x="1334422" y="535042"/>
                </a:cubicBezTo>
                <a:cubicBezTo>
                  <a:pt x="1323658" y="541371"/>
                  <a:pt x="1315103" y="550267"/>
                  <a:pt x="1308798" y="561780"/>
                </a:cubicBezTo>
                <a:cubicBezTo>
                  <a:pt x="1302485" y="573292"/>
                  <a:pt x="1299340" y="587040"/>
                  <a:pt x="1299340" y="603013"/>
                </a:cubicBezTo>
                <a:cubicBezTo>
                  <a:pt x="1299340" y="618612"/>
                  <a:pt x="1302485" y="632172"/>
                  <a:pt x="1308798" y="643684"/>
                </a:cubicBezTo>
                <a:cubicBezTo>
                  <a:pt x="1315103" y="655204"/>
                  <a:pt x="1323658" y="664109"/>
                  <a:pt x="1334422" y="670422"/>
                </a:cubicBezTo>
                <a:cubicBezTo>
                  <a:pt x="1345203" y="676743"/>
                  <a:pt x="1357447" y="679895"/>
                  <a:pt x="1371202" y="679895"/>
                </a:cubicBezTo>
                <a:cubicBezTo>
                  <a:pt x="1384940" y="679895"/>
                  <a:pt x="1397208" y="676743"/>
                  <a:pt x="1407974" y="670422"/>
                </a:cubicBezTo>
                <a:cubicBezTo>
                  <a:pt x="1418748" y="664109"/>
                  <a:pt x="1427277" y="655204"/>
                  <a:pt x="1433607" y="643684"/>
                </a:cubicBezTo>
                <a:cubicBezTo>
                  <a:pt x="1439912" y="632172"/>
                  <a:pt x="1443064" y="618612"/>
                  <a:pt x="1443064" y="603013"/>
                </a:cubicBezTo>
                <a:cubicBezTo>
                  <a:pt x="1443064" y="587040"/>
                  <a:pt x="1439912" y="573292"/>
                  <a:pt x="1433607" y="561780"/>
                </a:cubicBezTo>
                <a:cubicBezTo>
                  <a:pt x="1427277" y="550267"/>
                  <a:pt x="1418748" y="541371"/>
                  <a:pt x="1407974" y="535042"/>
                </a:cubicBezTo>
                <a:cubicBezTo>
                  <a:pt x="1397208" y="528737"/>
                  <a:pt x="1384940" y="525569"/>
                  <a:pt x="1371202" y="525569"/>
                </a:cubicBezTo>
                <a:close/>
                <a:moveTo>
                  <a:pt x="918163" y="463734"/>
                </a:moveTo>
                <a:lnTo>
                  <a:pt x="994517" y="463734"/>
                </a:lnTo>
                <a:lnTo>
                  <a:pt x="994517" y="621407"/>
                </a:lnTo>
                <a:cubicBezTo>
                  <a:pt x="994517" y="640727"/>
                  <a:pt x="999514" y="655302"/>
                  <a:pt x="1009540" y="665134"/>
                </a:cubicBezTo>
                <a:cubicBezTo>
                  <a:pt x="1019573" y="674997"/>
                  <a:pt x="1032946" y="679920"/>
                  <a:pt x="1049658" y="679920"/>
                </a:cubicBezTo>
                <a:cubicBezTo>
                  <a:pt x="1066744" y="679920"/>
                  <a:pt x="1080198" y="674997"/>
                  <a:pt x="1090054" y="665134"/>
                </a:cubicBezTo>
                <a:cubicBezTo>
                  <a:pt x="1099901" y="655302"/>
                  <a:pt x="1104825" y="640727"/>
                  <a:pt x="1104825" y="621407"/>
                </a:cubicBezTo>
                <a:lnTo>
                  <a:pt x="1104825" y="463734"/>
                </a:lnTo>
                <a:lnTo>
                  <a:pt x="1181139" y="463734"/>
                </a:lnTo>
                <a:lnTo>
                  <a:pt x="1181139" y="629767"/>
                </a:lnTo>
                <a:cubicBezTo>
                  <a:pt x="1181139" y="653547"/>
                  <a:pt x="1175565" y="674331"/>
                  <a:pt x="1164426" y="692164"/>
                </a:cubicBezTo>
                <a:cubicBezTo>
                  <a:pt x="1153287" y="709989"/>
                  <a:pt x="1137866" y="723736"/>
                  <a:pt x="1118189" y="733395"/>
                </a:cubicBezTo>
                <a:cubicBezTo>
                  <a:pt x="1098496" y="743039"/>
                  <a:pt x="1075640" y="747882"/>
                  <a:pt x="1049658" y="747882"/>
                </a:cubicBezTo>
                <a:cubicBezTo>
                  <a:pt x="1010279" y="747882"/>
                  <a:pt x="978512" y="737393"/>
                  <a:pt x="954382" y="716391"/>
                </a:cubicBezTo>
                <a:cubicBezTo>
                  <a:pt x="930252" y="695422"/>
                  <a:pt x="918163" y="666539"/>
                  <a:pt x="918163" y="629767"/>
                </a:cubicBezTo>
                <a:close/>
                <a:moveTo>
                  <a:pt x="576019" y="463506"/>
                </a:moveTo>
                <a:lnTo>
                  <a:pt x="576019" y="537098"/>
                </a:lnTo>
                <a:cubicBezTo>
                  <a:pt x="527052" y="537098"/>
                  <a:pt x="502516" y="558530"/>
                  <a:pt x="490240" y="578745"/>
                </a:cubicBezTo>
                <a:cubicBezTo>
                  <a:pt x="481823" y="592572"/>
                  <a:pt x="477907" y="608674"/>
                  <a:pt x="477907" y="624867"/>
                </a:cubicBezTo>
                <a:lnTo>
                  <a:pt x="477907" y="742349"/>
                </a:lnTo>
                <a:lnTo>
                  <a:pt x="401584" y="742349"/>
                </a:lnTo>
                <a:lnTo>
                  <a:pt x="401584" y="463781"/>
                </a:lnTo>
                <a:lnTo>
                  <a:pt x="464713" y="463781"/>
                </a:lnTo>
                <a:lnTo>
                  <a:pt x="476655" y="503633"/>
                </a:lnTo>
                <a:cubicBezTo>
                  <a:pt x="502589" y="481103"/>
                  <a:pt x="535705" y="463506"/>
                  <a:pt x="576019" y="463506"/>
                </a:cubicBezTo>
                <a:close/>
                <a:moveTo>
                  <a:pt x="738002" y="458164"/>
                </a:moveTo>
                <a:cubicBezTo>
                  <a:pt x="766592" y="458164"/>
                  <a:pt x="792217" y="464209"/>
                  <a:pt x="814884" y="476265"/>
                </a:cubicBezTo>
                <a:cubicBezTo>
                  <a:pt x="837536" y="488339"/>
                  <a:pt x="855352" y="505237"/>
                  <a:pt x="868368" y="526978"/>
                </a:cubicBezTo>
                <a:cubicBezTo>
                  <a:pt x="881368" y="548704"/>
                  <a:pt x="887883" y="574036"/>
                  <a:pt x="887883" y="603017"/>
                </a:cubicBezTo>
                <a:cubicBezTo>
                  <a:pt x="887883" y="631989"/>
                  <a:pt x="881368" y="657346"/>
                  <a:pt x="868368" y="679062"/>
                </a:cubicBezTo>
                <a:cubicBezTo>
                  <a:pt x="855352" y="700788"/>
                  <a:pt x="837536" y="717703"/>
                  <a:pt x="814884" y="729768"/>
                </a:cubicBezTo>
                <a:cubicBezTo>
                  <a:pt x="792217" y="741833"/>
                  <a:pt x="766592" y="747869"/>
                  <a:pt x="738002" y="747869"/>
                </a:cubicBezTo>
                <a:cubicBezTo>
                  <a:pt x="709387" y="747869"/>
                  <a:pt x="683861" y="741833"/>
                  <a:pt x="661396" y="729768"/>
                </a:cubicBezTo>
                <a:cubicBezTo>
                  <a:pt x="638923" y="717703"/>
                  <a:pt x="621187" y="700788"/>
                  <a:pt x="608188" y="679062"/>
                </a:cubicBezTo>
                <a:cubicBezTo>
                  <a:pt x="595181" y="657346"/>
                  <a:pt x="588689" y="631989"/>
                  <a:pt x="588689" y="603017"/>
                </a:cubicBezTo>
                <a:cubicBezTo>
                  <a:pt x="588689" y="574036"/>
                  <a:pt x="595181" y="548704"/>
                  <a:pt x="608188" y="526978"/>
                </a:cubicBezTo>
                <a:cubicBezTo>
                  <a:pt x="621187" y="505237"/>
                  <a:pt x="638923" y="488339"/>
                  <a:pt x="661396" y="476265"/>
                </a:cubicBezTo>
                <a:cubicBezTo>
                  <a:pt x="683861" y="464209"/>
                  <a:pt x="709387" y="458164"/>
                  <a:pt x="738002" y="458164"/>
                </a:cubicBezTo>
                <a:close/>
                <a:moveTo>
                  <a:pt x="1381788" y="458159"/>
                </a:moveTo>
                <a:cubicBezTo>
                  <a:pt x="1406666" y="458159"/>
                  <a:pt x="1429495" y="464204"/>
                  <a:pt x="1450311" y="476261"/>
                </a:cubicBezTo>
                <a:cubicBezTo>
                  <a:pt x="1471110" y="488334"/>
                  <a:pt x="1487936" y="505234"/>
                  <a:pt x="1500740" y="526975"/>
                </a:cubicBezTo>
                <a:cubicBezTo>
                  <a:pt x="1513561" y="548700"/>
                  <a:pt x="1519963" y="574033"/>
                  <a:pt x="1519963" y="603013"/>
                </a:cubicBezTo>
                <a:cubicBezTo>
                  <a:pt x="1519963" y="631984"/>
                  <a:pt x="1513561" y="657341"/>
                  <a:pt x="1500740" y="679059"/>
                </a:cubicBezTo>
                <a:cubicBezTo>
                  <a:pt x="1487936" y="700783"/>
                  <a:pt x="1471110" y="717699"/>
                  <a:pt x="1450311" y="729763"/>
                </a:cubicBezTo>
                <a:cubicBezTo>
                  <a:pt x="1429495" y="741828"/>
                  <a:pt x="1406666" y="747865"/>
                  <a:pt x="1381788" y="747865"/>
                </a:cubicBezTo>
                <a:cubicBezTo>
                  <a:pt x="1358381" y="747865"/>
                  <a:pt x="1337575" y="742016"/>
                  <a:pt x="1319392" y="730316"/>
                </a:cubicBezTo>
                <a:cubicBezTo>
                  <a:pt x="1314217" y="726984"/>
                  <a:pt x="1309382" y="723247"/>
                  <a:pt x="1304906" y="719120"/>
                </a:cubicBezTo>
                <a:lnTo>
                  <a:pt x="1304906" y="848138"/>
                </a:lnTo>
                <a:lnTo>
                  <a:pt x="1228576" y="848138"/>
                </a:lnTo>
                <a:lnTo>
                  <a:pt x="1228576" y="463733"/>
                </a:lnTo>
                <a:lnTo>
                  <a:pt x="1282628" y="463733"/>
                </a:lnTo>
                <a:lnTo>
                  <a:pt x="1296805" y="492104"/>
                </a:lnTo>
                <a:cubicBezTo>
                  <a:pt x="1302801" y="486132"/>
                  <a:pt x="1309415" y="480852"/>
                  <a:pt x="1316605" y="476261"/>
                </a:cubicBezTo>
                <a:cubicBezTo>
                  <a:pt x="1335552" y="464204"/>
                  <a:pt x="1357268" y="458159"/>
                  <a:pt x="1381788" y="458159"/>
                </a:cubicBezTo>
                <a:close/>
                <a:moveTo>
                  <a:pt x="186101" y="380162"/>
                </a:moveTo>
                <a:cubicBezTo>
                  <a:pt x="219517" y="380162"/>
                  <a:pt x="248570" y="386100"/>
                  <a:pt x="273277" y="397978"/>
                </a:cubicBezTo>
                <a:cubicBezTo>
                  <a:pt x="297960" y="409881"/>
                  <a:pt x="317849" y="425480"/>
                  <a:pt x="332895" y="444775"/>
                </a:cubicBezTo>
                <a:cubicBezTo>
                  <a:pt x="347933" y="464096"/>
                  <a:pt x="357309" y="484895"/>
                  <a:pt x="361022" y="507172"/>
                </a:cubicBezTo>
                <a:lnTo>
                  <a:pt x="279696" y="507172"/>
                </a:lnTo>
                <a:cubicBezTo>
                  <a:pt x="277088" y="498260"/>
                  <a:pt x="271790" y="489543"/>
                  <a:pt x="263821" y="480995"/>
                </a:cubicBezTo>
                <a:cubicBezTo>
                  <a:pt x="255809" y="472440"/>
                  <a:pt x="245410" y="465396"/>
                  <a:pt x="232606" y="459822"/>
                </a:cubicBezTo>
                <a:cubicBezTo>
                  <a:pt x="219802" y="454257"/>
                  <a:pt x="204471" y="451462"/>
                  <a:pt x="186653" y="451462"/>
                </a:cubicBezTo>
                <a:cubicBezTo>
                  <a:pt x="165839" y="451462"/>
                  <a:pt x="147372" y="456102"/>
                  <a:pt x="131220" y="465396"/>
                </a:cubicBezTo>
                <a:cubicBezTo>
                  <a:pt x="115044" y="474682"/>
                  <a:pt x="102426" y="487674"/>
                  <a:pt x="93327" y="504401"/>
                </a:cubicBezTo>
                <a:cubicBezTo>
                  <a:pt x="84219" y="521106"/>
                  <a:pt x="79686" y="540978"/>
                  <a:pt x="79686" y="564003"/>
                </a:cubicBezTo>
                <a:cubicBezTo>
                  <a:pt x="79686" y="587037"/>
                  <a:pt x="84309" y="607097"/>
                  <a:pt x="93603" y="624174"/>
                </a:cubicBezTo>
                <a:cubicBezTo>
                  <a:pt x="102889" y="641260"/>
                  <a:pt x="115799" y="654446"/>
                  <a:pt x="132324" y="663725"/>
                </a:cubicBezTo>
                <a:cubicBezTo>
                  <a:pt x="148842" y="673027"/>
                  <a:pt x="167707" y="677658"/>
                  <a:pt x="188871" y="677658"/>
                </a:cubicBezTo>
                <a:cubicBezTo>
                  <a:pt x="208565" y="677658"/>
                  <a:pt x="225733" y="674603"/>
                  <a:pt x="240413" y="668478"/>
                </a:cubicBezTo>
                <a:cubicBezTo>
                  <a:pt x="255070" y="662335"/>
                  <a:pt x="266599" y="653138"/>
                  <a:pt x="274943" y="640886"/>
                </a:cubicBezTo>
                <a:cubicBezTo>
                  <a:pt x="281183" y="631771"/>
                  <a:pt x="285269" y="620981"/>
                  <a:pt x="287276" y="608575"/>
                </a:cubicBezTo>
                <a:lnTo>
                  <a:pt x="167146" y="608575"/>
                </a:lnTo>
                <a:lnTo>
                  <a:pt x="167146" y="542832"/>
                </a:lnTo>
                <a:lnTo>
                  <a:pt x="367717" y="542832"/>
                </a:lnTo>
                <a:cubicBezTo>
                  <a:pt x="368464" y="547665"/>
                  <a:pt x="368903" y="552784"/>
                  <a:pt x="369106" y="558154"/>
                </a:cubicBezTo>
                <a:cubicBezTo>
                  <a:pt x="369293" y="563541"/>
                  <a:pt x="369366" y="568846"/>
                  <a:pt x="369366" y="574030"/>
                </a:cubicBezTo>
                <a:cubicBezTo>
                  <a:pt x="369366" y="610062"/>
                  <a:pt x="361396" y="641089"/>
                  <a:pt x="345422" y="667071"/>
                </a:cubicBezTo>
                <a:cubicBezTo>
                  <a:pt x="329451" y="693070"/>
                  <a:pt x="307823" y="713033"/>
                  <a:pt x="280533" y="726967"/>
                </a:cubicBezTo>
                <a:cubicBezTo>
                  <a:pt x="253217" y="740884"/>
                  <a:pt x="222303" y="747863"/>
                  <a:pt x="187766" y="747863"/>
                </a:cubicBezTo>
                <a:cubicBezTo>
                  <a:pt x="161028" y="747863"/>
                  <a:pt x="136232" y="743305"/>
                  <a:pt x="113395" y="734205"/>
                </a:cubicBezTo>
                <a:cubicBezTo>
                  <a:pt x="90549" y="725106"/>
                  <a:pt x="70667" y="712203"/>
                  <a:pt x="53760" y="695491"/>
                </a:cubicBezTo>
                <a:cubicBezTo>
                  <a:pt x="36862" y="678779"/>
                  <a:pt x="23684" y="659264"/>
                  <a:pt x="14218" y="636995"/>
                </a:cubicBezTo>
                <a:cubicBezTo>
                  <a:pt x="4737" y="614701"/>
                  <a:pt x="0" y="590392"/>
                  <a:pt x="0" y="564003"/>
                </a:cubicBezTo>
                <a:cubicBezTo>
                  <a:pt x="0" y="537632"/>
                  <a:pt x="4647" y="513299"/>
                  <a:pt x="13934" y="491020"/>
                </a:cubicBezTo>
                <a:cubicBezTo>
                  <a:pt x="23213" y="468744"/>
                  <a:pt x="36236" y="449333"/>
                  <a:pt x="52948" y="432809"/>
                </a:cubicBezTo>
                <a:cubicBezTo>
                  <a:pt x="69652" y="416283"/>
                  <a:pt x="89321" y="403365"/>
                  <a:pt x="111988" y="394079"/>
                </a:cubicBezTo>
                <a:cubicBezTo>
                  <a:pt x="134648" y="384800"/>
                  <a:pt x="159346" y="380162"/>
                  <a:pt x="186101" y="380162"/>
                </a:cubicBezTo>
                <a:close/>
                <a:moveTo>
                  <a:pt x="1100933" y="140027"/>
                </a:moveTo>
                <a:cubicBezTo>
                  <a:pt x="1087203" y="140027"/>
                  <a:pt x="1074935" y="143172"/>
                  <a:pt x="1064161" y="149501"/>
                </a:cubicBezTo>
                <a:cubicBezTo>
                  <a:pt x="1053397" y="155813"/>
                  <a:pt x="1044842" y="164726"/>
                  <a:pt x="1038537" y="176238"/>
                </a:cubicBezTo>
                <a:cubicBezTo>
                  <a:pt x="1032233" y="187751"/>
                  <a:pt x="1029064" y="201498"/>
                  <a:pt x="1029064" y="217470"/>
                </a:cubicBezTo>
                <a:cubicBezTo>
                  <a:pt x="1029064" y="233069"/>
                  <a:pt x="1032233" y="246629"/>
                  <a:pt x="1038537" y="258134"/>
                </a:cubicBezTo>
                <a:cubicBezTo>
                  <a:pt x="1044842" y="269646"/>
                  <a:pt x="1053397" y="278568"/>
                  <a:pt x="1064161" y="284880"/>
                </a:cubicBezTo>
                <a:cubicBezTo>
                  <a:pt x="1074935" y="291201"/>
                  <a:pt x="1087203" y="294353"/>
                  <a:pt x="1100933" y="294353"/>
                </a:cubicBezTo>
                <a:cubicBezTo>
                  <a:pt x="1114681" y="294353"/>
                  <a:pt x="1126932" y="291201"/>
                  <a:pt x="1137705" y="284880"/>
                </a:cubicBezTo>
                <a:cubicBezTo>
                  <a:pt x="1148470" y="278568"/>
                  <a:pt x="1157017" y="269646"/>
                  <a:pt x="1163330" y="258134"/>
                </a:cubicBezTo>
                <a:cubicBezTo>
                  <a:pt x="1169643" y="246629"/>
                  <a:pt x="1172803" y="233069"/>
                  <a:pt x="1172803" y="217470"/>
                </a:cubicBezTo>
                <a:cubicBezTo>
                  <a:pt x="1172803" y="201498"/>
                  <a:pt x="1169643" y="187751"/>
                  <a:pt x="1163330" y="176238"/>
                </a:cubicBezTo>
                <a:cubicBezTo>
                  <a:pt x="1157017" y="164726"/>
                  <a:pt x="1148470" y="155813"/>
                  <a:pt x="1137705" y="149501"/>
                </a:cubicBezTo>
                <a:cubicBezTo>
                  <a:pt x="1126932" y="143172"/>
                  <a:pt x="1114681" y="140027"/>
                  <a:pt x="1100933" y="140027"/>
                </a:cubicBezTo>
                <a:close/>
                <a:moveTo>
                  <a:pt x="473731" y="135036"/>
                </a:moveTo>
                <a:cubicBezTo>
                  <a:pt x="461472" y="135036"/>
                  <a:pt x="450219" y="137539"/>
                  <a:pt x="440022" y="142552"/>
                </a:cubicBezTo>
                <a:cubicBezTo>
                  <a:pt x="429786" y="147565"/>
                  <a:pt x="421629" y="156023"/>
                  <a:pt x="415495" y="167900"/>
                </a:cubicBezTo>
                <a:cubicBezTo>
                  <a:pt x="412668" y="173409"/>
                  <a:pt x="410482" y="179909"/>
                  <a:pt x="408963" y="187408"/>
                </a:cubicBezTo>
                <a:lnTo>
                  <a:pt x="539621" y="187408"/>
                </a:lnTo>
                <a:cubicBezTo>
                  <a:pt x="538257" y="178113"/>
                  <a:pt x="535462" y="170111"/>
                  <a:pt x="531099" y="163440"/>
                </a:cubicBezTo>
                <a:cubicBezTo>
                  <a:pt x="524794" y="153797"/>
                  <a:pt x="516630" y="146655"/>
                  <a:pt x="506578" y="142000"/>
                </a:cubicBezTo>
                <a:cubicBezTo>
                  <a:pt x="496553" y="137368"/>
                  <a:pt x="485593" y="135036"/>
                  <a:pt x="473731" y="135036"/>
                </a:cubicBezTo>
                <a:close/>
                <a:moveTo>
                  <a:pt x="1288935" y="78176"/>
                </a:moveTo>
                <a:lnTo>
                  <a:pt x="1365281" y="78176"/>
                </a:lnTo>
                <a:lnTo>
                  <a:pt x="1365281" y="235850"/>
                </a:lnTo>
                <a:cubicBezTo>
                  <a:pt x="1365281" y="255170"/>
                  <a:pt x="1370295" y="269746"/>
                  <a:pt x="1380312" y="279576"/>
                </a:cubicBezTo>
                <a:cubicBezTo>
                  <a:pt x="1390362" y="289439"/>
                  <a:pt x="1403719" y="294363"/>
                  <a:pt x="1420431" y="294363"/>
                </a:cubicBezTo>
                <a:cubicBezTo>
                  <a:pt x="1437508" y="294363"/>
                  <a:pt x="1450980" y="289439"/>
                  <a:pt x="1460827" y="279576"/>
                </a:cubicBezTo>
                <a:cubicBezTo>
                  <a:pt x="1470674" y="269746"/>
                  <a:pt x="1475589" y="255170"/>
                  <a:pt x="1475589" y="235850"/>
                </a:cubicBezTo>
                <a:lnTo>
                  <a:pt x="1475589" y="78176"/>
                </a:lnTo>
                <a:lnTo>
                  <a:pt x="1551902" y="78176"/>
                </a:lnTo>
                <a:lnTo>
                  <a:pt x="1551902" y="244210"/>
                </a:lnTo>
                <a:cubicBezTo>
                  <a:pt x="1551902" y="267991"/>
                  <a:pt x="1546345" y="288773"/>
                  <a:pt x="1535190" y="306607"/>
                </a:cubicBezTo>
                <a:cubicBezTo>
                  <a:pt x="1524067" y="324432"/>
                  <a:pt x="1508647" y="338178"/>
                  <a:pt x="1488953" y="347839"/>
                </a:cubicBezTo>
                <a:cubicBezTo>
                  <a:pt x="1469284" y="357483"/>
                  <a:pt x="1446430" y="362325"/>
                  <a:pt x="1420431" y="362325"/>
                </a:cubicBezTo>
                <a:cubicBezTo>
                  <a:pt x="1381051" y="362325"/>
                  <a:pt x="1349300" y="351836"/>
                  <a:pt x="1325163" y="330834"/>
                </a:cubicBezTo>
                <a:cubicBezTo>
                  <a:pt x="1301025" y="309864"/>
                  <a:pt x="1288935" y="280981"/>
                  <a:pt x="1288935" y="244210"/>
                </a:cubicBezTo>
                <a:close/>
                <a:moveTo>
                  <a:pt x="475942" y="72641"/>
                </a:moveTo>
                <a:cubicBezTo>
                  <a:pt x="503053" y="72641"/>
                  <a:pt x="527012" y="78490"/>
                  <a:pt x="547811" y="90189"/>
                </a:cubicBezTo>
                <a:cubicBezTo>
                  <a:pt x="568610" y="101880"/>
                  <a:pt x="584965" y="118422"/>
                  <a:pt x="596842" y="139773"/>
                </a:cubicBezTo>
                <a:cubicBezTo>
                  <a:pt x="608745" y="161133"/>
                  <a:pt x="614668" y="186669"/>
                  <a:pt x="614668" y="216380"/>
                </a:cubicBezTo>
                <a:cubicBezTo>
                  <a:pt x="614668" y="228127"/>
                  <a:pt x="613920" y="234961"/>
                  <a:pt x="613555" y="238666"/>
                </a:cubicBezTo>
                <a:lnTo>
                  <a:pt x="407865" y="238666"/>
                </a:lnTo>
                <a:cubicBezTo>
                  <a:pt x="409385" y="248277"/>
                  <a:pt x="412017" y="256637"/>
                  <a:pt x="415780" y="263738"/>
                </a:cubicBezTo>
                <a:cubicBezTo>
                  <a:pt x="422092" y="275632"/>
                  <a:pt x="430810" y="284349"/>
                  <a:pt x="441965" y="289923"/>
                </a:cubicBezTo>
                <a:cubicBezTo>
                  <a:pt x="453120" y="295489"/>
                  <a:pt x="465542" y="298268"/>
                  <a:pt x="479288" y="298268"/>
                </a:cubicBezTo>
                <a:cubicBezTo>
                  <a:pt x="490443" y="298268"/>
                  <a:pt x="499802" y="296796"/>
                  <a:pt x="507432" y="293824"/>
                </a:cubicBezTo>
                <a:cubicBezTo>
                  <a:pt x="515020" y="290841"/>
                  <a:pt x="521349" y="286666"/>
                  <a:pt x="526378" y="281279"/>
                </a:cubicBezTo>
                <a:cubicBezTo>
                  <a:pt x="531375" y="275908"/>
                  <a:pt x="534820" y="269855"/>
                  <a:pt x="536681" y="263161"/>
                </a:cubicBezTo>
                <a:lnTo>
                  <a:pt x="612442" y="263161"/>
                </a:lnTo>
                <a:cubicBezTo>
                  <a:pt x="609460" y="282871"/>
                  <a:pt x="601856" y="300136"/>
                  <a:pt x="589588" y="314995"/>
                </a:cubicBezTo>
                <a:cubicBezTo>
                  <a:pt x="577335" y="329848"/>
                  <a:pt x="561834" y="341450"/>
                  <a:pt x="543090" y="349817"/>
                </a:cubicBezTo>
                <a:cubicBezTo>
                  <a:pt x="524323" y="358162"/>
                  <a:pt x="503053" y="362345"/>
                  <a:pt x="479288" y="362345"/>
                </a:cubicBezTo>
                <a:cubicBezTo>
                  <a:pt x="451064" y="362345"/>
                  <a:pt x="425886" y="356317"/>
                  <a:pt x="403795" y="344228"/>
                </a:cubicBezTo>
                <a:cubicBezTo>
                  <a:pt x="381697" y="332180"/>
                  <a:pt x="364343" y="315272"/>
                  <a:pt x="351701" y="293547"/>
                </a:cubicBezTo>
                <a:cubicBezTo>
                  <a:pt x="339075" y="271806"/>
                  <a:pt x="332770" y="246457"/>
                  <a:pt x="332770" y="217493"/>
                </a:cubicBezTo>
                <a:cubicBezTo>
                  <a:pt x="332770" y="188521"/>
                  <a:pt x="338897" y="163164"/>
                  <a:pt x="351148" y="141438"/>
                </a:cubicBezTo>
                <a:cubicBezTo>
                  <a:pt x="363408" y="119714"/>
                  <a:pt x="380299" y="102823"/>
                  <a:pt x="401846" y="90741"/>
                </a:cubicBezTo>
                <a:cubicBezTo>
                  <a:pt x="423384" y="78676"/>
                  <a:pt x="448090" y="72641"/>
                  <a:pt x="475942" y="72641"/>
                </a:cubicBezTo>
                <a:close/>
                <a:moveTo>
                  <a:pt x="1089803" y="72618"/>
                </a:moveTo>
                <a:cubicBezTo>
                  <a:pt x="1114681" y="72618"/>
                  <a:pt x="1136503" y="78646"/>
                  <a:pt x="1155262" y="90720"/>
                </a:cubicBezTo>
                <a:cubicBezTo>
                  <a:pt x="1162485" y="95375"/>
                  <a:pt x="1169131" y="100761"/>
                  <a:pt x="1175176" y="106855"/>
                </a:cubicBezTo>
                <a:lnTo>
                  <a:pt x="1189515" y="78182"/>
                </a:lnTo>
                <a:lnTo>
                  <a:pt x="1243560" y="78182"/>
                </a:lnTo>
                <a:lnTo>
                  <a:pt x="1243560" y="356750"/>
                </a:lnTo>
                <a:lnTo>
                  <a:pt x="1189515" y="356750"/>
                </a:lnTo>
                <a:lnTo>
                  <a:pt x="1175176" y="328062"/>
                </a:lnTo>
                <a:cubicBezTo>
                  <a:pt x="1169131" y="334155"/>
                  <a:pt x="1162485" y="339550"/>
                  <a:pt x="1155262" y="344205"/>
                </a:cubicBezTo>
                <a:cubicBezTo>
                  <a:pt x="1136503" y="356287"/>
                  <a:pt x="1114681" y="362315"/>
                  <a:pt x="1089803" y="362315"/>
                </a:cubicBezTo>
                <a:cubicBezTo>
                  <a:pt x="1065291" y="362315"/>
                  <a:pt x="1042623" y="356287"/>
                  <a:pt x="1021824" y="344205"/>
                </a:cubicBezTo>
                <a:cubicBezTo>
                  <a:pt x="1001034" y="332140"/>
                  <a:pt x="984224" y="315241"/>
                  <a:pt x="971420" y="293516"/>
                </a:cubicBezTo>
                <a:cubicBezTo>
                  <a:pt x="958599" y="271775"/>
                  <a:pt x="952197" y="246426"/>
                  <a:pt x="952197" y="217470"/>
                </a:cubicBezTo>
                <a:cubicBezTo>
                  <a:pt x="952197" y="188490"/>
                  <a:pt x="958599" y="163142"/>
                  <a:pt x="971420" y="141417"/>
                </a:cubicBezTo>
                <a:cubicBezTo>
                  <a:pt x="984224" y="119691"/>
                  <a:pt x="1001034" y="102792"/>
                  <a:pt x="1021824" y="90720"/>
                </a:cubicBezTo>
                <a:cubicBezTo>
                  <a:pt x="1042623" y="78646"/>
                  <a:pt x="1065291" y="72618"/>
                  <a:pt x="1089803" y="72618"/>
                </a:cubicBezTo>
                <a:close/>
                <a:moveTo>
                  <a:pt x="802554" y="72613"/>
                </a:moveTo>
                <a:cubicBezTo>
                  <a:pt x="825204" y="72613"/>
                  <a:pt x="845353" y="77269"/>
                  <a:pt x="863008" y="86546"/>
                </a:cubicBezTo>
                <a:cubicBezTo>
                  <a:pt x="880630" y="95833"/>
                  <a:pt x="894661" y="109189"/>
                  <a:pt x="905069" y="126657"/>
                </a:cubicBezTo>
                <a:cubicBezTo>
                  <a:pt x="915452" y="144125"/>
                  <a:pt x="920667" y="164907"/>
                  <a:pt x="920667" y="189062"/>
                </a:cubicBezTo>
                <a:lnTo>
                  <a:pt x="920667" y="356745"/>
                </a:lnTo>
                <a:lnTo>
                  <a:pt x="844338" y="356745"/>
                </a:lnTo>
                <a:lnTo>
                  <a:pt x="844338" y="200753"/>
                </a:lnTo>
                <a:cubicBezTo>
                  <a:pt x="844338" y="188127"/>
                  <a:pt x="841924" y="177265"/>
                  <a:pt x="837099" y="168166"/>
                </a:cubicBezTo>
                <a:cubicBezTo>
                  <a:pt x="832273" y="159066"/>
                  <a:pt x="825480" y="152103"/>
                  <a:pt x="816771" y="147270"/>
                </a:cubicBezTo>
                <a:cubicBezTo>
                  <a:pt x="808029" y="142443"/>
                  <a:pt x="797905" y="140023"/>
                  <a:pt x="786393" y="140023"/>
                </a:cubicBezTo>
                <a:cubicBezTo>
                  <a:pt x="768577" y="140023"/>
                  <a:pt x="754366" y="145312"/>
                  <a:pt x="743764" y="155898"/>
                </a:cubicBezTo>
                <a:cubicBezTo>
                  <a:pt x="733193" y="166484"/>
                  <a:pt x="727904" y="181450"/>
                  <a:pt x="727904" y="200753"/>
                </a:cubicBezTo>
                <a:lnTo>
                  <a:pt x="727904" y="356745"/>
                </a:lnTo>
                <a:lnTo>
                  <a:pt x="651575" y="356745"/>
                </a:lnTo>
                <a:lnTo>
                  <a:pt x="651575" y="78186"/>
                </a:lnTo>
                <a:lnTo>
                  <a:pt x="705627" y="78186"/>
                </a:lnTo>
                <a:lnTo>
                  <a:pt x="719935" y="106817"/>
                </a:lnTo>
                <a:cubicBezTo>
                  <a:pt x="727491" y="98351"/>
                  <a:pt x="736606" y="91186"/>
                  <a:pt x="747404" y="85433"/>
                </a:cubicBezTo>
                <a:cubicBezTo>
                  <a:pt x="763360" y="76886"/>
                  <a:pt x="781738" y="72613"/>
                  <a:pt x="802554" y="72613"/>
                </a:cubicBezTo>
                <a:close/>
                <a:moveTo>
                  <a:pt x="99221" y="69274"/>
                </a:moveTo>
                <a:lnTo>
                  <a:pt x="99221" y="173455"/>
                </a:lnTo>
                <a:lnTo>
                  <a:pt x="174975" y="173455"/>
                </a:lnTo>
                <a:cubicBezTo>
                  <a:pt x="192792" y="173455"/>
                  <a:pt x="206629" y="168824"/>
                  <a:pt x="216476" y="159538"/>
                </a:cubicBezTo>
                <a:cubicBezTo>
                  <a:pt x="226323" y="150251"/>
                  <a:pt x="231245" y="137626"/>
                  <a:pt x="231245" y="121645"/>
                </a:cubicBezTo>
                <a:cubicBezTo>
                  <a:pt x="231245" y="104933"/>
                  <a:pt x="226323" y="92031"/>
                  <a:pt x="216476" y="82932"/>
                </a:cubicBezTo>
                <a:cubicBezTo>
                  <a:pt x="206629" y="73831"/>
                  <a:pt x="192792" y="69274"/>
                  <a:pt x="174975" y="69274"/>
                </a:cubicBezTo>
                <a:close/>
                <a:moveTo>
                  <a:pt x="21202" y="183"/>
                </a:moveTo>
                <a:lnTo>
                  <a:pt x="172741" y="183"/>
                </a:lnTo>
                <a:cubicBezTo>
                  <a:pt x="215817" y="183"/>
                  <a:pt x="249534" y="10785"/>
                  <a:pt x="273867" y="31949"/>
                </a:cubicBezTo>
                <a:cubicBezTo>
                  <a:pt x="298183" y="53122"/>
                  <a:pt x="310354" y="82647"/>
                  <a:pt x="310354" y="120532"/>
                </a:cubicBezTo>
                <a:cubicBezTo>
                  <a:pt x="310354" y="157669"/>
                  <a:pt x="298183" y="186925"/>
                  <a:pt x="273867" y="208277"/>
                </a:cubicBezTo>
                <a:cubicBezTo>
                  <a:pt x="265620" y="215533"/>
                  <a:pt x="256278" y="221503"/>
                  <a:pt x="245878" y="226289"/>
                </a:cubicBezTo>
                <a:lnTo>
                  <a:pt x="321509" y="356753"/>
                </a:lnTo>
                <a:lnTo>
                  <a:pt x="231815" y="356753"/>
                </a:lnTo>
                <a:lnTo>
                  <a:pt x="170206" y="240312"/>
                </a:lnTo>
                <a:lnTo>
                  <a:pt x="99221" y="240312"/>
                </a:lnTo>
                <a:lnTo>
                  <a:pt x="99221" y="356753"/>
                </a:lnTo>
                <a:lnTo>
                  <a:pt x="21202" y="356753"/>
                </a:lnTo>
                <a:close/>
                <a:moveTo>
                  <a:pt x="1714417" y="148"/>
                </a:moveTo>
                <a:lnTo>
                  <a:pt x="1790771" y="148"/>
                </a:lnTo>
                <a:lnTo>
                  <a:pt x="1790771" y="78161"/>
                </a:lnTo>
                <a:lnTo>
                  <a:pt x="1876323" y="78161"/>
                </a:lnTo>
                <a:lnTo>
                  <a:pt x="1876323" y="141671"/>
                </a:lnTo>
                <a:lnTo>
                  <a:pt x="1790771" y="141671"/>
                </a:lnTo>
                <a:lnTo>
                  <a:pt x="1790771" y="246972"/>
                </a:lnTo>
                <a:cubicBezTo>
                  <a:pt x="1790771" y="260727"/>
                  <a:pt x="1793924" y="270753"/>
                  <a:pt x="1800229" y="277050"/>
                </a:cubicBezTo>
                <a:cubicBezTo>
                  <a:pt x="1806532" y="283370"/>
                  <a:pt x="1816550" y="286523"/>
                  <a:pt x="1830314" y="286523"/>
                </a:cubicBezTo>
                <a:lnTo>
                  <a:pt x="1876550" y="286523"/>
                </a:lnTo>
                <a:lnTo>
                  <a:pt x="1876550" y="356727"/>
                </a:lnTo>
                <a:lnTo>
                  <a:pt x="1828079" y="356727"/>
                </a:lnTo>
                <a:cubicBezTo>
                  <a:pt x="1801342" y="356727"/>
                  <a:pt x="1779616" y="353096"/>
                  <a:pt x="1762904" y="345864"/>
                </a:cubicBezTo>
                <a:cubicBezTo>
                  <a:pt x="1746192" y="338610"/>
                  <a:pt x="1733933" y="327284"/>
                  <a:pt x="1726124" y="311872"/>
                </a:cubicBezTo>
                <a:cubicBezTo>
                  <a:pt x="1718325" y="296476"/>
                  <a:pt x="1714417" y="276879"/>
                  <a:pt x="1714417" y="253082"/>
                </a:cubicBezTo>
                <a:close/>
                <a:moveTo>
                  <a:pt x="1595217" y="0"/>
                </a:moveTo>
                <a:lnTo>
                  <a:pt x="1671555" y="0"/>
                </a:lnTo>
                <a:lnTo>
                  <a:pt x="1671555" y="356555"/>
                </a:lnTo>
                <a:lnTo>
                  <a:pt x="1595217" y="356555"/>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sz="14284"/>
          </a:p>
        </p:txBody>
      </p:sp>
      <p:sp>
        <p:nvSpPr>
          <p:cNvPr id="12" name="Forme libre 11">
            <a:extLst>
              <a:ext uri="{FF2B5EF4-FFF2-40B4-BE49-F238E27FC236}">
                <a16:creationId xmlns:a16="http://schemas.microsoft.com/office/drawing/2014/main" id="{0FB2424B-10F5-1B41-ADBD-C57057C87C19}"/>
              </a:ext>
            </a:extLst>
          </p:cNvPr>
          <p:cNvSpPr/>
          <p:nvPr/>
        </p:nvSpPr>
        <p:spPr>
          <a:xfrm>
            <a:off x="4331271" y="950036"/>
            <a:ext cx="30937647" cy="16101840"/>
          </a:xfrm>
          <a:custGeom>
            <a:avLst/>
            <a:gdLst>
              <a:gd name="connsiteX0" fmla="*/ 0 w 9525000"/>
              <a:gd name="connsiteY0" fmla="*/ 0 h 6134575"/>
              <a:gd name="connsiteX1" fmla="*/ 9525000 w 9525000"/>
              <a:gd name="connsiteY1" fmla="*/ 0 h 6134575"/>
              <a:gd name="connsiteX2" fmla="*/ 9525000 w 9525000"/>
              <a:gd name="connsiteY2" fmla="*/ 6134576 h 6134575"/>
              <a:gd name="connsiteX3" fmla="*/ 0 w 9525000"/>
              <a:gd name="connsiteY3" fmla="*/ 6134576 h 6134575"/>
            </a:gdLst>
            <a:ahLst/>
            <a:cxnLst>
              <a:cxn ang="0">
                <a:pos x="connsiteX0" y="connsiteY0"/>
              </a:cxn>
              <a:cxn ang="0">
                <a:pos x="connsiteX1" y="connsiteY1"/>
              </a:cxn>
              <a:cxn ang="0">
                <a:pos x="connsiteX2" y="connsiteY2"/>
              </a:cxn>
              <a:cxn ang="0">
                <a:pos x="connsiteX3" y="connsiteY3"/>
              </a:cxn>
            </a:cxnLst>
            <a:rect l="l" t="t" r="r" b="b"/>
            <a:pathLst>
              <a:path w="9525000" h="6134575">
                <a:moveTo>
                  <a:pt x="0" y="0"/>
                </a:moveTo>
                <a:lnTo>
                  <a:pt x="9525000" y="0"/>
                </a:lnTo>
                <a:lnTo>
                  <a:pt x="9525000" y="6134576"/>
                </a:lnTo>
                <a:lnTo>
                  <a:pt x="0" y="6134576"/>
                </a:lnTo>
                <a:close/>
              </a:path>
            </a:pathLst>
          </a:custGeom>
          <a:noFill/>
          <a:ln w="9525" cap="flat">
            <a:noFill/>
            <a:prstDash val="solid"/>
            <a:miter/>
          </a:ln>
        </p:spPr>
        <p:txBody>
          <a:bodyPr rtlCol="0" anchor="ctr"/>
          <a:lstStyle/>
          <a:p>
            <a:endParaRPr lang="fr-FR" sz="14284"/>
          </a:p>
        </p:txBody>
      </p:sp>
    </p:spTree>
    <p:extLst>
      <p:ext uri="{BB962C8B-B14F-4D97-AF65-F5344CB8AC3E}">
        <p14:creationId xmlns:p14="http://schemas.microsoft.com/office/powerpoint/2010/main" val="27005344"/>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ummary">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331045CF-7F3F-084D-B94E-83312076E24D}"/>
              </a:ext>
            </a:extLst>
          </p:cNvPr>
          <p:cNvSpPr>
            <a:spLocks noGrp="1"/>
          </p:cNvSpPr>
          <p:nvPr>
            <p:ph type="ftr" sz="quarter" idx="10"/>
          </p:nvPr>
        </p:nvSpPr>
        <p:spPr/>
        <p:txBody>
          <a:bodyPr/>
          <a:lstStyle/>
          <a:p>
            <a:r>
              <a:rPr lang="en-GB" noProof="1"/>
              <a:t>Presentation title</a:t>
            </a:r>
          </a:p>
        </p:txBody>
      </p:sp>
      <p:sp>
        <p:nvSpPr>
          <p:cNvPr id="4" name="Espace réservé du texte 5">
            <a:extLst>
              <a:ext uri="{FF2B5EF4-FFF2-40B4-BE49-F238E27FC236}">
                <a16:creationId xmlns:a16="http://schemas.microsoft.com/office/drawing/2014/main" id="{7A7ACEE7-A439-B343-AD04-A1F3A355E06C}"/>
              </a:ext>
            </a:extLst>
          </p:cNvPr>
          <p:cNvSpPr>
            <a:spLocks noGrp="1"/>
          </p:cNvSpPr>
          <p:nvPr>
            <p:ph type="body" sz="quarter" idx="11" hasCustomPrompt="1"/>
          </p:nvPr>
        </p:nvSpPr>
        <p:spPr>
          <a:xfrm>
            <a:off x="1577820" y="703635"/>
            <a:ext cx="30401394" cy="783362"/>
          </a:xfrm>
          <a:prstGeom prst="rect">
            <a:avLst/>
          </a:prstGeom>
        </p:spPr>
        <p:txBody>
          <a:bodyPr lIns="0" tIns="0" rIns="0" bIns="0"/>
          <a:lstStyle>
            <a:lvl1pPr>
              <a:defRPr sz="5250" b="1" i="0">
                <a:latin typeface="+mj-lt"/>
              </a:defRPr>
            </a:lvl1pPr>
          </a:lstStyle>
          <a:p>
            <a:pPr lvl="0"/>
            <a:r>
              <a:rPr lang="en-GB" noProof="1"/>
              <a:t>Title</a:t>
            </a:r>
          </a:p>
        </p:txBody>
      </p:sp>
      <p:sp>
        <p:nvSpPr>
          <p:cNvPr id="5" name="Espace réservé du texte 15">
            <a:extLst>
              <a:ext uri="{FF2B5EF4-FFF2-40B4-BE49-F238E27FC236}">
                <a16:creationId xmlns:a16="http://schemas.microsoft.com/office/drawing/2014/main" id="{46F97424-888C-4B44-94EA-03D67FB23CA0}"/>
              </a:ext>
            </a:extLst>
          </p:cNvPr>
          <p:cNvSpPr>
            <a:spLocks noGrp="1"/>
          </p:cNvSpPr>
          <p:nvPr>
            <p:ph type="body" sz="quarter" idx="18" hasCustomPrompt="1"/>
          </p:nvPr>
        </p:nvSpPr>
        <p:spPr>
          <a:xfrm>
            <a:off x="3970334" y="4552673"/>
            <a:ext cx="15025381" cy="1607605"/>
          </a:xfrm>
          <a:prstGeom prst="rect">
            <a:avLst/>
          </a:prstGeom>
        </p:spPr>
        <p:txBody>
          <a:bodyPr lIns="0" tIns="0" rIns="0" bIns="0">
            <a:noAutofit/>
          </a:bodyPr>
          <a:lstStyle>
            <a:lvl1pPr>
              <a:lnSpc>
                <a:spcPct val="100000"/>
              </a:lnSpc>
              <a:spcBef>
                <a:spcPts val="0"/>
              </a:spcBef>
              <a:spcAft>
                <a:spcPts val="787"/>
              </a:spcAft>
              <a:defRPr lang="da-DK" sz="4987" b="1" kern="1200" dirty="0">
                <a:solidFill>
                  <a:schemeClr val="tx1"/>
                </a:solidFill>
                <a:latin typeface="+mj-lt"/>
                <a:ea typeface="+mn-ea"/>
                <a:cs typeface="+mn-cs"/>
              </a:defRPr>
            </a:lvl1pPr>
            <a:lvl2pPr marL="0" indent="0">
              <a:spcAft>
                <a:spcPts val="0"/>
              </a:spcAft>
              <a:buNone/>
              <a:defRPr lang="fr-FR" sz="3150" b="0" kern="1200" cap="all" baseline="0" dirty="0">
                <a:solidFill>
                  <a:schemeClr val="tx1"/>
                </a:solidFill>
                <a:latin typeface="Renault Group Light" pitchFamily="2" charset="0"/>
                <a:ea typeface="+mn-ea"/>
                <a:cs typeface="+mn-cs"/>
              </a:defRPr>
            </a:lvl2pPr>
            <a:lvl5pPr>
              <a:defRPr/>
            </a:lvl5pPr>
          </a:lstStyle>
          <a:p>
            <a:pPr lvl="0"/>
            <a:r>
              <a:rPr lang="en-GB" noProof="1"/>
              <a:t>Chapter title</a:t>
            </a:r>
          </a:p>
          <a:p>
            <a:pPr lvl="1"/>
            <a:r>
              <a:rPr lang="en-GB" noProof="1"/>
              <a:t>CHAPTER SUBTITLE</a:t>
            </a:r>
          </a:p>
        </p:txBody>
      </p:sp>
      <p:sp>
        <p:nvSpPr>
          <p:cNvPr id="6" name="Espace réservé du texte 15">
            <a:extLst>
              <a:ext uri="{FF2B5EF4-FFF2-40B4-BE49-F238E27FC236}">
                <a16:creationId xmlns:a16="http://schemas.microsoft.com/office/drawing/2014/main" id="{19B3A1B0-5A01-6B48-AAFA-667E78208BD4}"/>
              </a:ext>
            </a:extLst>
          </p:cNvPr>
          <p:cNvSpPr>
            <a:spLocks noGrp="1"/>
          </p:cNvSpPr>
          <p:nvPr>
            <p:ph type="body" sz="quarter" idx="19" hasCustomPrompt="1"/>
          </p:nvPr>
        </p:nvSpPr>
        <p:spPr>
          <a:xfrm>
            <a:off x="1577820" y="4552669"/>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01</a:t>
            </a:r>
          </a:p>
        </p:txBody>
      </p:sp>
      <p:sp>
        <p:nvSpPr>
          <p:cNvPr id="27" name="Espace réservé du texte 15">
            <a:extLst>
              <a:ext uri="{FF2B5EF4-FFF2-40B4-BE49-F238E27FC236}">
                <a16:creationId xmlns:a16="http://schemas.microsoft.com/office/drawing/2014/main" id="{382A972F-B474-1F4C-ADBD-2802BE31CEA9}"/>
              </a:ext>
            </a:extLst>
          </p:cNvPr>
          <p:cNvSpPr>
            <a:spLocks noGrp="1"/>
          </p:cNvSpPr>
          <p:nvPr>
            <p:ph type="body" sz="quarter" idx="20" hasCustomPrompt="1"/>
          </p:nvPr>
        </p:nvSpPr>
        <p:spPr>
          <a:xfrm>
            <a:off x="3970334" y="7265489"/>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28" name="Espace réservé du texte 15">
            <a:extLst>
              <a:ext uri="{FF2B5EF4-FFF2-40B4-BE49-F238E27FC236}">
                <a16:creationId xmlns:a16="http://schemas.microsoft.com/office/drawing/2014/main" id="{F8DD454B-C11C-F24D-89A7-8F4724DCDA69}"/>
              </a:ext>
            </a:extLst>
          </p:cNvPr>
          <p:cNvSpPr>
            <a:spLocks noGrp="1"/>
          </p:cNvSpPr>
          <p:nvPr>
            <p:ph type="body" sz="quarter" idx="21" hasCustomPrompt="1"/>
          </p:nvPr>
        </p:nvSpPr>
        <p:spPr>
          <a:xfrm>
            <a:off x="1577820" y="7265486"/>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02</a:t>
            </a:r>
          </a:p>
        </p:txBody>
      </p:sp>
      <p:sp>
        <p:nvSpPr>
          <p:cNvPr id="29" name="Espace réservé du texte 15">
            <a:extLst>
              <a:ext uri="{FF2B5EF4-FFF2-40B4-BE49-F238E27FC236}">
                <a16:creationId xmlns:a16="http://schemas.microsoft.com/office/drawing/2014/main" id="{53C8DB35-923C-1242-A20F-EBC9F8BD81A8}"/>
              </a:ext>
            </a:extLst>
          </p:cNvPr>
          <p:cNvSpPr>
            <a:spLocks noGrp="1"/>
          </p:cNvSpPr>
          <p:nvPr>
            <p:ph type="body" sz="quarter" idx="22" hasCustomPrompt="1"/>
          </p:nvPr>
        </p:nvSpPr>
        <p:spPr>
          <a:xfrm>
            <a:off x="3970334" y="9978306"/>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30" name="Espace réservé du texte 15">
            <a:extLst>
              <a:ext uri="{FF2B5EF4-FFF2-40B4-BE49-F238E27FC236}">
                <a16:creationId xmlns:a16="http://schemas.microsoft.com/office/drawing/2014/main" id="{1E7A1BF8-675E-3C49-8FE9-21D281575FD3}"/>
              </a:ext>
            </a:extLst>
          </p:cNvPr>
          <p:cNvSpPr>
            <a:spLocks noGrp="1"/>
          </p:cNvSpPr>
          <p:nvPr>
            <p:ph type="body" sz="quarter" idx="23" hasCustomPrompt="1"/>
          </p:nvPr>
        </p:nvSpPr>
        <p:spPr>
          <a:xfrm>
            <a:off x="1577820" y="9978302"/>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03</a:t>
            </a:r>
          </a:p>
        </p:txBody>
      </p:sp>
      <p:sp>
        <p:nvSpPr>
          <p:cNvPr id="31" name="Espace réservé du texte 15">
            <a:extLst>
              <a:ext uri="{FF2B5EF4-FFF2-40B4-BE49-F238E27FC236}">
                <a16:creationId xmlns:a16="http://schemas.microsoft.com/office/drawing/2014/main" id="{5E934149-10A5-6B41-A809-AC36561335E2}"/>
              </a:ext>
            </a:extLst>
          </p:cNvPr>
          <p:cNvSpPr>
            <a:spLocks noGrp="1"/>
          </p:cNvSpPr>
          <p:nvPr>
            <p:ph type="body" sz="quarter" idx="24" hasCustomPrompt="1"/>
          </p:nvPr>
        </p:nvSpPr>
        <p:spPr>
          <a:xfrm>
            <a:off x="3970334" y="12691125"/>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32" name="Espace réservé du texte 15">
            <a:extLst>
              <a:ext uri="{FF2B5EF4-FFF2-40B4-BE49-F238E27FC236}">
                <a16:creationId xmlns:a16="http://schemas.microsoft.com/office/drawing/2014/main" id="{E3299AD5-326E-724F-9D7D-0707F9BB75D6}"/>
              </a:ext>
            </a:extLst>
          </p:cNvPr>
          <p:cNvSpPr>
            <a:spLocks noGrp="1"/>
          </p:cNvSpPr>
          <p:nvPr>
            <p:ph type="body" sz="quarter" idx="25" hasCustomPrompt="1"/>
          </p:nvPr>
        </p:nvSpPr>
        <p:spPr>
          <a:xfrm>
            <a:off x="1577820" y="12691121"/>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04</a:t>
            </a:r>
          </a:p>
        </p:txBody>
      </p:sp>
      <p:sp>
        <p:nvSpPr>
          <p:cNvPr id="33" name="Espace réservé du texte 15">
            <a:extLst>
              <a:ext uri="{FF2B5EF4-FFF2-40B4-BE49-F238E27FC236}">
                <a16:creationId xmlns:a16="http://schemas.microsoft.com/office/drawing/2014/main" id="{32A45F41-86FF-8944-AB89-E3CB3D6FB9B6}"/>
              </a:ext>
            </a:extLst>
          </p:cNvPr>
          <p:cNvSpPr>
            <a:spLocks noGrp="1"/>
          </p:cNvSpPr>
          <p:nvPr>
            <p:ph type="body" sz="quarter" idx="26" hasCustomPrompt="1"/>
          </p:nvPr>
        </p:nvSpPr>
        <p:spPr>
          <a:xfrm>
            <a:off x="22997601" y="4552673"/>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34" name="Espace réservé du texte 15">
            <a:extLst>
              <a:ext uri="{FF2B5EF4-FFF2-40B4-BE49-F238E27FC236}">
                <a16:creationId xmlns:a16="http://schemas.microsoft.com/office/drawing/2014/main" id="{3EFA4410-6E3F-1749-836D-F3D77FF01157}"/>
              </a:ext>
            </a:extLst>
          </p:cNvPr>
          <p:cNvSpPr>
            <a:spLocks noGrp="1"/>
          </p:cNvSpPr>
          <p:nvPr>
            <p:ph type="body" sz="quarter" idx="27" hasCustomPrompt="1"/>
          </p:nvPr>
        </p:nvSpPr>
        <p:spPr>
          <a:xfrm>
            <a:off x="20605086" y="4552669"/>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05</a:t>
            </a:r>
          </a:p>
        </p:txBody>
      </p:sp>
      <p:sp>
        <p:nvSpPr>
          <p:cNvPr id="35" name="Espace réservé du texte 15">
            <a:extLst>
              <a:ext uri="{FF2B5EF4-FFF2-40B4-BE49-F238E27FC236}">
                <a16:creationId xmlns:a16="http://schemas.microsoft.com/office/drawing/2014/main" id="{2EF9F75F-BA2C-B040-91F3-AE0DF7195096}"/>
              </a:ext>
            </a:extLst>
          </p:cNvPr>
          <p:cNvSpPr>
            <a:spLocks noGrp="1"/>
          </p:cNvSpPr>
          <p:nvPr>
            <p:ph type="body" sz="quarter" idx="28" hasCustomPrompt="1"/>
          </p:nvPr>
        </p:nvSpPr>
        <p:spPr>
          <a:xfrm>
            <a:off x="22997601" y="7265489"/>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36" name="Espace réservé du texte 15">
            <a:extLst>
              <a:ext uri="{FF2B5EF4-FFF2-40B4-BE49-F238E27FC236}">
                <a16:creationId xmlns:a16="http://schemas.microsoft.com/office/drawing/2014/main" id="{634191D2-D2BA-AD4C-8CAB-5CC0CC358906}"/>
              </a:ext>
            </a:extLst>
          </p:cNvPr>
          <p:cNvSpPr>
            <a:spLocks noGrp="1"/>
          </p:cNvSpPr>
          <p:nvPr>
            <p:ph type="body" sz="quarter" idx="29" hasCustomPrompt="1"/>
          </p:nvPr>
        </p:nvSpPr>
        <p:spPr>
          <a:xfrm>
            <a:off x="20605086" y="7265486"/>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06</a:t>
            </a:r>
          </a:p>
        </p:txBody>
      </p:sp>
      <p:sp>
        <p:nvSpPr>
          <p:cNvPr id="37" name="Espace réservé du texte 15">
            <a:extLst>
              <a:ext uri="{FF2B5EF4-FFF2-40B4-BE49-F238E27FC236}">
                <a16:creationId xmlns:a16="http://schemas.microsoft.com/office/drawing/2014/main" id="{1574E94A-61DC-E04B-A42D-FF72D7E7078C}"/>
              </a:ext>
            </a:extLst>
          </p:cNvPr>
          <p:cNvSpPr>
            <a:spLocks noGrp="1"/>
          </p:cNvSpPr>
          <p:nvPr>
            <p:ph type="body" sz="quarter" idx="30" hasCustomPrompt="1"/>
          </p:nvPr>
        </p:nvSpPr>
        <p:spPr>
          <a:xfrm>
            <a:off x="22997601" y="9978306"/>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38" name="Espace réservé du texte 15">
            <a:extLst>
              <a:ext uri="{FF2B5EF4-FFF2-40B4-BE49-F238E27FC236}">
                <a16:creationId xmlns:a16="http://schemas.microsoft.com/office/drawing/2014/main" id="{39471245-5BEA-DD42-ACA1-1F4C83CCEBBC}"/>
              </a:ext>
            </a:extLst>
          </p:cNvPr>
          <p:cNvSpPr>
            <a:spLocks noGrp="1"/>
          </p:cNvSpPr>
          <p:nvPr>
            <p:ph type="body" sz="quarter" idx="31" hasCustomPrompt="1"/>
          </p:nvPr>
        </p:nvSpPr>
        <p:spPr>
          <a:xfrm>
            <a:off x="20605086" y="9978302"/>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07</a:t>
            </a:r>
          </a:p>
        </p:txBody>
      </p:sp>
      <p:sp>
        <p:nvSpPr>
          <p:cNvPr id="39" name="Espace réservé du texte 15">
            <a:extLst>
              <a:ext uri="{FF2B5EF4-FFF2-40B4-BE49-F238E27FC236}">
                <a16:creationId xmlns:a16="http://schemas.microsoft.com/office/drawing/2014/main" id="{3E078CC2-A186-B54D-A1EE-7C14E59DB5CF}"/>
              </a:ext>
            </a:extLst>
          </p:cNvPr>
          <p:cNvSpPr>
            <a:spLocks noGrp="1"/>
          </p:cNvSpPr>
          <p:nvPr>
            <p:ph type="body" sz="quarter" idx="32" hasCustomPrompt="1"/>
          </p:nvPr>
        </p:nvSpPr>
        <p:spPr>
          <a:xfrm>
            <a:off x="22997601" y="12691125"/>
            <a:ext cx="15025381" cy="1607605"/>
          </a:xfrm>
          <a:prstGeom prst="rect">
            <a:avLst/>
          </a:prstGeom>
        </p:spPr>
        <p:txBody>
          <a:bodyPr lIns="0" tIns="0" rIns="0" bIns="0">
            <a:noAutofit/>
          </a:bodyPr>
          <a:lstStyle>
            <a:lvl1pPr>
              <a:lnSpc>
                <a:spcPct val="100000"/>
              </a:lnSpc>
              <a:spcBef>
                <a:spcPts val="0"/>
              </a:spcBef>
              <a:spcAft>
                <a:spcPts val="787"/>
              </a:spcAft>
              <a:defRPr lang="en-GB" sz="4987" b="1" kern="1200" noProof="1">
                <a:solidFill>
                  <a:schemeClr val="tx1"/>
                </a:solidFill>
                <a:latin typeface="+mj-lt"/>
                <a:ea typeface="+mn-ea"/>
                <a:cs typeface="+mn-cs"/>
              </a:defRPr>
            </a:lvl1pPr>
            <a:lvl2pPr marL="0" indent="0">
              <a:spcAft>
                <a:spcPts val="0"/>
              </a:spcAft>
              <a:buNone/>
              <a:defRPr lang="en-GB" sz="3150" b="0" kern="1200" cap="all" baseline="0" noProof="1">
                <a:solidFill>
                  <a:schemeClr val="tx1"/>
                </a:solidFill>
                <a:latin typeface="Renault Group Light" pitchFamily="2" charset="0"/>
                <a:ea typeface="+mn-ea"/>
                <a:cs typeface="+mn-cs"/>
              </a:defRPr>
            </a:lvl2pPr>
            <a:lvl5pPr>
              <a:defRPr/>
            </a:lvl5pPr>
          </a:lstStyle>
          <a:p>
            <a:pPr marL="0" lvl="0" indent="0" algn="l" defTabSz="2400057" rtl="0" eaLnBrk="1" latinLnBrk="0" hangingPunct="1">
              <a:lnSpc>
                <a:spcPct val="100000"/>
              </a:lnSpc>
              <a:spcBef>
                <a:spcPts val="0"/>
              </a:spcBef>
              <a:spcAft>
                <a:spcPts val="787"/>
              </a:spcAft>
              <a:buFont typeface="Arial" panose="020B0604020202020204" pitchFamily="34" charset="0"/>
              <a:buNone/>
            </a:pPr>
            <a:r>
              <a:rPr lang="en-GB" noProof="1"/>
              <a:t>Chapter title</a:t>
            </a:r>
          </a:p>
          <a:p>
            <a:pPr marL="0" lvl="1" indent="0" algn="l" defTabSz="2400057" rtl="0" eaLnBrk="1" latinLnBrk="0" hangingPunct="1">
              <a:lnSpc>
                <a:spcPct val="90000"/>
              </a:lnSpc>
              <a:spcBef>
                <a:spcPts val="0"/>
              </a:spcBef>
              <a:spcAft>
                <a:spcPts val="0"/>
              </a:spcAft>
              <a:buClr>
                <a:schemeClr val="tx2"/>
              </a:buClr>
              <a:buFont typeface="Wingdings" panose="05000000000000000000" pitchFamily="2" charset="2"/>
              <a:buNone/>
            </a:pPr>
            <a:r>
              <a:rPr lang="en-GB" noProof="1"/>
              <a:t>Chapter subtitle</a:t>
            </a:r>
          </a:p>
        </p:txBody>
      </p:sp>
      <p:sp>
        <p:nvSpPr>
          <p:cNvPr id="40" name="Espace réservé du texte 15">
            <a:extLst>
              <a:ext uri="{FF2B5EF4-FFF2-40B4-BE49-F238E27FC236}">
                <a16:creationId xmlns:a16="http://schemas.microsoft.com/office/drawing/2014/main" id="{0746AB7D-ADB9-2C4D-B610-FF45F977575D}"/>
              </a:ext>
            </a:extLst>
          </p:cNvPr>
          <p:cNvSpPr>
            <a:spLocks noGrp="1"/>
          </p:cNvSpPr>
          <p:nvPr>
            <p:ph type="body" sz="quarter" idx="33" hasCustomPrompt="1"/>
          </p:nvPr>
        </p:nvSpPr>
        <p:spPr>
          <a:xfrm>
            <a:off x="20605086" y="12691121"/>
            <a:ext cx="1588133" cy="1090586"/>
          </a:xfrm>
          <a:prstGeom prst="rect">
            <a:avLst/>
          </a:prstGeom>
        </p:spPr>
        <p:txBody>
          <a:bodyPr lIns="0" tIns="0" rIns="0" bIns="0">
            <a:noAutofit/>
          </a:bodyPr>
          <a:lstStyle>
            <a:lvl1pPr algn="l">
              <a:defRPr lang="fr-FR" sz="7874" b="1" kern="1200" dirty="0">
                <a:solidFill>
                  <a:schemeClr val="tx2"/>
                </a:solidFill>
                <a:latin typeface="+mj-lt"/>
                <a:ea typeface="+mn-ea"/>
                <a:cs typeface="+mn-cs"/>
              </a:defRPr>
            </a:lvl1pPr>
            <a:lvl2pPr marL="0">
              <a:defRPr b="1"/>
            </a:lvl2pPr>
            <a:lvl5pPr>
              <a:defRPr/>
            </a:lvl5pPr>
          </a:lstStyle>
          <a:p>
            <a:pPr lvl="0"/>
            <a:r>
              <a:rPr lang="en-GB" noProof="1"/>
              <a:t>08</a:t>
            </a:r>
          </a:p>
        </p:txBody>
      </p:sp>
      <p:sp>
        <p:nvSpPr>
          <p:cNvPr id="20" name="ZoneTexte 10">
            <a:extLst>
              <a:ext uri="{FF2B5EF4-FFF2-40B4-BE49-F238E27FC236}">
                <a16:creationId xmlns:a16="http://schemas.microsoft.com/office/drawing/2014/main" id="{AB26AE8B-929F-4407-9DE7-A7C6C543A500}"/>
              </a:ext>
            </a:extLst>
          </p:cNvPr>
          <p:cNvSpPr txBox="1"/>
          <p:nvPr userDrawn="1"/>
        </p:nvSpPr>
        <p:spPr>
          <a:xfrm>
            <a:off x="34861573" y="17485090"/>
            <a:ext cx="4395621" cy="377967"/>
          </a:xfrm>
          <a:prstGeom prst="rect">
            <a:avLst/>
          </a:prstGeom>
          <a:noFill/>
          <a:ln w="6350">
            <a:solidFill>
              <a:schemeClr val="tx1"/>
            </a:solidFill>
          </a:ln>
        </p:spPr>
        <p:txBody>
          <a:bodyPr wrap="square" lIns="141738" tIns="0" rIns="0" bIns="0" rtlCol="0" anchor="ctr" anchorCtr="0">
            <a:noAutofit/>
          </a:bodyPr>
          <a:lstStyle/>
          <a:p>
            <a:pPr algn="l"/>
            <a:r>
              <a:rPr lang="fr-FR" sz="2625" b="0" i="0" dirty="0">
                <a:solidFill>
                  <a:schemeClr val="tx1"/>
                </a:solidFill>
                <a:latin typeface="Arial" panose="020B0604020202020204" pitchFamily="34" charset="0"/>
                <a:cs typeface="Arial" panose="020B0604020202020204" pitchFamily="34" charset="0"/>
              </a:rPr>
              <a:t>Renault</a:t>
            </a:r>
          </a:p>
        </p:txBody>
      </p:sp>
    </p:spTree>
    <p:extLst>
      <p:ext uri="{BB962C8B-B14F-4D97-AF65-F5344CB8AC3E}">
        <p14:creationId xmlns:p14="http://schemas.microsoft.com/office/powerpoint/2010/main" val="4226526756"/>
      </p:ext>
    </p:extLst>
  </p:cSld>
  <p:clrMapOvr>
    <a:masterClrMapping/>
  </p:clrMapOvr>
  <p:extLst>
    <p:ext uri="{DCECCB84-F9BA-43D5-87BE-67443E8EF086}">
      <p15:sldGuideLst xmlns:p15="http://schemas.microsoft.com/office/powerpoint/2012/main">
        <p15:guide id="1" pos="12973" userDrawn="1">
          <p15:clr>
            <a:srgbClr val="5ACBF0"/>
          </p15:clr>
        </p15:guide>
        <p15:guide id="3" pos="11966" userDrawn="1">
          <p15:clr>
            <a:srgbClr val="5ACBF0"/>
          </p15:clr>
        </p15:guide>
        <p15:guide id="4" pos="1994" userDrawn="1">
          <p15:clr>
            <a:srgbClr val="5ACBF0"/>
          </p15:clr>
        </p15:guide>
        <p15:guide id="5" pos="2501" userDrawn="1">
          <p15:clr>
            <a:srgbClr val="5ACBF0"/>
          </p15:clr>
        </p15:guide>
        <p15:guide id="6" pos="14486"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hapter">
    <p:spTree>
      <p:nvGrpSpPr>
        <p:cNvPr id="1" name=""/>
        <p:cNvGrpSpPr/>
        <p:nvPr/>
      </p:nvGrpSpPr>
      <p:grpSpPr>
        <a:xfrm>
          <a:off x="0" y="0"/>
          <a:ext cx="0" cy="0"/>
          <a:chOff x="0" y="0"/>
          <a:chExt cx="0" cy="0"/>
        </a:xfrm>
      </p:grpSpPr>
      <p:sp>
        <p:nvSpPr>
          <p:cNvPr id="9" name="Espace réservé pour une image  14">
            <a:extLst>
              <a:ext uri="{FF2B5EF4-FFF2-40B4-BE49-F238E27FC236}">
                <a16:creationId xmlns:a16="http://schemas.microsoft.com/office/drawing/2014/main" id="{832A62AD-C22D-4114-A10C-3A64C5133111}"/>
              </a:ext>
            </a:extLst>
          </p:cNvPr>
          <p:cNvSpPr>
            <a:spLocks noGrp="1"/>
          </p:cNvSpPr>
          <p:nvPr>
            <p:ph type="pic" sz="quarter" idx="13"/>
          </p:nvPr>
        </p:nvSpPr>
        <p:spPr>
          <a:xfrm>
            <a:off x="24378866" y="0"/>
            <a:ext cx="15221322" cy="18000663"/>
          </a:xfrm>
          <a:prstGeom prst="rect">
            <a:avLst/>
          </a:prstGeom>
          <a:solidFill>
            <a:schemeClr val="bg1">
              <a:lumMod val="95000"/>
            </a:schemeClr>
          </a:solidFill>
        </p:spPr>
        <p:txBody>
          <a:bodyPr>
            <a:noAutofit/>
          </a:bodyPr>
          <a:lstStyle>
            <a:lvl1pPr>
              <a:defRPr>
                <a:noFill/>
              </a:defRPr>
            </a:lvl1pPr>
          </a:lstStyle>
          <a:p>
            <a:r>
              <a:rPr lang="fr-FR" noProof="1"/>
              <a:t>Cliquez sur l'icône pour ajouter une image</a:t>
            </a:r>
            <a:endParaRPr lang="en-GB" noProof="1"/>
          </a:p>
        </p:txBody>
      </p:sp>
      <p:sp>
        <p:nvSpPr>
          <p:cNvPr id="6" name="Espace réservé du texte 5">
            <a:extLst>
              <a:ext uri="{FF2B5EF4-FFF2-40B4-BE49-F238E27FC236}">
                <a16:creationId xmlns:a16="http://schemas.microsoft.com/office/drawing/2014/main" id="{3C52FF19-C736-454C-A6D9-3AB351A7C128}"/>
              </a:ext>
            </a:extLst>
          </p:cNvPr>
          <p:cNvSpPr>
            <a:spLocks noGrp="1"/>
          </p:cNvSpPr>
          <p:nvPr>
            <p:ph type="body" sz="quarter" idx="14" hasCustomPrompt="1"/>
          </p:nvPr>
        </p:nvSpPr>
        <p:spPr>
          <a:xfrm>
            <a:off x="1577820" y="10132655"/>
            <a:ext cx="4487703" cy="2181175"/>
          </a:xfrm>
          <a:prstGeom prst="rect">
            <a:avLst/>
          </a:prstGeom>
        </p:spPr>
        <p:txBody>
          <a:bodyPr lIns="0" tIns="0" rIns="0" bIns="0" anchor="b"/>
          <a:lstStyle>
            <a:lvl1pPr>
              <a:defRPr lang="fr-FR" sz="15749" b="1" kern="1200" dirty="0" smtClean="0">
                <a:solidFill>
                  <a:schemeClr val="tx2"/>
                </a:solidFill>
                <a:latin typeface="+mj-lt"/>
                <a:ea typeface="+mj-ea"/>
                <a:cs typeface="+mj-cs"/>
              </a:defRPr>
            </a:lvl1pPr>
          </a:lstStyle>
          <a:p>
            <a:pPr lvl="0"/>
            <a:r>
              <a:rPr lang="en-GB" noProof="1"/>
              <a:t>00</a:t>
            </a:r>
          </a:p>
        </p:txBody>
      </p:sp>
      <p:sp>
        <p:nvSpPr>
          <p:cNvPr id="3" name="Espace réservé du texte 2">
            <a:extLst>
              <a:ext uri="{FF2B5EF4-FFF2-40B4-BE49-F238E27FC236}">
                <a16:creationId xmlns:a16="http://schemas.microsoft.com/office/drawing/2014/main" id="{85201888-7424-674A-8C08-22C62DC45CB4}"/>
              </a:ext>
            </a:extLst>
          </p:cNvPr>
          <p:cNvSpPr>
            <a:spLocks noGrp="1"/>
          </p:cNvSpPr>
          <p:nvPr>
            <p:ph type="body" sz="quarter" idx="15" hasCustomPrompt="1"/>
          </p:nvPr>
        </p:nvSpPr>
        <p:spPr>
          <a:xfrm>
            <a:off x="1577825" y="12466135"/>
            <a:ext cx="21233538" cy="4251146"/>
          </a:xfrm>
          <a:prstGeom prst="rect">
            <a:avLst/>
          </a:prstGeom>
        </p:spPr>
        <p:txBody>
          <a:bodyPr lIns="0" tIns="0" rIns="0" bIns="0">
            <a:noAutofit/>
          </a:bodyPr>
          <a:lstStyle>
            <a:lvl1pPr>
              <a:spcAft>
                <a:spcPts val="787"/>
              </a:spcAft>
              <a:defRPr lang="fr-FR" sz="6824" b="1" kern="1200" dirty="0" smtClean="0">
                <a:solidFill>
                  <a:schemeClr val="tx1"/>
                </a:solidFill>
                <a:latin typeface="+mj-lt"/>
                <a:ea typeface="+mj-ea"/>
                <a:cs typeface="+mj-cs"/>
              </a:defRPr>
            </a:lvl1pPr>
            <a:lvl2pPr marL="0" indent="0" algn="l" defTabSz="2400057" rtl="0" eaLnBrk="1" latinLnBrk="0" hangingPunct="1">
              <a:lnSpc>
                <a:spcPct val="90000"/>
              </a:lnSpc>
              <a:spcBef>
                <a:spcPts val="0"/>
              </a:spcBef>
              <a:spcAft>
                <a:spcPts val="525"/>
              </a:spcAft>
              <a:buFontTx/>
              <a:buNone/>
              <a:defRPr lang="fr-FR" sz="3675" strike="noStrike" kern="1200" cap="all" baseline="0" dirty="0">
                <a:solidFill>
                  <a:schemeClr val="tx1"/>
                </a:solidFill>
                <a:latin typeface="Renault Group Light" pitchFamily="2" charset="0"/>
                <a:ea typeface="+mn-ea"/>
                <a:cs typeface="+mn-cs"/>
              </a:defRPr>
            </a:lvl2pPr>
            <a:lvl3pPr marL="330725" indent="-330725">
              <a:defRPr/>
            </a:lvl3pPr>
            <a:lvl4pPr marL="330725" indent="-330725">
              <a:defRPr/>
            </a:lvl4pPr>
            <a:lvl5pPr marL="330725" indent="-330725">
              <a:defRPr/>
            </a:lvl5pPr>
          </a:lstStyle>
          <a:p>
            <a:pPr lvl="0"/>
            <a:r>
              <a:rPr lang="en-GB" noProof="1"/>
              <a:t>Chapter title</a:t>
            </a:r>
          </a:p>
          <a:p>
            <a:pPr lvl="1"/>
            <a:r>
              <a:rPr lang="en-GB" noProof="1"/>
              <a:t>Chapter subtitle</a:t>
            </a:r>
          </a:p>
        </p:txBody>
      </p:sp>
    </p:spTree>
    <p:extLst>
      <p:ext uri="{BB962C8B-B14F-4D97-AF65-F5344CB8AC3E}">
        <p14:creationId xmlns:p14="http://schemas.microsoft.com/office/powerpoint/2010/main" val="3558843901"/>
      </p:ext>
    </p:extLst>
  </p:cSld>
  <p:clrMapOvr>
    <a:masterClrMapping/>
  </p:clrMapOvr>
  <p:extLst>
    <p:ext uri="{DCECCB84-F9BA-43D5-87BE-67443E8EF086}">
      <p15:sldGuideLst xmlns:p15="http://schemas.microsoft.com/office/powerpoint/2012/main">
        <p15:guide id="1" pos="15357" userDrawn="1">
          <p15:clr>
            <a:srgbClr val="5ACBF0"/>
          </p15:clr>
        </p15:guide>
        <p15:guide id="2" pos="14369"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ex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5E7ACA1-781D-D245-A615-1BA99DDADC2E}"/>
              </a:ext>
            </a:extLst>
          </p:cNvPr>
          <p:cNvSpPr>
            <a:spLocks noGrp="1"/>
          </p:cNvSpPr>
          <p:nvPr>
            <p:ph type="ftr" sz="quarter" idx="10"/>
          </p:nvPr>
        </p:nvSpPr>
        <p:spPr/>
        <p:txBody>
          <a:bodyPr/>
          <a:lstStyle/>
          <a:p>
            <a:r>
              <a:rPr lang="en-GB" noProof="1"/>
              <a:t>Presentation title</a:t>
            </a:r>
          </a:p>
        </p:txBody>
      </p:sp>
      <p:pic>
        <p:nvPicPr>
          <p:cNvPr id="4" name="Graphique 3">
            <a:extLst>
              <a:ext uri="{FF2B5EF4-FFF2-40B4-BE49-F238E27FC236}">
                <a16:creationId xmlns:a16="http://schemas.microsoft.com/office/drawing/2014/main" id="{742C5D36-EB7D-E341-A312-C09503CAD43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465337" y="681528"/>
            <a:ext cx="1550049" cy="610907"/>
          </a:xfrm>
          <a:prstGeom prst="rect">
            <a:avLst/>
          </a:prstGeom>
        </p:spPr>
      </p:pic>
      <p:sp>
        <p:nvSpPr>
          <p:cNvPr id="6" name="Espace réservé du texte 5">
            <a:extLst>
              <a:ext uri="{FF2B5EF4-FFF2-40B4-BE49-F238E27FC236}">
                <a16:creationId xmlns:a16="http://schemas.microsoft.com/office/drawing/2014/main" id="{C6173BC7-F836-E64C-9918-06E253220070}"/>
              </a:ext>
            </a:extLst>
          </p:cNvPr>
          <p:cNvSpPr>
            <a:spLocks noGrp="1"/>
          </p:cNvSpPr>
          <p:nvPr>
            <p:ph type="body" sz="quarter" idx="11" hasCustomPrompt="1"/>
          </p:nvPr>
        </p:nvSpPr>
        <p:spPr>
          <a:xfrm>
            <a:off x="1577820" y="699238"/>
            <a:ext cx="30401394" cy="783362"/>
          </a:xfrm>
          <a:prstGeom prst="rect">
            <a:avLst/>
          </a:prstGeom>
        </p:spPr>
        <p:txBody>
          <a:bodyPr lIns="0" tIns="0" rIns="0" bIns="0"/>
          <a:lstStyle>
            <a:lvl1pPr>
              <a:defRPr sz="5250" b="1" i="0">
                <a:latin typeface="+mj-lt"/>
              </a:defRPr>
            </a:lvl1pPr>
          </a:lstStyle>
          <a:p>
            <a:pPr lvl="0"/>
            <a:r>
              <a:rPr lang="en-GB" noProof="1"/>
              <a:t>Title</a:t>
            </a:r>
          </a:p>
        </p:txBody>
      </p:sp>
      <p:sp>
        <p:nvSpPr>
          <p:cNvPr id="10" name="Espace réservé du texte 9">
            <a:extLst>
              <a:ext uri="{FF2B5EF4-FFF2-40B4-BE49-F238E27FC236}">
                <a16:creationId xmlns:a16="http://schemas.microsoft.com/office/drawing/2014/main" id="{6BA7F692-6109-4850-BB77-52C7765E2D9E}"/>
              </a:ext>
            </a:extLst>
          </p:cNvPr>
          <p:cNvSpPr>
            <a:spLocks noGrp="1"/>
          </p:cNvSpPr>
          <p:nvPr>
            <p:ph type="body" sz="quarter" idx="13" hasCustomPrompt="1"/>
          </p:nvPr>
        </p:nvSpPr>
        <p:spPr>
          <a:xfrm>
            <a:off x="1577823" y="2291755"/>
            <a:ext cx="36437558" cy="14425531"/>
          </a:xfrm>
          <a:prstGeom prst="rect">
            <a:avLst/>
          </a:prstGeom>
        </p:spPr>
        <p:txBody>
          <a:bodyPr lIns="0" tIns="0" rIns="0" bIns="0"/>
          <a:lstStyle>
            <a:lvl1pPr>
              <a:lnSpc>
                <a:spcPct val="100000"/>
              </a:lnSpc>
              <a:spcBef>
                <a:spcPts val="1575"/>
              </a:spcBef>
              <a:spcAft>
                <a:spcPts val="1575"/>
              </a:spcAft>
              <a:defRPr sz="4725" b="1" cap="all" baseline="0">
                <a:solidFill>
                  <a:schemeClr val="tx2"/>
                </a:solidFill>
                <a:latin typeface="Read" panose="020B0501020204020B04" pitchFamily="34" charset="0"/>
                <a:cs typeface="Read" panose="020B0501020204020B04" pitchFamily="34" charset="0"/>
              </a:defRPr>
            </a:lvl1pPr>
            <a:lvl2pPr marL="0" indent="0">
              <a:lnSpc>
                <a:spcPct val="100000"/>
              </a:lnSpc>
              <a:spcBef>
                <a:spcPts val="0"/>
              </a:spcBef>
              <a:spcAft>
                <a:spcPts val="1575"/>
              </a:spcAft>
              <a:buFontTx/>
              <a:buNone/>
              <a:defRPr b="0" i="0">
                <a:latin typeface="+mn-lt"/>
              </a:defRPr>
            </a:lvl2pPr>
            <a:lvl3pPr marL="708368" indent="-479191">
              <a:lnSpc>
                <a:spcPct val="100000"/>
              </a:lnSpc>
              <a:spcBef>
                <a:spcPts val="0"/>
              </a:spcBef>
              <a:spcAft>
                <a:spcPts val="1575"/>
              </a:spcAft>
              <a:buClr>
                <a:schemeClr val="tx2"/>
              </a:buClr>
              <a:buFont typeface="Arial" panose="020B0604020202020204" pitchFamily="34" charset="0"/>
              <a:buChar char="•"/>
              <a:defRPr b="0" i="0">
                <a:latin typeface="+mn-lt"/>
              </a:defRPr>
            </a:lvl3pPr>
            <a:lvl4pPr marL="937547" indent="-462524">
              <a:lnSpc>
                <a:spcPct val="100000"/>
              </a:lnSpc>
              <a:spcBef>
                <a:spcPts val="0"/>
              </a:spcBef>
              <a:spcAft>
                <a:spcPts val="1575"/>
              </a:spcAft>
              <a:buClr>
                <a:schemeClr val="tx2"/>
              </a:buClr>
              <a:buFont typeface="Renault Group" pitchFamily="2" charset="0"/>
              <a:buChar char="-"/>
              <a:defRPr sz="3675" b="0" i="0">
                <a:solidFill>
                  <a:schemeClr val="tx1"/>
                </a:solidFill>
                <a:latin typeface="+mn-lt"/>
              </a:defRPr>
            </a:lvl4pPr>
            <a:lvl5pPr marL="1416736" indent="0">
              <a:lnSpc>
                <a:spcPct val="100000"/>
              </a:lnSpc>
              <a:spcBef>
                <a:spcPts val="0"/>
              </a:spcBef>
              <a:spcAft>
                <a:spcPts val="1575"/>
              </a:spcAft>
              <a:defRPr lang="en-GB" sz="3675" b="0" i="0" kern="1200" dirty="0">
                <a:solidFill>
                  <a:schemeClr val="tx1"/>
                </a:solidFill>
                <a:latin typeface="+mn-lt"/>
                <a:ea typeface="+mn-ea"/>
                <a:cs typeface="+mn-cs"/>
              </a:defRPr>
            </a:lvl5pPr>
            <a:lvl6pPr marL="1875092" indent="0">
              <a:lnSpc>
                <a:spcPct val="100000"/>
              </a:lnSpc>
              <a:spcBef>
                <a:spcPts val="0"/>
              </a:spcBef>
              <a:spcAft>
                <a:spcPts val="1575"/>
              </a:spcAft>
              <a:buNone/>
              <a:defRPr lang="fr-FR" sz="3675" b="0" i="0" kern="1200" dirty="0" smtClean="0">
                <a:solidFill>
                  <a:schemeClr val="tx1"/>
                </a:solidFill>
                <a:latin typeface="+mn-lt"/>
                <a:ea typeface="+mn-ea"/>
                <a:cs typeface="+mn-cs"/>
              </a:defRPr>
            </a:lvl6pPr>
            <a:lvl7pPr marL="2354283" indent="0">
              <a:lnSpc>
                <a:spcPct val="100000"/>
              </a:lnSpc>
              <a:spcBef>
                <a:spcPts val="0"/>
              </a:spcBef>
              <a:spcAft>
                <a:spcPts val="1575"/>
              </a:spcAft>
              <a:buNone/>
              <a:defRPr lang="fr-FR" sz="3675" b="0" i="0" kern="1200" dirty="0" smtClean="0">
                <a:solidFill>
                  <a:schemeClr val="tx1"/>
                </a:solidFill>
                <a:latin typeface="+mn-lt"/>
                <a:ea typeface="+mn-ea"/>
                <a:cs typeface="+mn-cs"/>
              </a:defRPr>
            </a:lvl7pPr>
            <a:lvl8pPr marL="2833472" indent="0">
              <a:lnSpc>
                <a:spcPct val="100000"/>
              </a:lnSpc>
              <a:spcBef>
                <a:spcPts val="0"/>
              </a:spcBef>
              <a:spcAft>
                <a:spcPts val="1575"/>
              </a:spcAft>
              <a:buNone/>
              <a:defRPr lang="fr-FR" sz="3675" b="0" i="0" kern="1200" dirty="0" smtClean="0">
                <a:solidFill>
                  <a:schemeClr val="tx1"/>
                </a:solidFill>
                <a:latin typeface="+mn-lt"/>
                <a:ea typeface="+mn-ea"/>
                <a:cs typeface="+mn-cs"/>
              </a:defRPr>
            </a:lvl8pPr>
            <a:lvl9pPr marL="3291827" indent="0">
              <a:lnSpc>
                <a:spcPct val="100000"/>
              </a:lnSpc>
              <a:spcBef>
                <a:spcPts val="0"/>
              </a:spcBef>
              <a:spcAft>
                <a:spcPts val="1575"/>
              </a:spcAft>
              <a:buNone/>
              <a:defRPr lang="en-GB" sz="3675" b="0" i="0" kern="1200" dirty="0">
                <a:solidFill>
                  <a:schemeClr val="tx1"/>
                </a:solidFill>
                <a:latin typeface="+mn-lt"/>
                <a:ea typeface="+mn-ea"/>
                <a:cs typeface="+mn-cs"/>
              </a:defRPr>
            </a:lvl9pPr>
          </a:lstStyle>
          <a:p>
            <a:pPr lvl="0"/>
            <a:r>
              <a:rPr lang="en-GB" noProof="1"/>
              <a:t>Text level 1</a:t>
            </a:r>
          </a:p>
          <a:p>
            <a:pPr lvl="1"/>
            <a:r>
              <a:rPr lang="en-GB" noProof="1"/>
              <a:t>Text level 2</a:t>
            </a:r>
          </a:p>
          <a:p>
            <a:pPr lvl="2"/>
            <a:r>
              <a:rPr lang="en-GB" noProof="1"/>
              <a:t>Text level 3</a:t>
            </a:r>
          </a:p>
          <a:p>
            <a:pPr lvl="3"/>
            <a:r>
              <a:rPr lang="en-GB" noProof="1"/>
              <a:t>Text level 4</a:t>
            </a:r>
          </a:p>
          <a:p>
            <a:pPr lvl="4"/>
            <a:r>
              <a:rPr lang="en-GB" noProof="1"/>
              <a:t>Text level 5</a:t>
            </a:r>
          </a:p>
          <a:p>
            <a:pPr lvl="5"/>
            <a:r>
              <a:rPr lang="en-GB" noProof="1"/>
              <a:t>Text level 6</a:t>
            </a:r>
          </a:p>
          <a:p>
            <a:pPr lvl="6"/>
            <a:r>
              <a:rPr lang="en-GB" noProof="1"/>
              <a:t>Text level 7</a:t>
            </a:r>
          </a:p>
          <a:p>
            <a:pPr lvl="7"/>
            <a:r>
              <a:rPr lang="en-GB" noProof="1"/>
              <a:t>Text level 8</a:t>
            </a:r>
          </a:p>
          <a:p>
            <a:pPr lvl="8"/>
            <a:r>
              <a:rPr lang="en-GB" noProof="1"/>
              <a:t>Text level 9</a:t>
            </a:r>
          </a:p>
        </p:txBody>
      </p:sp>
      <p:sp>
        <p:nvSpPr>
          <p:cNvPr id="8" name="ZoneTexte 10">
            <a:extLst>
              <a:ext uri="{FF2B5EF4-FFF2-40B4-BE49-F238E27FC236}">
                <a16:creationId xmlns:a16="http://schemas.microsoft.com/office/drawing/2014/main" id="{78FA019C-7B3A-41C3-9562-C08140C29BDD}"/>
              </a:ext>
            </a:extLst>
          </p:cNvPr>
          <p:cNvSpPr txBox="1"/>
          <p:nvPr userDrawn="1"/>
        </p:nvSpPr>
        <p:spPr>
          <a:xfrm>
            <a:off x="34861573" y="17485090"/>
            <a:ext cx="4395621" cy="377967"/>
          </a:xfrm>
          <a:prstGeom prst="rect">
            <a:avLst/>
          </a:prstGeom>
          <a:noFill/>
          <a:ln w="6350">
            <a:solidFill>
              <a:schemeClr val="tx1"/>
            </a:solidFill>
          </a:ln>
        </p:spPr>
        <p:txBody>
          <a:bodyPr wrap="square" lIns="141738" tIns="0" rIns="0" bIns="0" rtlCol="0" anchor="ctr" anchorCtr="0">
            <a:noAutofit/>
          </a:bodyPr>
          <a:lstStyle/>
          <a:p>
            <a:pPr algn="l"/>
            <a:r>
              <a:rPr lang="fr-FR" sz="2625" b="0" i="0" dirty="0">
                <a:solidFill>
                  <a:schemeClr val="tx1"/>
                </a:solidFill>
                <a:latin typeface="Arial" panose="020B0604020202020204" pitchFamily="34" charset="0"/>
                <a:cs typeface="Arial" panose="020B0604020202020204" pitchFamily="34" charset="0"/>
              </a:rPr>
              <a:t>Renault</a:t>
            </a:r>
          </a:p>
        </p:txBody>
      </p:sp>
    </p:spTree>
    <p:extLst>
      <p:ext uri="{BB962C8B-B14F-4D97-AF65-F5344CB8AC3E}">
        <p14:creationId xmlns:p14="http://schemas.microsoft.com/office/powerpoint/2010/main" val="2067900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mage + Tex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5E7ACA1-781D-D245-A615-1BA99DDADC2E}"/>
              </a:ext>
            </a:extLst>
          </p:cNvPr>
          <p:cNvSpPr>
            <a:spLocks noGrp="1"/>
          </p:cNvSpPr>
          <p:nvPr>
            <p:ph type="ftr" sz="quarter" idx="10"/>
          </p:nvPr>
        </p:nvSpPr>
        <p:spPr/>
        <p:txBody>
          <a:bodyPr/>
          <a:lstStyle/>
          <a:p>
            <a:r>
              <a:rPr lang="en-GB" noProof="1"/>
              <a:t>Presentation title</a:t>
            </a:r>
          </a:p>
        </p:txBody>
      </p:sp>
      <p:pic>
        <p:nvPicPr>
          <p:cNvPr id="4" name="Graphique 3">
            <a:extLst>
              <a:ext uri="{FF2B5EF4-FFF2-40B4-BE49-F238E27FC236}">
                <a16:creationId xmlns:a16="http://schemas.microsoft.com/office/drawing/2014/main" id="{742C5D36-EB7D-E341-A312-C09503CAD43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465337" y="680344"/>
            <a:ext cx="1550049" cy="610907"/>
          </a:xfrm>
          <a:prstGeom prst="rect">
            <a:avLst/>
          </a:prstGeom>
        </p:spPr>
      </p:pic>
      <p:sp>
        <p:nvSpPr>
          <p:cNvPr id="6" name="Espace réservé du texte 5">
            <a:extLst>
              <a:ext uri="{FF2B5EF4-FFF2-40B4-BE49-F238E27FC236}">
                <a16:creationId xmlns:a16="http://schemas.microsoft.com/office/drawing/2014/main" id="{C6173BC7-F836-E64C-9918-06E253220070}"/>
              </a:ext>
            </a:extLst>
          </p:cNvPr>
          <p:cNvSpPr>
            <a:spLocks noGrp="1"/>
          </p:cNvSpPr>
          <p:nvPr>
            <p:ph type="body" sz="quarter" idx="11" hasCustomPrompt="1"/>
          </p:nvPr>
        </p:nvSpPr>
        <p:spPr>
          <a:xfrm>
            <a:off x="1577820" y="699238"/>
            <a:ext cx="30401394" cy="783362"/>
          </a:xfrm>
          <a:prstGeom prst="rect">
            <a:avLst/>
          </a:prstGeom>
        </p:spPr>
        <p:txBody>
          <a:bodyPr lIns="0" tIns="0" rIns="0" bIns="0"/>
          <a:lstStyle>
            <a:lvl1pPr>
              <a:defRPr sz="5250" b="1" i="0">
                <a:latin typeface="+mj-lt"/>
              </a:defRPr>
            </a:lvl1pPr>
          </a:lstStyle>
          <a:p>
            <a:pPr lvl="0"/>
            <a:r>
              <a:rPr lang="en-GB" noProof="1"/>
              <a:t>Title</a:t>
            </a:r>
          </a:p>
        </p:txBody>
      </p:sp>
      <p:sp>
        <p:nvSpPr>
          <p:cNvPr id="10" name="Espace réservé pour une image  9">
            <a:extLst>
              <a:ext uri="{FF2B5EF4-FFF2-40B4-BE49-F238E27FC236}">
                <a16:creationId xmlns:a16="http://schemas.microsoft.com/office/drawing/2014/main" id="{F9978675-3FB6-FE46-A5F5-3A9220E47E21}"/>
              </a:ext>
            </a:extLst>
          </p:cNvPr>
          <p:cNvSpPr>
            <a:spLocks noGrp="1"/>
          </p:cNvSpPr>
          <p:nvPr>
            <p:ph type="pic" sz="quarter" idx="13" hasCustomPrompt="1"/>
          </p:nvPr>
        </p:nvSpPr>
        <p:spPr>
          <a:xfrm>
            <a:off x="1577823" y="2291755"/>
            <a:ext cx="13633190" cy="14425531"/>
          </a:xfrm>
          <a:prstGeom prst="rect">
            <a:avLst/>
          </a:prstGeom>
          <a:solidFill>
            <a:schemeClr val="bg1">
              <a:lumMod val="95000"/>
            </a:schemeClr>
          </a:solidFill>
        </p:spPr>
        <p:txBody>
          <a:bodyPr lIns="0" tIns="0" rIns="0" bIns="720000" anchor="ctr"/>
          <a:lstStyle>
            <a:lvl1pPr marL="0" indent="0" algn="ctr" defTabSz="2400057" rtl="0" eaLnBrk="1" latinLnBrk="0" hangingPunct="1">
              <a:lnSpc>
                <a:spcPct val="90000"/>
              </a:lnSpc>
              <a:spcBef>
                <a:spcPts val="0"/>
              </a:spcBef>
              <a:spcAft>
                <a:spcPts val="525"/>
              </a:spcAft>
              <a:buFont typeface="Arial" panose="020B0604020202020204" pitchFamily="34" charset="0"/>
              <a:buNone/>
              <a:defRPr lang="en-GB" sz="3675" b="0" i="0" kern="1200" noProof="1">
                <a:solidFill>
                  <a:schemeClr val="tx1"/>
                </a:solidFill>
                <a:latin typeface="+mn-lt"/>
                <a:ea typeface="+mn-ea"/>
                <a:cs typeface="+mn-cs"/>
              </a:defRPr>
            </a:lvl1pPr>
          </a:lstStyle>
          <a:p>
            <a:r>
              <a:rPr lang="en-GB" noProof="1"/>
              <a:t>Image</a:t>
            </a:r>
          </a:p>
        </p:txBody>
      </p:sp>
      <p:sp>
        <p:nvSpPr>
          <p:cNvPr id="9" name="Espace réservé du texte 9">
            <a:extLst>
              <a:ext uri="{FF2B5EF4-FFF2-40B4-BE49-F238E27FC236}">
                <a16:creationId xmlns:a16="http://schemas.microsoft.com/office/drawing/2014/main" id="{0AB671BF-7184-45C5-99F1-30B0853CDCF5}"/>
              </a:ext>
            </a:extLst>
          </p:cNvPr>
          <p:cNvSpPr>
            <a:spLocks noGrp="1"/>
          </p:cNvSpPr>
          <p:nvPr>
            <p:ph type="body" sz="quarter" idx="15" hasCustomPrompt="1"/>
          </p:nvPr>
        </p:nvSpPr>
        <p:spPr>
          <a:xfrm>
            <a:off x="16788354" y="2291755"/>
            <a:ext cx="21227029" cy="14425531"/>
          </a:xfrm>
          <a:prstGeom prst="rect">
            <a:avLst/>
          </a:prstGeom>
        </p:spPr>
        <p:txBody>
          <a:bodyPr lIns="0" tIns="0" rIns="0" bIns="0"/>
          <a:lstStyle>
            <a:lvl1pPr>
              <a:lnSpc>
                <a:spcPct val="100000"/>
              </a:lnSpc>
              <a:spcBef>
                <a:spcPts val="1575"/>
              </a:spcBef>
              <a:spcAft>
                <a:spcPts val="1575"/>
              </a:spcAft>
              <a:defRPr lang="en-GB" sz="4725" b="1" kern="1200" cap="all" baseline="0" noProof="1">
                <a:solidFill>
                  <a:schemeClr val="tx2"/>
                </a:solidFill>
                <a:latin typeface="Read" panose="020B0501020204020B04" pitchFamily="34" charset="0"/>
                <a:ea typeface="+mn-ea"/>
                <a:cs typeface="+mn-cs"/>
              </a:defRPr>
            </a:lvl1pPr>
            <a:lvl2pPr marL="0" indent="0">
              <a:lnSpc>
                <a:spcPct val="100000"/>
              </a:lnSpc>
              <a:spcBef>
                <a:spcPts val="0"/>
              </a:spcBef>
              <a:spcAft>
                <a:spcPts val="1575"/>
              </a:spcAft>
              <a:buFontTx/>
              <a:buNone/>
              <a:defRPr lang="en-GB" sz="3675" b="0" i="0" kern="1200" noProof="1">
                <a:solidFill>
                  <a:schemeClr val="tx1"/>
                </a:solidFill>
                <a:latin typeface="+mn-lt"/>
                <a:ea typeface="+mn-ea"/>
                <a:cs typeface="+mn-cs"/>
              </a:defRPr>
            </a:lvl2pPr>
            <a:lvl3pPr marL="708368" indent="-479191">
              <a:lnSpc>
                <a:spcPct val="100000"/>
              </a:lnSpc>
              <a:spcBef>
                <a:spcPts val="0"/>
              </a:spcBef>
              <a:spcAft>
                <a:spcPts val="1575"/>
              </a:spcAft>
              <a:buClr>
                <a:schemeClr val="tx2"/>
              </a:buClr>
              <a:buFont typeface="Arial" panose="020B0604020202020204" pitchFamily="34" charset="0"/>
              <a:buChar char="•"/>
              <a:defRPr lang="en-GB" sz="3675" b="0" i="0" kern="1200" noProof="1">
                <a:solidFill>
                  <a:schemeClr val="tx1"/>
                </a:solidFill>
                <a:latin typeface="+mn-lt"/>
                <a:ea typeface="+mn-ea"/>
                <a:cs typeface="+mn-cs"/>
              </a:defRPr>
            </a:lvl3pPr>
            <a:lvl4pPr marL="937547" indent="-462524">
              <a:lnSpc>
                <a:spcPct val="100000"/>
              </a:lnSpc>
              <a:spcBef>
                <a:spcPts val="0"/>
              </a:spcBef>
              <a:spcAft>
                <a:spcPts val="1575"/>
              </a:spcAft>
              <a:buClr>
                <a:schemeClr val="tx2"/>
              </a:buClr>
              <a:buFont typeface="Renault Group" pitchFamily="2" charset="0"/>
              <a:buChar char="-"/>
              <a:defRPr lang="en-GB" sz="3675" b="0" i="0" kern="1200" noProof="1">
                <a:solidFill>
                  <a:schemeClr val="tx1"/>
                </a:solidFill>
                <a:latin typeface="+mn-lt"/>
                <a:ea typeface="+mn-ea"/>
                <a:cs typeface="+mn-cs"/>
              </a:defRPr>
            </a:lvl4pPr>
            <a:lvl5pPr marL="1416736" indent="0">
              <a:lnSpc>
                <a:spcPct val="100000"/>
              </a:lnSpc>
              <a:spcBef>
                <a:spcPts val="0"/>
              </a:spcBef>
              <a:spcAft>
                <a:spcPts val="1575"/>
              </a:spcAft>
              <a:defRPr lang="en-GB" sz="3675" b="0" i="0" kern="1200" noProof="1">
                <a:solidFill>
                  <a:schemeClr val="tx1"/>
                </a:solidFill>
                <a:latin typeface="+mn-lt"/>
                <a:ea typeface="+mn-ea"/>
                <a:cs typeface="+mn-cs"/>
              </a:defRPr>
            </a:lvl5pPr>
            <a:lvl6pPr marL="1875092" indent="0">
              <a:lnSpc>
                <a:spcPct val="100000"/>
              </a:lnSpc>
              <a:spcBef>
                <a:spcPts val="0"/>
              </a:spcBef>
              <a:spcAft>
                <a:spcPts val="1575"/>
              </a:spcAft>
              <a:buNone/>
              <a:defRPr lang="en-GB" sz="3675" b="0" i="0" kern="1200" noProof="1">
                <a:solidFill>
                  <a:schemeClr val="tx1"/>
                </a:solidFill>
                <a:latin typeface="+mn-lt"/>
                <a:ea typeface="+mn-ea"/>
                <a:cs typeface="+mn-cs"/>
              </a:defRPr>
            </a:lvl6pPr>
            <a:lvl7pPr marL="2354283" indent="0">
              <a:lnSpc>
                <a:spcPct val="100000"/>
              </a:lnSpc>
              <a:spcBef>
                <a:spcPts val="0"/>
              </a:spcBef>
              <a:spcAft>
                <a:spcPts val="1575"/>
              </a:spcAft>
              <a:buNone/>
              <a:defRPr lang="en-GB" sz="3675" b="0" i="0" kern="1200" noProof="1">
                <a:solidFill>
                  <a:schemeClr val="tx1"/>
                </a:solidFill>
                <a:latin typeface="+mn-lt"/>
                <a:ea typeface="+mn-ea"/>
                <a:cs typeface="+mn-cs"/>
              </a:defRPr>
            </a:lvl7pPr>
            <a:lvl8pPr marL="2833472" indent="0">
              <a:lnSpc>
                <a:spcPct val="100000"/>
              </a:lnSpc>
              <a:spcBef>
                <a:spcPts val="0"/>
              </a:spcBef>
              <a:spcAft>
                <a:spcPts val="1575"/>
              </a:spcAft>
              <a:buNone/>
              <a:defRPr lang="en-GB" sz="3675" b="0" i="0" kern="1200" noProof="1">
                <a:solidFill>
                  <a:schemeClr val="tx1"/>
                </a:solidFill>
                <a:latin typeface="+mn-lt"/>
                <a:ea typeface="+mn-ea"/>
                <a:cs typeface="+mn-cs"/>
              </a:defRPr>
            </a:lvl8pPr>
            <a:lvl9pPr marL="3291827" indent="0">
              <a:lnSpc>
                <a:spcPct val="100000"/>
              </a:lnSpc>
              <a:spcBef>
                <a:spcPts val="0"/>
              </a:spcBef>
              <a:spcAft>
                <a:spcPts val="1575"/>
              </a:spcAft>
              <a:buNone/>
              <a:defRPr lang="en-GB" sz="3675" b="0" i="0" kern="1200" noProof="1">
                <a:solidFill>
                  <a:schemeClr val="tx1"/>
                </a:solidFill>
                <a:latin typeface="+mn-lt"/>
                <a:ea typeface="+mn-ea"/>
                <a:cs typeface="+mn-cs"/>
              </a:defRPr>
            </a:lvl9pPr>
          </a:lstStyle>
          <a:p>
            <a:pPr lvl="0"/>
            <a:r>
              <a:rPr lang="en-GB" noProof="1"/>
              <a:t>Text level 1</a:t>
            </a:r>
          </a:p>
          <a:p>
            <a:pPr marL="0" lvl="1" indent="0" algn="l" defTabSz="2400057" rtl="0" eaLnBrk="1" latinLnBrk="0" hangingPunct="1">
              <a:lnSpc>
                <a:spcPct val="100000"/>
              </a:lnSpc>
              <a:spcBef>
                <a:spcPts val="0"/>
              </a:spcBef>
              <a:spcAft>
                <a:spcPts val="1575"/>
              </a:spcAft>
              <a:buClr>
                <a:schemeClr val="tx2"/>
              </a:buClr>
              <a:buFontTx/>
              <a:buNone/>
            </a:pPr>
            <a:r>
              <a:rPr lang="en-GB" noProof="1"/>
              <a:t>Text level 2</a:t>
            </a:r>
          </a:p>
          <a:p>
            <a:pPr marL="708368" lvl="2" indent="-479191" algn="l" defTabSz="2400057" rtl="0" eaLnBrk="1" latinLnBrk="0" hangingPunct="1">
              <a:lnSpc>
                <a:spcPct val="100000"/>
              </a:lnSpc>
              <a:spcBef>
                <a:spcPts val="0"/>
              </a:spcBef>
              <a:spcAft>
                <a:spcPts val="1575"/>
              </a:spcAft>
              <a:buClr>
                <a:schemeClr val="tx2"/>
              </a:buClr>
              <a:buFont typeface="Arial" panose="020B0604020202020204" pitchFamily="34" charset="0"/>
              <a:buChar char="•"/>
            </a:pPr>
            <a:r>
              <a:rPr lang="en-GB" noProof="1"/>
              <a:t>Text level 3</a:t>
            </a:r>
          </a:p>
          <a:p>
            <a:pPr marL="937547" lvl="3" indent="-462524" algn="l" defTabSz="2400057" rtl="0" eaLnBrk="1" latinLnBrk="0" hangingPunct="1">
              <a:lnSpc>
                <a:spcPct val="100000"/>
              </a:lnSpc>
              <a:spcBef>
                <a:spcPts val="0"/>
              </a:spcBef>
              <a:spcAft>
                <a:spcPts val="1575"/>
              </a:spcAft>
              <a:buClr>
                <a:schemeClr val="tx2"/>
              </a:buClr>
              <a:buFont typeface="Renault Group" pitchFamily="2" charset="0"/>
              <a:buChar char="-"/>
            </a:pPr>
            <a:r>
              <a:rPr lang="en-GB" noProof="1"/>
              <a:t>Text level 4</a:t>
            </a:r>
          </a:p>
          <a:p>
            <a:pPr marL="1416736" lvl="4"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5</a:t>
            </a:r>
          </a:p>
          <a:p>
            <a:pPr marL="1875092" lvl="5"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6</a:t>
            </a:r>
          </a:p>
          <a:p>
            <a:pPr marL="2354283" lvl="6"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7</a:t>
            </a:r>
          </a:p>
          <a:p>
            <a:pPr marL="2833472" lvl="7"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8</a:t>
            </a:r>
          </a:p>
          <a:p>
            <a:pPr marL="3291827" lvl="8"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9</a:t>
            </a:r>
          </a:p>
        </p:txBody>
      </p:sp>
      <p:sp>
        <p:nvSpPr>
          <p:cNvPr id="11" name="ZoneTexte 10">
            <a:extLst>
              <a:ext uri="{FF2B5EF4-FFF2-40B4-BE49-F238E27FC236}">
                <a16:creationId xmlns:a16="http://schemas.microsoft.com/office/drawing/2014/main" id="{5752CFE5-30E5-4E2E-B88B-9CF103BDC6C3}"/>
              </a:ext>
            </a:extLst>
          </p:cNvPr>
          <p:cNvSpPr txBox="1"/>
          <p:nvPr userDrawn="1"/>
        </p:nvSpPr>
        <p:spPr>
          <a:xfrm>
            <a:off x="34861573" y="17485090"/>
            <a:ext cx="4395621" cy="377967"/>
          </a:xfrm>
          <a:prstGeom prst="rect">
            <a:avLst/>
          </a:prstGeom>
          <a:noFill/>
          <a:ln w="6350">
            <a:solidFill>
              <a:schemeClr val="tx1"/>
            </a:solidFill>
          </a:ln>
        </p:spPr>
        <p:txBody>
          <a:bodyPr wrap="square" lIns="141738" tIns="0" rIns="0" bIns="0" rtlCol="0" anchor="ctr" anchorCtr="0">
            <a:noAutofit/>
          </a:bodyPr>
          <a:lstStyle/>
          <a:p>
            <a:pPr algn="l"/>
            <a:r>
              <a:rPr lang="fr-FR" sz="2625" b="0" i="0" dirty="0">
                <a:solidFill>
                  <a:schemeClr val="tx1"/>
                </a:solidFill>
                <a:latin typeface="Arial" panose="020B0604020202020204" pitchFamily="34" charset="0"/>
                <a:cs typeface="Arial" panose="020B0604020202020204" pitchFamily="34" charset="0"/>
              </a:rPr>
              <a:t>Renault</a:t>
            </a:r>
          </a:p>
        </p:txBody>
      </p:sp>
    </p:spTree>
    <p:extLst>
      <p:ext uri="{BB962C8B-B14F-4D97-AF65-F5344CB8AC3E}">
        <p14:creationId xmlns:p14="http://schemas.microsoft.com/office/powerpoint/2010/main" val="1080986712"/>
      </p:ext>
    </p:extLst>
  </p:cSld>
  <p:clrMapOvr>
    <a:masterClrMapping/>
  </p:clrMapOvr>
  <p:extLst>
    <p:ext uri="{DCECCB84-F9BA-43D5-87BE-67443E8EF086}">
      <p15:sldGuideLst xmlns:p15="http://schemas.microsoft.com/office/powerpoint/2012/main">
        <p15:guide id="1" pos="9582" userDrawn="1">
          <p15:clr>
            <a:srgbClr val="5ACBF0"/>
          </p15:clr>
        </p15:guide>
        <p15:guide id="2" pos="10569"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Graph + Text">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A5E7ACA1-781D-D245-A615-1BA99DDADC2E}"/>
              </a:ext>
            </a:extLst>
          </p:cNvPr>
          <p:cNvSpPr>
            <a:spLocks noGrp="1"/>
          </p:cNvSpPr>
          <p:nvPr>
            <p:ph type="ftr" sz="quarter" idx="10"/>
          </p:nvPr>
        </p:nvSpPr>
        <p:spPr/>
        <p:txBody>
          <a:bodyPr/>
          <a:lstStyle/>
          <a:p>
            <a:r>
              <a:rPr lang="en-GB" noProof="1"/>
              <a:t>Presentation title</a:t>
            </a:r>
          </a:p>
        </p:txBody>
      </p:sp>
      <p:pic>
        <p:nvPicPr>
          <p:cNvPr id="4" name="Graphique 3">
            <a:extLst>
              <a:ext uri="{FF2B5EF4-FFF2-40B4-BE49-F238E27FC236}">
                <a16:creationId xmlns:a16="http://schemas.microsoft.com/office/drawing/2014/main" id="{742C5D36-EB7D-E341-A312-C09503CAD43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465337" y="681528"/>
            <a:ext cx="1550049" cy="610907"/>
          </a:xfrm>
          <a:prstGeom prst="rect">
            <a:avLst/>
          </a:prstGeom>
        </p:spPr>
      </p:pic>
      <p:sp>
        <p:nvSpPr>
          <p:cNvPr id="6" name="Espace réservé du texte 5">
            <a:extLst>
              <a:ext uri="{FF2B5EF4-FFF2-40B4-BE49-F238E27FC236}">
                <a16:creationId xmlns:a16="http://schemas.microsoft.com/office/drawing/2014/main" id="{C6173BC7-F836-E64C-9918-06E253220070}"/>
              </a:ext>
            </a:extLst>
          </p:cNvPr>
          <p:cNvSpPr>
            <a:spLocks noGrp="1"/>
          </p:cNvSpPr>
          <p:nvPr>
            <p:ph type="body" sz="quarter" idx="11" hasCustomPrompt="1"/>
          </p:nvPr>
        </p:nvSpPr>
        <p:spPr>
          <a:xfrm>
            <a:off x="1577820" y="699238"/>
            <a:ext cx="30401394" cy="783362"/>
          </a:xfrm>
          <a:prstGeom prst="rect">
            <a:avLst/>
          </a:prstGeom>
        </p:spPr>
        <p:txBody>
          <a:bodyPr lIns="0" tIns="0" rIns="0" bIns="0"/>
          <a:lstStyle>
            <a:lvl1pPr>
              <a:defRPr sz="5250" b="1" i="0">
                <a:latin typeface="+mj-lt"/>
              </a:defRPr>
            </a:lvl1pPr>
          </a:lstStyle>
          <a:p>
            <a:pPr lvl="0"/>
            <a:r>
              <a:rPr lang="en-GB" noProof="1"/>
              <a:t>Title</a:t>
            </a:r>
          </a:p>
        </p:txBody>
      </p:sp>
      <p:sp>
        <p:nvSpPr>
          <p:cNvPr id="8" name="Espace réservé du texte 15">
            <a:extLst>
              <a:ext uri="{FF2B5EF4-FFF2-40B4-BE49-F238E27FC236}">
                <a16:creationId xmlns:a16="http://schemas.microsoft.com/office/drawing/2014/main" id="{8AA58855-F4CB-4C81-ADF4-0A4537DD1427}"/>
              </a:ext>
            </a:extLst>
          </p:cNvPr>
          <p:cNvSpPr>
            <a:spLocks noGrp="1"/>
          </p:cNvSpPr>
          <p:nvPr>
            <p:ph type="body" sz="quarter" idx="26" hasCustomPrompt="1"/>
          </p:nvPr>
        </p:nvSpPr>
        <p:spPr>
          <a:xfrm>
            <a:off x="1577825" y="2324265"/>
            <a:ext cx="13633186" cy="698800"/>
          </a:xfrm>
          <a:prstGeom prst="rect">
            <a:avLst/>
          </a:prstGeom>
        </p:spPr>
        <p:txBody>
          <a:bodyPr lIns="0" tIns="0" rIns="0" bIns="0"/>
          <a:lstStyle>
            <a:lvl1pPr>
              <a:lnSpc>
                <a:spcPct val="100000"/>
              </a:lnSpc>
              <a:defRPr lang="fr-FR" sz="2756" b="1" i="0" kern="1200" dirty="0">
                <a:solidFill>
                  <a:schemeClr val="tx1"/>
                </a:solidFill>
                <a:latin typeface="+mn-lt"/>
                <a:ea typeface="+mn-ea"/>
                <a:cs typeface="+mn-cs"/>
              </a:defRPr>
            </a:lvl1pPr>
            <a:lvl2pPr>
              <a:buClr>
                <a:schemeClr val="accent1"/>
              </a:buClr>
              <a:defRPr/>
            </a:lvl2pPr>
            <a:lvl3pPr>
              <a:buClr>
                <a:schemeClr val="accent1"/>
              </a:buClr>
              <a:defRPr/>
            </a:lvl3pPr>
          </a:lstStyle>
          <a:p>
            <a:pPr lvl="0"/>
            <a:r>
              <a:rPr lang="en-GB" noProof="1"/>
              <a:t>Graph title</a:t>
            </a:r>
          </a:p>
        </p:txBody>
      </p:sp>
      <p:sp>
        <p:nvSpPr>
          <p:cNvPr id="9" name="Espace réservé du graphique 13">
            <a:extLst>
              <a:ext uri="{FF2B5EF4-FFF2-40B4-BE49-F238E27FC236}">
                <a16:creationId xmlns:a16="http://schemas.microsoft.com/office/drawing/2014/main" id="{C3325CD3-4E42-4158-B33B-E83651FCE5CB}"/>
              </a:ext>
            </a:extLst>
          </p:cNvPr>
          <p:cNvSpPr>
            <a:spLocks noGrp="1"/>
          </p:cNvSpPr>
          <p:nvPr>
            <p:ph type="chart" sz="quarter" idx="27" hasCustomPrompt="1"/>
          </p:nvPr>
        </p:nvSpPr>
        <p:spPr>
          <a:xfrm>
            <a:off x="1577825" y="3036364"/>
            <a:ext cx="13633186" cy="5669500"/>
          </a:xfrm>
          <a:prstGeom prst="rect">
            <a:avLst/>
          </a:prstGeom>
          <a:solidFill>
            <a:schemeClr val="bg1">
              <a:lumMod val="95000"/>
            </a:schemeClr>
          </a:solidFill>
        </p:spPr>
        <p:txBody>
          <a:bodyPr anchor="ctr">
            <a:noAutofit/>
          </a:bodyPr>
          <a:lstStyle>
            <a:lvl1pPr algn="ctr">
              <a:defRPr b="0" i="0">
                <a:latin typeface="+mn-lt"/>
              </a:defRPr>
            </a:lvl1pPr>
          </a:lstStyle>
          <a:p>
            <a:r>
              <a:rPr lang="en-GB" noProof="1"/>
              <a:t>Graph</a:t>
            </a:r>
          </a:p>
        </p:txBody>
      </p:sp>
      <p:sp>
        <p:nvSpPr>
          <p:cNvPr id="12" name="Espace réservé du texte 15">
            <a:extLst>
              <a:ext uri="{FF2B5EF4-FFF2-40B4-BE49-F238E27FC236}">
                <a16:creationId xmlns:a16="http://schemas.microsoft.com/office/drawing/2014/main" id="{CEF1DF7B-58A1-4089-9150-D68F4BC0F686}"/>
              </a:ext>
            </a:extLst>
          </p:cNvPr>
          <p:cNvSpPr>
            <a:spLocks noGrp="1"/>
          </p:cNvSpPr>
          <p:nvPr>
            <p:ph type="body" sz="quarter" idx="28" hasCustomPrompt="1"/>
          </p:nvPr>
        </p:nvSpPr>
        <p:spPr>
          <a:xfrm>
            <a:off x="1577005" y="10350271"/>
            <a:ext cx="13634002" cy="699238"/>
          </a:xfrm>
          <a:prstGeom prst="rect">
            <a:avLst/>
          </a:prstGeom>
        </p:spPr>
        <p:txBody>
          <a:bodyPr lIns="0" tIns="0" rIns="0" bIns="0"/>
          <a:lstStyle>
            <a:lvl1pPr>
              <a:lnSpc>
                <a:spcPct val="100000"/>
              </a:lnSpc>
              <a:defRPr lang="fr-FR" sz="2756" b="1" i="0" kern="1200" dirty="0">
                <a:solidFill>
                  <a:schemeClr val="tx1"/>
                </a:solidFill>
                <a:latin typeface="+mn-lt"/>
                <a:ea typeface="+mn-ea"/>
                <a:cs typeface="+mn-cs"/>
              </a:defRPr>
            </a:lvl1pPr>
            <a:lvl2pPr>
              <a:buClr>
                <a:schemeClr val="accent1"/>
              </a:buClr>
              <a:defRPr/>
            </a:lvl2pPr>
            <a:lvl3pPr>
              <a:buClr>
                <a:schemeClr val="accent1"/>
              </a:buClr>
              <a:defRPr/>
            </a:lvl3pPr>
          </a:lstStyle>
          <a:p>
            <a:pPr lvl="0"/>
            <a:r>
              <a:rPr lang="en-GB" noProof="1"/>
              <a:t>Graph title</a:t>
            </a:r>
          </a:p>
        </p:txBody>
      </p:sp>
      <p:sp>
        <p:nvSpPr>
          <p:cNvPr id="13" name="Espace réservé du graphique 13">
            <a:extLst>
              <a:ext uri="{FF2B5EF4-FFF2-40B4-BE49-F238E27FC236}">
                <a16:creationId xmlns:a16="http://schemas.microsoft.com/office/drawing/2014/main" id="{F77B3A83-4A1D-4283-98E9-D97650717CC2}"/>
              </a:ext>
            </a:extLst>
          </p:cNvPr>
          <p:cNvSpPr>
            <a:spLocks noGrp="1"/>
          </p:cNvSpPr>
          <p:nvPr>
            <p:ph type="chart" sz="quarter" idx="29" hasCustomPrompt="1"/>
          </p:nvPr>
        </p:nvSpPr>
        <p:spPr>
          <a:xfrm>
            <a:off x="1577005" y="11047782"/>
            <a:ext cx="13633183" cy="5669500"/>
          </a:xfrm>
          <a:prstGeom prst="rect">
            <a:avLst/>
          </a:prstGeom>
          <a:solidFill>
            <a:schemeClr val="bg1">
              <a:lumMod val="95000"/>
            </a:schemeClr>
          </a:solidFill>
        </p:spPr>
        <p:txBody>
          <a:bodyPr anchor="ctr">
            <a:noAutofit/>
          </a:bodyPr>
          <a:lstStyle>
            <a:lvl1pPr marL="0" indent="0" algn="ctr" defTabSz="2400057" rtl="0" eaLnBrk="1" latinLnBrk="0" hangingPunct="1">
              <a:lnSpc>
                <a:spcPct val="90000"/>
              </a:lnSpc>
              <a:spcBef>
                <a:spcPts val="0"/>
              </a:spcBef>
              <a:spcAft>
                <a:spcPts val="525"/>
              </a:spcAft>
              <a:buFont typeface="Arial" panose="020B0604020202020204" pitchFamily="34" charset="0"/>
              <a:buNone/>
              <a:defRPr lang="en-GB" sz="3675" b="0" i="0" kern="1200" noProof="1">
                <a:solidFill>
                  <a:schemeClr val="tx1"/>
                </a:solidFill>
                <a:latin typeface="+mn-lt"/>
                <a:ea typeface="+mn-ea"/>
                <a:cs typeface="+mn-cs"/>
              </a:defRPr>
            </a:lvl1pPr>
          </a:lstStyle>
          <a:p>
            <a:r>
              <a:rPr lang="en-GB" noProof="1"/>
              <a:t>Graph</a:t>
            </a:r>
          </a:p>
        </p:txBody>
      </p:sp>
      <p:sp>
        <p:nvSpPr>
          <p:cNvPr id="11" name="ZoneTexte 10">
            <a:extLst>
              <a:ext uri="{FF2B5EF4-FFF2-40B4-BE49-F238E27FC236}">
                <a16:creationId xmlns:a16="http://schemas.microsoft.com/office/drawing/2014/main" id="{2A7A8C72-7EDA-4E79-850D-21461B55F689}"/>
              </a:ext>
            </a:extLst>
          </p:cNvPr>
          <p:cNvSpPr txBox="1"/>
          <p:nvPr userDrawn="1"/>
        </p:nvSpPr>
        <p:spPr>
          <a:xfrm>
            <a:off x="34861573" y="17485090"/>
            <a:ext cx="4395621" cy="377967"/>
          </a:xfrm>
          <a:prstGeom prst="rect">
            <a:avLst/>
          </a:prstGeom>
          <a:noFill/>
          <a:ln w="6350">
            <a:solidFill>
              <a:schemeClr val="tx1"/>
            </a:solidFill>
          </a:ln>
        </p:spPr>
        <p:txBody>
          <a:bodyPr wrap="square" lIns="141738" tIns="0" rIns="0" bIns="0" rtlCol="0" anchor="ctr" anchorCtr="0">
            <a:noAutofit/>
          </a:bodyPr>
          <a:lstStyle/>
          <a:p>
            <a:pPr algn="l"/>
            <a:r>
              <a:rPr lang="fr-FR" sz="2625" b="0" i="0" dirty="0">
                <a:solidFill>
                  <a:schemeClr val="tx1"/>
                </a:solidFill>
                <a:latin typeface="Arial" panose="020B0604020202020204" pitchFamily="34" charset="0"/>
                <a:cs typeface="Arial" panose="020B0604020202020204" pitchFamily="34" charset="0"/>
              </a:rPr>
              <a:t>Renault</a:t>
            </a:r>
          </a:p>
        </p:txBody>
      </p:sp>
      <p:sp>
        <p:nvSpPr>
          <p:cNvPr id="16" name="Espace réservé du texte 9">
            <a:extLst>
              <a:ext uri="{FF2B5EF4-FFF2-40B4-BE49-F238E27FC236}">
                <a16:creationId xmlns:a16="http://schemas.microsoft.com/office/drawing/2014/main" id="{E1CFE268-E4AB-C344-BCA1-EFC2082F2BD3}"/>
              </a:ext>
            </a:extLst>
          </p:cNvPr>
          <p:cNvSpPr>
            <a:spLocks noGrp="1"/>
          </p:cNvSpPr>
          <p:nvPr>
            <p:ph type="body" sz="quarter" idx="15" hasCustomPrompt="1"/>
          </p:nvPr>
        </p:nvSpPr>
        <p:spPr>
          <a:xfrm>
            <a:off x="16788354" y="2291755"/>
            <a:ext cx="21227029" cy="14425531"/>
          </a:xfrm>
          <a:prstGeom prst="rect">
            <a:avLst/>
          </a:prstGeom>
        </p:spPr>
        <p:txBody>
          <a:bodyPr lIns="0" tIns="0" rIns="0" bIns="0"/>
          <a:lstStyle>
            <a:lvl1pPr>
              <a:lnSpc>
                <a:spcPct val="100000"/>
              </a:lnSpc>
              <a:spcBef>
                <a:spcPts val="1575"/>
              </a:spcBef>
              <a:spcAft>
                <a:spcPts val="1575"/>
              </a:spcAft>
              <a:defRPr lang="en-GB" sz="4725" b="1" kern="1200" cap="all" baseline="0" noProof="1">
                <a:solidFill>
                  <a:schemeClr val="tx2"/>
                </a:solidFill>
                <a:latin typeface="Read" panose="020B0501020204020B04" pitchFamily="34" charset="0"/>
                <a:ea typeface="+mn-ea"/>
                <a:cs typeface="+mn-cs"/>
              </a:defRPr>
            </a:lvl1pPr>
            <a:lvl2pPr marL="0" indent="0">
              <a:lnSpc>
                <a:spcPct val="100000"/>
              </a:lnSpc>
              <a:spcBef>
                <a:spcPts val="0"/>
              </a:spcBef>
              <a:spcAft>
                <a:spcPts val="1575"/>
              </a:spcAft>
              <a:buFontTx/>
              <a:buNone/>
              <a:defRPr lang="en-GB" sz="3675" b="0" i="0" kern="1200" noProof="1">
                <a:solidFill>
                  <a:schemeClr val="tx1"/>
                </a:solidFill>
                <a:latin typeface="+mn-lt"/>
                <a:ea typeface="+mn-ea"/>
                <a:cs typeface="+mn-cs"/>
              </a:defRPr>
            </a:lvl2pPr>
            <a:lvl3pPr marL="708368" indent="-479191">
              <a:lnSpc>
                <a:spcPct val="100000"/>
              </a:lnSpc>
              <a:spcBef>
                <a:spcPts val="0"/>
              </a:spcBef>
              <a:spcAft>
                <a:spcPts val="1575"/>
              </a:spcAft>
              <a:buClr>
                <a:schemeClr val="tx2"/>
              </a:buClr>
              <a:buFont typeface="Arial" panose="020B0604020202020204" pitchFamily="34" charset="0"/>
              <a:buChar char="•"/>
              <a:defRPr lang="en-GB" sz="3675" b="0" i="0" kern="1200" noProof="1">
                <a:solidFill>
                  <a:schemeClr val="tx1"/>
                </a:solidFill>
                <a:latin typeface="+mn-lt"/>
                <a:ea typeface="+mn-ea"/>
                <a:cs typeface="+mn-cs"/>
              </a:defRPr>
            </a:lvl3pPr>
            <a:lvl4pPr marL="937547" indent="-462524">
              <a:lnSpc>
                <a:spcPct val="100000"/>
              </a:lnSpc>
              <a:spcBef>
                <a:spcPts val="0"/>
              </a:spcBef>
              <a:spcAft>
                <a:spcPts val="1575"/>
              </a:spcAft>
              <a:buClr>
                <a:schemeClr val="tx2"/>
              </a:buClr>
              <a:buFont typeface="Renault Group" pitchFamily="2" charset="0"/>
              <a:buChar char="-"/>
              <a:defRPr lang="en-GB" sz="3675" b="0" i="0" kern="1200" noProof="1">
                <a:solidFill>
                  <a:schemeClr val="tx1"/>
                </a:solidFill>
                <a:latin typeface="+mn-lt"/>
                <a:ea typeface="+mn-ea"/>
                <a:cs typeface="+mn-cs"/>
              </a:defRPr>
            </a:lvl4pPr>
            <a:lvl5pPr marL="1416736" indent="0">
              <a:lnSpc>
                <a:spcPct val="100000"/>
              </a:lnSpc>
              <a:spcBef>
                <a:spcPts val="0"/>
              </a:spcBef>
              <a:spcAft>
                <a:spcPts val="1575"/>
              </a:spcAft>
              <a:defRPr lang="en-GB" sz="3675" b="0" i="0" kern="1200" noProof="1">
                <a:solidFill>
                  <a:schemeClr val="tx1"/>
                </a:solidFill>
                <a:latin typeface="+mn-lt"/>
                <a:ea typeface="+mn-ea"/>
                <a:cs typeface="+mn-cs"/>
              </a:defRPr>
            </a:lvl5pPr>
            <a:lvl6pPr marL="1875092" indent="0">
              <a:lnSpc>
                <a:spcPct val="100000"/>
              </a:lnSpc>
              <a:spcBef>
                <a:spcPts val="0"/>
              </a:spcBef>
              <a:spcAft>
                <a:spcPts val="1575"/>
              </a:spcAft>
              <a:buNone/>
              <a:defRPr lang="en-GB" sz="3675" b="0" i="0" kern="1200" noProof="1">
                <a:solidFill>
                  <a:schemeClr val="tx1"/>
                </a:solidFill>
                <a:latin typeface="+mn-lt"/>
                <a:ea typeface="+mn-ea"/>
                <a:cs typeface="+mn-cs"/>
              </a:defRPr>
            </a:lvl6pPr>
            <a:lvl7pPr marL="2354283" indent="0">
              <a:lnSpc>
                <a:spcPct val="100000"/>
              </a:lnSpc>
              <a:spcBef>
                <a:spcPts val="0"/>
              </a:spcBef>
              <a:spcAft>
                <a:spcPts val="1575"/>
              </a:spcAft>
              <a:buNone/>
              <a:defRPr lang="en-GB" sz="3675" b="0" i="0" kern="1200" noProof="1">
                <a:solidFill>
                  <a:schemeClr val="tx1"/>
                </a:solidFill>
                <a:latin typeface="+mn-lt"/>
                <a:ea typeface="+mn-ea"/>
                <a:cs typeface="+mn-cs"/>
              </a:defRPr>
            </a:lvl7pPr>
            <a:lvl8pPr marL="2833472" indent="0">
              <a:lnSpc>
                <a:spcPct val="100000"/>
              </a:lnSpc>
              <a:spcBef>
                <a:spcPts val="0"/>
              </a:spcBef>
              <a:spcAft>
                <a:spcPts val="1575"/>
              </a:spcAft>
              <a:buNone/>
              <a:defRPr lang="en-GB" sz="3675" b="0" i="0" kern="1200" noProof="1">
                <a:solidFill>
                  <a:schemeClr val="tx1"/>
                </a:solidFill>
                <a:latin typeface="+mn-lt"/>
                <a:ea typeface="+mn-ea"/>
                <a:cs typeface="+mn-cs"/>
              </a:defRPr>
            </a:lvl8pPr>
            <a:lvl9pPr marL="3291827" indent="0">
              <a:lnSpc>
                <a:spcPct val="100000"/>
              </a:lnSpc>
              <a:spcBef>
                <a:spcPts val="0"/>
              </a:spcBef>
              <a:spcAft>
                <a:spcPts val="1575"/>
              </a:spcAft>
              <a:buNone/>
              <a:defRPr lang="en-GB" sz="3675" b="0" i="0" kern="1200" noProof="1">
                <a:solidFill>
                  <a:schemeClr val="tx1"/>
                </a:solidFill>
                <a:latin typeface="+mn-lt"/>
                <a:ea typeface="+mn-ea"/>
                <a:cs typeface="+mn-cs"/>
              </a:defRPr>
            </a:lvl9pPr>
          </a:lstStyle>
          <a:p>
            <a:pPr lvl="0"/>
            <a:r>
              <a:rPr lang="en-GB" noProof="1"/>
              <a:t>Text level 1</a:t>
            </a:r>
          </a:p>
          <a:p>
            <a:pPr marL="0" lvl="1" indent="0" algn="l" defTabSz="2400057" rtl="0" eaLnBrk="1" latinLnBrk="0" hangingPunct="1">
              <a:lnSpc>
                <a:spcPct val="100000"/>
              </a:lnSpc>
              <a:spcBef>
                <a:spcPts val="0"/>
              </a:spcBef>
              <a:spcAft>
                <a:spcPts val="1575"/>
              </a:spcAft>
              <a:buClr>
                <a:schemeClr val="tx2"/>
              </a:buClr>
              <a:buFontTx/>
              <a:buNone/>
            </a:pPr>
            <a:r>
              <a:rPr lang="en-GB" noProof="1"/>
              <a:t>Text level 2</a:t>
            </a:r>
          </a:p>
          <a:p>
            <a:pPr marL="708368" lvl="2" indent="-479191" algn="l" defTabSz="2400057" rtl="0" eaLnBrk="1" latinLnBrk="0" hangingPunct="1">
              <a:lnSpc>
                <a:spcPct val="100000"/>
              </a:lnSpc>
              <a:spcBef>
                <a:spcPts val="0"/>
              </a:spcBef>
              <a:spcAft>
                <a:spcPts val="1575"/>
              </a:spcAft>
              <a:buClr>
                <a:schemeClr val="tx2"/>
              </a:buClr>
              <a:buFont typeface="Arial" panose="020B0604020202020204" pitchFamily="34" charset="0"/>
              <a:buChar char="•"/>
            </a:pPr>
            <a:r>
              <a:rPr lang="en-GB" noProof="1"/>
              <a:t>Text level 3</a:t>
            </a:r>
          </a:p>
          <a:p>
            <a:pPr marL="937547" lvl="3" indent="-462524" algn="l" defTabSz="2400057" rtl="0" eaLnBrk="1" latinLnBrk="0" hangingPunct="1">
              <a:lnSpc>
                <a:spcPct val="100000"/>
              </a:lnSpc>
              <a:spcBef>
                <a:spcPts val="0"/>
              </a:spcBef>
              <a:spcAft>
                <a:spcPts val="1575"/>
              </a:spcAft>
              <a:buClr>
                <a:schemeClr val="tx2"/>
              </a:buClr>
              <a:buFont typeface="Renault Group" pitchFamily="2" charset="0"/>
              <a:buChar char="-"/>
            </a:pPr>
            <a:r>
              <a:rPr lang="en-GB" noProof="1"/>
              <a:t>Text level 4</a:t>
            </a:r>
          </a:p>
          <a:p>
            <a:pPr marL="1416736" lvl="4"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5</a:t>
            </a:r>
          </a:p>
          <a:p>
            <a:pPr marL="1875092" lvl="5"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6</a:t>
            </a:r>
          </a:p>
          <a:p>
            <a:pPr marL="2354283" lvl="6"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7</a:t>
            </a:r>
          </a:p>
          <a:p>
            <a:pPr marL="2833472" lvl="7"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8</a:t>
            </a:r>
          </a:p>
          <a:p>
            <a:pPr marL="3291827" lvl="8" indent="0" algn="l" defTabSz="2400057" rtl="0" eaLnBrk="1" latinLnBrk="0" hangingPunct="1">
              <a:lnSpc>
                <a:spcPct val="100000"/>
              </a:lnSpc>
              <a:spcBef>
                <a:spcPts val="0"/>
              </a:spcBef>
              <a:spcAft>
                <a:spcPts val="1575"/>
              </a:spcAft>
              <a:buFont typeface="Arial" panose="020B0604020202020204" pitchFamily="34" charset="0"/>
              <a:buNone/>
            </a:pPr>
            <a:r>
              <a:rPr lang="en-GB" noProof="1"/>
              <a:t>Text level 9</a:t>
            </a:r>
          </a:p>
        </p:txBody>
      </p:sp>
    </p:spTree>
    <p:extLst>
      <p:ext uri="{BB962C8B-B14F-4D97-AF65-F5344CB8AC3E}">
        <p14:creationId xmlns:p14="http://schemas.microsoft.com/office/powerpoint/2010/main" val="15645816"/>
      </p:ext>
    </p:extLst>
  </p:cSld>
  <p:clrMapOvr>
    <a:masterClrMapping/>
  </p:clrMapOvr>
  <p:extLst>
    <p:ext uri="{DCECCB84-F9BA-43D5-87BE-67443E8EF086}">
      <p15:sldGuideLst xmlns:p15="http://schemas.microsoft.com/office/powerpoint/2012/main">
        <p15:guide id="1" pos="9582" userDrawn="1">
          <p15:clr>
            <a:srgbClr val="5ACBF0"/>
          </p15:clr>
        </p15:guide>
        <p15:guide id="2" pos="10569"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Merci">
    <p:spTree>
      <p:nvGrpSpPr>
        <p:cNvPr id="1" name=""/>
        <p:cNvGrpSpPr/>
        <p:nvPr/>
      </p:nvGrpSpPr>
      <p:grpSpPr>
        <a:xfrm>
          <a:off x="0" y="0"/>
          <a:ext cx="0" cy="0"/>
          <a:chOff x="0" y="0"/>
          <a:chExt cx="0" cy="0"/>
        </a:xfrm>
      </p:grpSpPr>
      <p:pic>
        <p:nvPicPr>
          <p:cNvPr id="5" name="Espace réservé pour une image  8" descr="Une image contenant arbre, extérieur, rivière, forêt&#10;&#10;Description générée automatiquement">
            <a:extLst>
              <a:ext uri="{FF2B5EF4-FFF2-40B4-BE49-F238E27FC236}">
                <a16:creationId xmlns:a16="http://schemas.microsoft.com/office/drawing/2014/main" id="{4368DC68-8CF4-7A4A-BA3B-06D6327B2F5D}"/>
              </a:ext>
            </a:extLst>
          </p:cNvPr>
          <p:cNvPicPr>
            <a:picLocks noChangeAspect="1"/>
          </p:cNvPicPr>
          <p:nvPr userDrawn="1"/>
        </p:nvPicPr>
        <p:blipFill>
          <a:blip r:embed="rId2"/>
          <a:srcRect/>
          <a:stretch>
            <a:fillRect/>
          </a:stretch>
        </p:blipFill>
        <p:spPr>
          <a:xfrm>
            <a:off x="0" y="0"/>
            <a:ext cx="39600188" cy="18000663"/>
          </a:xfrm>
          <a:prstGeom prst="rect">
            <a:avLst/>
          </a:prstGeom>
        </p:spPr>
      </p:pic>
      <p:sp>
        <p:nvSpPr>
          <p:cNvPr id="2" name="ZoneTexte 1">
            <a:extLst>
              <a:ext uri="{FF2B5EF4-FFF2-40B4-BE49-F238E27FC236}">
                <a16:creationId xmlns:a16="http://schemas.microsoft.com/office/drawing/2014/main" id="{F5D60235-A6B9-9B47-BA9F-8306356311F4}"/>
              </a:ext>
            </a:extLst>
          </p:cNvPr>
          <p:cNvSpPr txBox="1"/>
          <p:nvPr userDrawn="1"/>
        </p:nvSpPr>
        <p:spPr>
          <a:xfrm>
            <a:off x="8483546" y="13239838"/>
            <a:ext cx="22622793" cy="1546449"/>
          </a:xfrm>
          <a:prstGeom prst="rect">
            <a:avLst/>
          </a:prstGeom>
          <a:noFill/>
        </p:spPr>
        <p:txBody>
          <a:bodyPr wrap="square" rtlCol="0">
            <a:spAutoFit/>
          </a:bodyPr>
          <a:lstStyle/>
          <a:p>
            <a:pPr algn="ctr"/>
            <a:r>
              <a:rPr lang="fr-FR" sz="9449" b="1" i="0" kern="1200" dirty="0">
                <a:solidFill>
                  <a:schemeClr val="bg1"/>
                </a:solidFill>
                <a:latin typeface="+mj-lt"/>
                <a:ea typeface="+mn-ea"/>
                <a:cs typeface="+mn-cs"/>
              </a:rPr>
              <a:t>Merci</a:t>
            </a:r>
          </a:p>
        </p:txBody>
      </p:sp>
    </p:spTree>
    <p:extLst>
      <p:ext uri="{BB962C8B-B14F-4D97-AF65-F5344CB8AC3E}">
        <p14:creationId xmlns:p14="http://schemas.microsoft.com/office/powerpoint/2010/main" val="355197901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5" name="Espace réservé pour une image  8" descr="Une image contenant arbre, extérieur, rivière, forêt&#10;&#10;Description générée automatiquement">
            <a:extLst>
              <a:ext uri="{FF2B5EF4-FFF2-40B4-BE49-F238E27FC236}">
                <a16:creationId xmlns:a16="http://schemas.microsoft.com/office/drawing/2014/main" id="{F6C36FAF-EA84-2F4E-BC31-5EBB146474A4}"/>
              </a:ext>
            </a:extLst>
          </p:cNvPr>
          <p:cNvPicPr>
            <a:picLocks noChangeAspect="1"/>
          </p:cNvPicPr>
          <p:nvPr userDrawn="1"/>
        </p:nvPicPr>
        <p:blipFill>
          <a:blip r:embed="rId2"/>
          <a:srcRect/>
          <a:stretch>
            <a:fillRect/>
          </a:stretch>
        </p:blipFill>
        <p:spPr>
          <a:xfrm>
            <a:off x="0" y="0"/>
            <a:ext cx="39600188" cy="18000663"/>
          </a:xfrm>
          <a:prstGeom prst="rect">
            <a:avLst/>
          </a:prstGeom>
        </p:spPr>
      </p:pic>
      <p:sp>
        <p:nvSpPr>
          <p:cNvPr id="6" name="ZoneTexte 5">
            <a:extLst>
              <a:ext uri="{FF2B5EF4-FFF2-40B4-BE49-F238E27FC236}">
                <a16:creationId xmlns:a16="http://schemas.microsoft.com/office/drawing/2014/main" id="{C4CBEDEA-FFFA-2945-B51B-1561784D6CBA}"/>
              </a:ext>
            </a:extLst>
          </p:cNvPr>
          <p:cNvSpPr txBox="1"/>
          <p:nvPr userDrawn="1"/>
        </p:nvSpPr>
        <p:spPr>
          <a:xfrm>
            <a:off x="8483546" y="13239838"/>
            <a:ext cx="22622793" cy="1546449"/>
          </a:xfrm>
          <a:prstGeom prst="rect">
            <a:avLst/>
          </a:prstGeom>
          <a:noFill/>
        </p:spPr>
        <p:txBody>
          <a:bodyPr wrap="square" rtlCol="0">
            <a:spAutoFit/>
          </a:bodyPr>
          <a:lstStyle/>
          <a:p>
            <a:pPr algn="ctr"/>
            <a:r>
              <a:rPr lang="fr-FR" sz="9449" b="1" i="0" kern="1200" dirty="0" err="1">
                <a:solidFill>
                  <a:schemeClr val="bg1"/>
                </a:solidFill>
                <a:latin typeface="+mj-lt"/>
                <a:ea typeface="+mn-ea"/>
                <a:cs typeface="+mn-cs"/>
              </a:rPr>
              <a:t>Thank</a:t>
            </a:r>
            <a:r>
              <a:rPr lang="fr-FR" sz="9449" b="1" i="0" kern="1200" dirty="0">
                <a:solidFill>
                  <a:schemeClr val="bg1"/>
                </a:solidFill>
                <a:latin typeface="+mj-lt"/>
                <a:ea typeface="+mn-ea"/>
                <a:cs typeface="+mn-cs"/>
              </a:rPr>
              <a:t> </a:t>
            </a:r>
            <a:r>
              <a:rPr lang="fr-FR" sz="9449" b="1" i="0" kern="1200" dirty="0" err="1">
                <a:solidFill>
                  <a:schemeClr val="tx2"/>
                </a:solidFill>
                <a:latin typeface="+mj-lt"/>
                <a:ea typeface="+mn-ea"/>
                <a:cs typeface="+mn-cs"/>
              </a:rPr>
              <a:t>you</a:t>
            </a:r>
            <a:endParaRPr lang="fr-FR" sz="9449" b="1" i="0" kern="1200" dirty="0">
              <a:solidFill>
                <a:schemeClr val="tx2"/>
              </a:solidFill>
              <a:latin typeface="+mj-lt"/>
              <a:ea typeface="+mn-ea"/>
              <a:cs typeface="+mn-cs"/>
            </a:endParaRPr>
          </a:p>
        </p:txBody>
      </p:sp>
    </p:spTree>
    <p:extLst>
      <p:ext uri="{BB962C8B-B14F-4D97-AF65-F5344CB8AC3E}">
        <p14:creationId xmlns:p14="http://schemas.microsoft.com/office/powerpoint/2010/main" val="68096272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1" name="Espace réservé du pied de page 30">
            <a:extLst>
              <a:ext uri="{FF2B5EF4-FFF2-40B4-BE49-F238E27FC236}">
                <a16:creationId xmlns:a16="http://schemas.microsoft.com/office/drawing/2014/main" id="{EFD3CD4C-C046-44F2-9C39-75791495C1B4}"/>
              </a:ext>
            </a:extLst>
          </p:cNvPr>
          <p:cNvSpPr>
            <a:spLocks noGrp="1"/>
          </p:cNvSpPr>
          <p:nvPr>
            <p:ph type="ftr" sz="quarter" idx="3"/>
          </p:nvPr>
        </p:nvSpPr>
        <p:spPr>
          <a:xfrm>
            <a:off x="16788352" y="17007538"/>
            <a:ext cx="19633463" cy="413824"/>
          </a:xfrm>
          <a:prstGeom prst="rect">
            <a:avLst/>
          </a:prstGeom>
        </p:spPr>
        <p:txBody>
          <a:bodyPr vert="horz" wrap="square" lIns="0" tIns="0" rIns="0" bIns="0" rtlCol="0" anchor="b" anchorCtr="0">
            <a:noAutofit/>
          </a:bodyPr>
          <a:lstStyle>
            <a:lvl1pPr algn="l">
              <a:defRPr lang="fr-FR" sz="2362" b="1" kern="1200" dirty="0">
                <a:solidFill>
                  <a:schemeClr val="tx1"/>
                </a:solidFill>
                <a:latin typeface="+mj-lt"/>
                <a:ea typeface="+mn-ea"/>
                <a:cs typeface="+mn-cs"/>
              </a:defRPr>
            </a:lvl1pPr>
          </a:lstStyle>
          <a:p>
            <a:r>
              <a:rPr lang="fr-FR"/>
              <a:t>Presentation title</a:t>
            </a:r>
          </a:p>
        </p:txBody>
      </p:sp>
      <p:sp>
        <p:nvSpPr>
          <p:cNvPr id="27" name="Rectangle 26">
            <a:extLst>
              <a:ext uri="{FF2B5EF4-FFF2-40B4-BE49-F238E27FC236}">
                <a16:creationId xmlns:a16="http://schemas.microsoft.com/office/drawing/2014/main" id="{AF1109BB-9CF6-7F46-883A-3ED6C11FBE6C}"/>
              </a:ext>
            </a:extLst>
          </p:cNvPr>
          <p:cNvSpPr>
            <a:spLocks noChangeArrowheads="1"/>
          </p:cNvSpPr>
          <p:nvPr userDrawn="1"/>
        </p:nvSpPr>
        <p:spPr bwMode="auto">
          <a:xfrm>
            <a:off x="37216934" y="17007537"/>
            <a:ext cx="795122" cy="41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nchorCtr="0"/>
          <a:lstStyle/>
          <a:p>
            <a:pPr marL="0" algn="r" defTabSz="2400117" rtl="0" eaLnBrk="1" latinLnBrk="0" hangingPunct="1"/>
            <a:fld id="{78210625-ECA7-4862-B00E-5DC0AA3A3D4E}" type="slidenum">
              <a:rPr lang="en-GB" sz="2362" b="1" kern="1200" noProof="1" smtClean="0">
                <a:solidFill>
                  <a:schemeClr val="tx1"/>
                </a:solidFill>
                <a:latin typeface="+mj-lt"/>
                <a:ea typeface="+mn-ea"/>
                <a:cs typeface="+mn-cs"/>
              </a:rPr>
              <a:pPr marL="0" algn="r" defTabSz="2400117" rtl="0" eaLnBrk="1" latinLnBrk="0" hangingPunct="1"/>
              <a:t>‹#›</a:t>
            </a:fld>
            <a:endParaRPr lang="en-GB" sz="2362" b="1" kern="1200" noProof="1">
              <a:solidFill>
                <a:schemeClr val="tx1"/>
              </a:solidFill>
              <a:latin typeface="+mj-lt"/>
              <a:ea typeface="+mn-ea"/>
              <a:cs typeface="+mn-cs"/>
            </a:endParaRPr>
          </a:p>
        </p:txBody>
      </p:sp>
      <p:sp>
        <p:nvSpPr>
          <p:cNvPr id="2" name="MSIPCMContentMarking" descr="{&quot;HashCode&quot;:-424964394,&quot;Placement&quot;:&quot;Footer&quot;,&quot;Top&quot;:520.3781,&quot;Left&quot;:874.774353,&quot;SlideWidth&quot;:960,&quot;SlideHeight&quot;:540}">
            <a:extLst>
              <a:ext uri="{FF2B5EF4-FFF2-40B4-BE49-F238E27FC236}">
                <a16:creationId xmlns:a16="http://schemas.microsoft.com/office/drawing/2014/main" id="{CE75B178-EDEC-4113-95C3-432AE0B1DC99}"/>
              </a:ext>
            </a:extLst>
          </p:cNvPr>
          <p:cNvSpPr txBox="1"/>
          <p:nvPr userDrawn="1"/>
        </p:nvSpPr>
        <p:spPr>
          <a:xfrm>
            <a:off x="36084612" y="17471640"/>
            <a:ext cx="3515576" cy="403957"/>
          </a:xfrm>
          <a:prstGeom prst="rect">
            <a:avLst/>
          </a:prstGeom>
          <a:noFill/>
        </p:spPr>
        <p:txBody>
          <a:bodyPr vert="horz" wrap="square" lIns="0" tIns="0" rIns="0" bIns="0" rtlCol="0" anchor="ctr" anchorCtr="1">
            <a:spAutoFit/>
          </a:bodyPr>
          <a:lstStyle/>
          <a:p>
            <a:pPr algn="r">
              <a:spcBef>
                <a:spcPts val="0"/>
              </a:spcBef>
              <a:spcAft>
                <a:spcPts val="0"/>
              </a:spcAft>
            </a:pPr>
            <a:r>
              <a:rPr lang="en-US" sz="2625">
                <a:solidFill>
                  <a:srgbClr val="000000"/>
                </a:solidFill>
                <a:latin typeface="Arial" panose="020B0604020202020204" pitchFamily="34" charset="0"/>
              </a:rPr>
              <a:t>Confidential C</a:t>
            </a:r>
          </a:p>
        </p:txBody>
      </p:sp>
    </p:spTree>
    <p:extLst>
      <p:ext uri="{BB962C8B-B14F-4D97-AF65-F5344CB8AC3E}">
        <p14:creationId xmlns:p14="http://schemas.microsoft.com/office/powerpoint/2010/main" val="375056399"/>
      </p:ext>
    </p:extLst>
  </p:cSld>
  <p:clrMap bg1="lt1" tx1="dk1" bg2="lt2" tx2="dk2" accent1="accent1" accent2="accent2" accent3="accent3" accent4="accent4" accent5="accent5" accent6="accent6" hlink="hlink" folHlink="folHlink"/>
  <p:sldLayoutIdLst>
    <p:sldLayoutId id="2147483676" r:id="rId1"/>
    <p:sldLayoutId id="2147483690" r:id="rId2"/>
    <p:sldLayoutId id="2147483683" r:id="rId3"/>
    <p:sldLayoutId id="2147483678" r:id="rId4"/>
    <p:sldLayoutId id="2147483684" r:id="rId5"/>
    <p:sldLayoutId id="2147483685" r:id="rId6"/>
    <p:sldLayoutId id="2147483687" r:id="rId7"/>
    <p:sldLayoutId id="2147483682" r:id="rId8"/>
    <p:sldLayoutId id="2147483688" r:id="rId9"/>
    <p:sldLayoutId id="2147483675" r:id="rId10"/>
  </p:sldLayoutIdLst>
  <p:hf sldNum="0" hdr="0" dt="0"/>
  <p:txStyles>
    <p:titleStyle>
      <a:lvl1pPr algn="l" defTabSz="2400057" rtl="0" eaLnBrk="1" latinLnBrk="0" hangingPunct="1">
        <a:lnSpc>
          <a:spcPct val="90000"/>
        </a:lnSpc>
        <a:spcBef>
          <a:spcPct val="0"/>
        </a:spcBef>
        <a:buNone/>
        <a:defRPr sz="11549" b="1" kern="1200">
          <a:solidFill>
            <a:schemeClr val="tx1"/>
          </a:solidFill>
          <a:latin typeface="+mj-lt"/>
          <a:ea typeface="+mj-ea"/>
          <a:cs typeface="+mj-cs"/>
        </a:defRPr>
      </a:lvl1pPr>
    </p:titleStyle>
    <p:bodyStyle>
      <a:lvl1pPr marL="0" indent="0" algn="l" defTabSz="2400057" rtl="0" eaLnBrk="1" latinLnBrk="0" hangingPunct="1">
        <a:lnSpc>
          <a:spcPct val="90000"/>
        </a:lnSpc>
        <a:spcBef>
          <a:spcPts val="0"/>
        </a:spcBef>
        <a:spcAft>
          <a:spcPts val="525"/>
        </a:spcAft>
        <a:buFont typeface="Arial" panose="020B0604020202020204" pitchFamily="34" charset="0"/>
        <a:buNone/>
        <a:defRPr sz="3675" kern="1200">
          <a:solidFill>
            <a:schemeClr val="tx1"/>
          </a:solidFill>
          <a:latin typeface="Renault Group Light" pitchFamily="2" charset="0"/>
          <a:ea typeface="+mn-ea"/>
          <a:cs typeface="+mn-cs"/>
        </a:defRPr>
      </a:lvl1pPr>
      <a:lvl2pPr marL="330725" indent="-330725" algn="l" defTabSz="2400057" rtl="0" eaLnBrk="1" latinLnBrk="0" hangingPunct="1">
        <a:lnSpc>
          <a:spcPct val="90000"/>
        </a:lnSpc>
        <a:spcBef>
          <a:spcPts val="0"/>
        </a:spcBef>
        <a:spcAft>
          <a:spcPts val="525"/>
        </a:spcAft>
        <a:buClr>
          <a:schemeClr val="tx2"/>
        </a:buClr>
        <a:buFont typeface="Wingdings" panose="05000000000000000000" pitchFamily="2" charset="2"/>
        <a:buChar char=""/>
        <a:defRPr sz="3675" kern="120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p:bodyStyle>
    <p:otherStyle>
      <a:defPPr>
        <a:defRPr lang="en-US"/>
      </a:defPPr>
      <a:lvl1pPr marL="0" algn="l" defTabSz="2400057" rtl="0" eaLnBrk="1" latinLnBrk="0" hangingPunct="1">
        <a:defRPr sz="4725" kern="1200">
          <a:solidFill>
            <a:schemeClr val="tx1"/>
          </a:solidFill>
          <a:latin typeface="+mn-lt"/>
          <a:ea typeface="+mn-ea"/>
          <a:cs typeface="+mn-cs"/>
        </a:defRPr>
      </a:lvl1pPr>
      <a:lvl2pPr marL="1200030" algn="l" defTabSz="2400057" rtl="0" eaLnBrk="1" latinLnBrk="0" hangingPunct="1">
        <a:defRPr sz="4725" kern="1200">
          <a:solidFill>
            <a:schemeClr val="tx1"/>
          </a:solidFill>
          <a:latin typeface="+mn-lt"/>
          <a:ea typeface="+mn-ea"/>
          <a:cs typeface="+mn-cs"/>
        </a:defRPr>
      </a:lvl2pPr>
      <a:lvl3pPr marL="2400057" algn="l" defTabSz="2400057" rtl="0" eaLnBrk="1" latinLnBrk="0" hangingPunct="1">
        <a:defRPr sz="4725" kern="1200">
          <a:solidFill>
            <a:schemeClr val="tx1"/>
          </a:solidFill>
          <a:latin typeface="+mn-lt"/>
          <a:ea typeface="+mn-ea"/>
          <a:cs typeface="+mn-cs"/>
        </a:defRPr>
      </a:lvl3pPr>
      <a:lvl4pPr marL="3600086" algn="l" defTabSz="2400057" rtl="0" eaLnBrk="1" latinLnBrk="0" hangingPunct="1">
        <a:defRPr sz="4725" kern="1200">
          <a:solidFill>
            <a:schemeClr val="tx1"/>
          </a:solidFill>
          <a:latin typeface="+mn-lt"/>
          <a:ea typeface="+mn-ea"/>
          <a:cs typeface="+mn-cs"/>
        </a:defRPr>
      </a:lvl4pPr>
      <a:lvl5pPr marL="4800113" algn="l" defTabSz="2400057" rtl="0" eaLnBrk="1" latinLnBrk="0" hangingPunct="1">
        <a:defRPr sz="4725" kern="1200">
          <a:solidFill>
            <a:schemeClr val="tx1"/>
          </a:solidFill>
          <a:latin typeface="+mn-lt"/>
          <a:ea typeface="+mn-ea"/>
          <a:cs typeface="+mn-cs"/>
        </a:defRPr>
      </a:lvl5pPr>
      <a:lvl6pPr marL="6000143" algn="l" defTabSz="2400057" rtl="0" eaLnBrk="1" latinLnBrk="0" hangingPunct="1">
        <a:defRPr sz="4725" kern="1200">
          <a:solidFill>
            <a:schemeClr val="tx1"/>
          </a:solidFill>
          <a:latin typeface="+mn-lt"/>
          <a:ea typeface="+mn-ea"/>
          <a:cs typeface="+mn-cs"/>
        </a:defRPr>
      </a:lvl6pPr>
      <a:lvl7pPr marL="7200170" algn="l" defTabSz="2400057" rtl="0" eaLnBrk="1" latinLnBrk="0" hangingPunct="1">
        <a:defRPr sz="4725" kern="1200">
          <a:solidFill>
            <a:schemeClr val="tx1"/>
          </a:solidFill>
          <a:latin typeface="+mn-lt"/>
          <a:ea typeface="+mn-ea"/>
          <a:cs typeface="+mn-cs"/>
        </a:defRPr>
      </a:lvl7pPr>
      <a:lvl8pPr marL="8400200" algn="l" defTabSz="2400057" rtl="0" eaLnBrk="1" latinLnBrk="0" hangingPunct="1">
        <a:defRPr sz="4725" kern="1200">
          <a:solidFill>
            <a:schemeClr val="tx1"/>
          </a:solidFill>
          <a:latin typeface="+mn-lt"/>
          <a:ea typeface="+mn-ea"/>
          <a:cs typeface="+mn-cs"/>
        </a:defRPr>
      </a:lvl8pPr>
      <a:lvl9pPr marL="9600230" algn="l" defTabSz="2400057" rtl="0" eaLnBrk="1" latinLnBrk="0" hangingPunct="1">
        <a:defRPr sz="4725" kern="1200">
          <a:solidFill>
            <a:schemeClr val="tx1"/>
          </a:solidFill>
          <a:latin typeface="+mn-lt"/>
          <a:ea typeface="+mn-ea"/>
          <a:cs typeface="+mn-cs"/>
        </a:defRPr>
      </a:lvl9pPr>
    </p:otherStyle>
  </p:txStyles>
  <p:extLst>
    <p:ext uri="{27BBF7A9-308A-43DC-89C8-2F10F3537804}">
      <p15:sldGuideLst xmlns:p15="http://schemas.microsoft.com/office/powerpoint/2012/main">
        <p15:guide id="5" pos="994" userDrawn="1">
          <p15:clr>
            <a:srgbClr val="F26B43"/>
          </p15:clr>
        </p15:guide>
        <p15:guide id="6" pos="23945" userDrawn="1">
          <p15:clr>
            <a:srgbClr val="F26B43"/>
          </p15:clr>
        </p15:guide>
        <p15:guide id="8" orient="horz" pos="803" userDrawn="1">
          <p15:clr>
            <a:srgbClr val="F26B43"/>
          </p15:clr>
        </p15:guide>
        <p15:guide id="9" orient="horz" pos="10531" userDrawn="1">
          <p15:clr>
            <a:srgbClr val="F26B43"/>
          </p15:clr>
        </p15:guide>
        <p15:guide id="18" orient="horz" pos="10930" userDrawn="1">
          <p15:clr>
            <a:srgbClr val="F26B43"/>
          </p15:clr>
        </p15:guide>
        <p15:guide id="19" orient="horz" pos="144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25.png"/><Relationship Id="rId11" Type="http://schemas.openxmlformats.org/officeDocument/2006/relationships/slide" Target="slide2.xml"/><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3.xml"/><Relationship Id="rId5" Type="http://schemas.openxmlformats.org/officeDocument/2006/relationships/slide" Target="slide2.xml"/><Relationship Id="rId4" Type="http://schemas.openxmlformats.org/officeDocument/2006/relationships/image" Target="../media/image38.svg"/></Relationships>
</file>

<file path=ppt/slides/_rels/slide1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40.jpeg"/><Relationship Id="rId7" Type="http://schemas.openxmlformats.org/officeDocument/2006/relationships/image" Target="../media/image37.png"/><Relationship Id="rId2" Type="http://schemas.openxmlformats.org/officeDocument/2006/relationships/image" Target="../media/image39.jpe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23.xml"/><Relationship Id="rId3" Type="http://schemas.openxmlformats.org/officeDocument/2006/relationships/slide" Target="slide3.xml"/><Relationship Id="rId7" Type="http://schemas.openxmlformats.org/officeDocument/2006/relationships/slide" Target="slide12.xml"/><Relationship Id="rId12" Type="http://schemas.openxmlformats.org/officeDocument/2006/relationships/slide" Target="slide2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9.xml"/><Relationship Id="rId11" Type="http://schemas.openxmlformats.org/officeDocument/2006/relationships/slide" Target="slide20.xml"/><Relationship Id="rId5" Type="http://schemas.openxmlformats.org/officeDocument/2006/relationships/slide" Target="slide7.xml"/><Relationship Id="rId15" Type="http://schemas.openxmlformats.org/officeDocument/2006/relationships/slide" Target="slide28.xml"/><Relationship Id="rId10" Type="http://schemas.openxmlformats.org/officeDocument/2006/relationships/slide" Target="slide18.xml"/><Relationship Id="rId4" Type="http://schemas.openxmlformats.org/officeDocument/2006/relationships/slide" Target="slide4.xml"/><Relationship Id="rId9" Type="http://schemas.openxmlformats.org/officeDocument/2006/relationships/slide" Target="slide15.xml"/><Relationship Id="rId14" Type="http://schemas.openxmlformats.org/officeDocument/2006/relationships/slide" Target="slide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slide" Target="slide2.xml"/><Relationship Id="rId2" Type="http://schemas.openxmlformats.org/officeDocument/2006/relationships/image" Target="../media/image44.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slide" Target="slide23.xml"/><Relationship Id="rId4" Type="http://schemas.openxmlformats.org/officeDocument/2006/relationships/slide" Target="slide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3.xml"/><Relationship Id="rId4" Type="http://schemas.openxmlformats.org/officeDocument/2006/relationships/slide" Target="slide31.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brandstores.renault.com/fr/renault/standards-digitaux#/fr/renault/standards-digitaux" TargetMode="External"/><Relationship Id="rId7" Type="http://schemas.openxmlformats.org/officeDocument/2006/relationships/slide" Target="slide2.xml"/><Relationship Id="rId2" Type="http://schemas.openxmlformats.org/officeDocument/2006/relationships/hyperlink" Target="https://brandstores.renault.com/fr" TargetMode="External"/><Relationship Id="rId1" Type="http://schemas.openxmlformats.org/officeDocument/2006/relationships/slideLayout" Target="../slideLayouts/slideLayout3.xml"/><Relationship Id="rId6" Type="http://schemas.openxmlformats.org/officeDocument/2006/relationships/hyperlink" Target="https://forms.office.com/e/rT52JUMHuu" TargetMode="External"/><Relationship Id="rId5" Type="http://schemas.openxmlformats.org/officeDocument/2006/relationships/hyperlink" Target="https://www.figma.com/file/6O7nSmijfyWozcgYR1OemC/Digital-Asset-Library?type=design&amp;node-id=0%3A1&amp;mode=design&amp;t=W22LJUKx2JGFmWdc-1" TargetMode="External"/><Relationship Id="rId4" Type="http://schemas.openxmlformats.org/officeDocument/2006/relationships/hyperlink" Target="https://brandstores.renault.com/fr/dacia/standards-digitaux#/fr/dacia/standards-digitaux"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slide" Target="slide2.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E443A21B-9F30-9040-8C99-152916A2887B}"/>
              </a:ext>
            </a:extLst>
          </p:cNvPr>
          <p:cNvSpPr>
            <a:spLocks noGrp="1"/>
          </p:cNvSpPr>
          <p:nvPr>
            <p:ph type="ctrTitle"/>
          </p:nvPr>
        </p:nvSpPr>
        <p:spPr/>
        <p:txBody>
          <a:bodyPr/>
          <a:lstStyle/>
          <a:p>
            <a:r>
              <a:rPr lang="en-GB" dirty="0"/>
              <a:t>Digital standards guide – DO’S &amp; DON’TS</a:t>
            </a:r>
          </a:p>
        </p:txBody>
      </p:sp>
      <p:sp>
        <p:nvSpPr>
          <p:cNvPr id="9" name="Sous-titre 8">
            <a:extLst>
              <a:ext uri="{FF2B5EF4-FFF2-40B4-BE49-F238E27FC236}">
                <a16:creationId xmlns:a16="http://schemas.microsoft.com/office/drawing/2014/main" id="{72E4CC8C-417C-8E4D-B589-CF51BFBB9A9D}"/>
              </a:ext>
            </a:extLst>
          </p:cNvPr>
          <p:cNvSpPr>
            <a:spLocks noGrp="1"/>
          </p:cNvSpPr>
          <p:nvPr>
            <p:ph type="subTitle" idx="1"/>
          </p:nvPr>
        </p:nvSpPr>
        <p:spPr/>
        <p:txBody>
          <a:bodyPr lIns="0" tIns="0" rIns="0" bIns="0" anchor="t"/>
          <a:lstStyle/>
          <a:p>
            <a:r>
              <a:rPr lang="en-GB" sz="3650" dirty="0">
                <a:latin typeface="Renault Group Light"/>
              </a:rPr>
              <a:t>FEVRIER 2026</a:t>
            </a:r>
            <a:endParaRPr lang="en-US" dirty="0"/>
          </a:p>
        </p:txBody>
      </p:sp>
    </p:spTree>
    <p:extLst>
      <p:ext uri="{BB962C8B-B14F-4D97-AF65-F5344CB8AC3E}">
        <p14:creationId xmlns:p14="http://schemas.microsoft.com/office/powerpoint/2010/main" val="4246061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A6F28F4-B71E-2EDB-DB1F-07252F8B03D0}"/>
              </a:ext>
            </a:extLst>
          </p:cNvPr>
          <p:cNvSpPr/>
          <p:nvPr/>
        </p:nvSpPr>
        <p:spPr>
          <a:xfrm>
            <a:off x="919452" y="7936289"/>
            <a:ext cx="22801160" cy="6076898"/>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Aspects </a:t>
            </a:r>
            <a:r>
              <a:rPr lang="en-GB" dirty="0" err="1">
                <a:latin typeface="NouvelR"/>
              </a:rPr>
              <a:t>Visuels</a:t>
            </a:r>
            <a:r>
              <a:rPr lang="en-GB" dirty="0">
                <a:latin typeface="NouvelR"/>
              </a:rPr>
              <a:t> de la marque</a:t>
            </a:r>
            <a:endParaRPr lang="fr-FR"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VISUELS &amp; GUI (GRAPHIC USER INTERFACE)</a:t>
            </a:r>
          </a:p>
        </p:txBody>
      </p:sp>
      <p:pic>
        <p:nvPicPr>
          <p:cNvPr id="4" name="Image 3" descr="Une image contenant Véhicule terrestre, plein air, roue, ciel&#10;&#10;Description générée automatiquement">
            <a:extLst>
              <a:ext uri="{FF2B5EF4-FFF2-40B4-BE49-F238E27FC236}">
                <a16:creationId xmlns:a16="http://schemas.microsoft.com/office/drawing/2014/main" id="{DCAFDD64-8994-1DFE-1207-ACECBACF38DD}"/>
              </a:ext>
            </a:extLst>
          </p:cNvPr>
          <p:cNvPicPr>
            <a:picLocks noChangeAspect="1"/>
          </p:cNvPicPr>
          <p:nvPr/>
        </p:nvPicPr>
        <p:blipFill>
          <a:blip r:embed="rId2"/>
          <a:stretch>
            <a:fillRect/>
          </a:stretch>
        </p:blipFill>
        <p:spPr>
          <a:xfrm>
            <a:off x="24622433" y="3186371"/>
            <a:ext cx="13396825" cy="5257143"/>
          </a:xfrm>
          <a:prstGeom prst="rect">
            <a:avLst/>
          </a:prstGeom>
        </p:spPr>
      </p:pic>
      <p:pic>
        <p:nvPicPr>
          <p:cNvPr id="5" name="Image 4" descr="Une image contenant symbole, noir, blanc, ligne&#10;&#10;Description générée automatiquement">
            <a:extLst>
              <a:ext uri="{FF2B5EF4-FFF2-40B4-BE49-F238E27FC236}">
                <a16:creationId xmlns:a16="http://schemas.microsoft.com/office/drawing/2014/main" id="{152513A6-6734-D333-8F78-D31F9C172A50}"/>
              </a:ext>
            </a:extLst>
          </p:cNvPr>
          <p:cNvPicPr>
            <a:picLocks noChangeAspect="1"/>
          </p:cNvPicPr>
          <p:nvPr/>
        </p:nvPicPr>
        <p:blipFill>
          <a:blip r:embed="rId3"/>
          <a:stretch>
            <a:fillRect/>
          </a:stretch>
        </p:blipFill>
        <p:spPr>
          <a:xfrm>
            <a:off x="34737339" y="3255851"/>
            <a:ext cx="1320635" cy="1498413"/>
          </a:xfrm>
          <a:prstGeom prst="rect">
            <a:avLst/>
          </a:prstGeom>
        </p:spPr>
      </p:pic>
      <p:pic>
        <p:nvPicPr>
          <p:cNvPr id="6" name="Image 5" descr="Une image contenant symbole, Police, logo, Graphique&#10;&#10;Description générée automatiquement">
            <a:extLst>
              <a:ext uri="{FF2B5EF4-FFF2-40B4-BE49-F238E27FC236}">
                <a16:creationId xmlns:a16="http://schemas.microsoft.com/office/drawing/2014/main" id="{591CAD7A-E8A2-EC9E-833F-B727BF7FFF68}"/>
              </a:ext>
            </a:extLst>
          </p:cNvPr>
          <p:cNvPicPr>
            <a:picLocks noChangeAspect="1"/>
          </p:cNvPicPr>
          <p:nvPr/>
        </p:nvPicPr>
        <p:blipFill>
          <a:blip r:embed="rId4"/>
          <a:stretch>
            <a:fillRect/>
          </a:stretch>
        </p:blipFill>
        <p:spPr>
          <a:xfrm>
            <a:off x="32993816" y="3270756"/>
            <a:ext cx="1320635" cy="1498413"/>
          </a:xfrm>
          <a:prstGeom prst="rect">
            <a:avLst/>
          </a:prstGeom>
        </p:spPr>
      </p:pic>
      <p:pic>
        <p:nvPicPr>
          <p:cNvPr id="7" name="Image 6" descr="Une image contenant logo, symbole, Police, Rectangle&#10;&#10;Description générée automatiquement">
            <a:extLst>
              <a:ext uri="{FF2B5EF4-FFF2-40B4-BE49-F238E27FC236}">
                <a16:creationId xmlns:a16="http://schemas.microsoft.com/office/drawing/2014/main" id="{D44AF5EA-DD8F-B61A-9686-CAA48630A5AF}"/>
              </a:ext>
            </a:extLst>
          </p:cNvPr>
          <p:cNvPicPr>
            <a:picLocks noChangeAspect="1"/>
          </p:cNvPicPr>
          <p:nvPr/>
        </p:nvPicPr>
        <p:blipFill>
          <a:blip r:embed="rId5"/>
          <a:stretch>
            <a:fillRect/>
          </a:stretch>
        </p:blipFill>
        <p:spPr>
          <a:xfrm>
            <a:off x="31310378" y="3255852"/>
            <a:ext cx="1320635" cy="1498413"/>
          </a:xfrm>
          <a:prstGeom prst="rect">
            <a:avLst/>
          </a:prstGeom>
        </p:spPr>
      </p:pic>
      <p:pic>
        <p:nvPicPr>
          <p:cNvPr id="8" name="Image 7" descr="Une image contenant logo, symbole, Police, Graphique&#10;&#10;Description générée automatiquement">
            <a:extLst>
              <a:ext uri="{FF2B5EF4-FFF2-40B4-BE49-F238E27FC236}">
                <a16:creationId xmlns:a16="http://schemas.microsoft.com/office/drawing/2014/main" id="{C9B764DB-C29D-A053-A15E-1D795B0053B6}"/>
              </a:ext>
            </a:extLst>
          </p:cNvPr>
          <p:cNvPicPr>
            <a:picLocks noChangeAspect="1"/>
          </p:cNvPicPr>
          <p:nvPr/>
        </p:nvPicPr>
        <p:blipFill>
          <a:blip r:embed="rId6"/>
          <a:stretch>
            <a:fillRect/>
          </a:stretch>
        </p:blipFill>
        <p:spPr>
          <a:xfrm>
            <a:off x="29817335" y="3255852"/>
            <a:ext cx="1307936" cy="1498413"/>
          </a:xfrm>
          <a:prstGeom prst="rect">
            <a:avLst/>
          </a:prstGeom>
        </p:spPr>
      </p:pic>
      <p:pic>
        <p:nvPicPr>
          <p:cNvPr id="9" name="Image 8" descr="Une image contenant ligne, noir, blanc, Police&#10;&#10;Description générée automatiquement">
            <a:extLst>
              <a:ext uri="{FF2B5EF4-FFF2-40B4-BE49-F238E27FC236}">
                <a16:creationId xmlns:a16="http://schemas.microsoft.com/office/drawing/2014/main" id="{2F4DE6E6-75AA-A595-7CEF-89C42D4A0395}"/>
              </a:ext>
            </a:extLst>
          </p:cNvPr>
          <p:cNvPicPr>
            <a:picLocks noChangeAspect="1"/>
          </p:cNvPicPr>
          <p:nvPr/>
        </p:nvPicPr>
        <p:blipFill>
          <a:blip r:embed="rId7"/>
          <a:stretch>
            <a:fillRect/>
          </a:stretch>
        </p:blipFill>
        <p:spPr>
          <a:xfrm>
            <a:off x="28311593" y="3293768"/>
            <a:ext cx="1320635" cy="1498413"/>
          </a:xfrm>
          <a:prstGeom prst="rect">
            <a:avLst/>
          </a:prstGeom>
        </p:spPr>
      </p:pic>
      <p:pic>
        <p:nvPicPr>
          <p:cNvPr id="10" name="Image 9" descr="Une image contenant logo, symbole, Police, texte&#10;&#10;Description générée automatiquement">
            <a:extLst>
              <a:ext uri="{FF2B5EF4-FFF2-40B4-BE49-F238E27FC236}">
                <a16:creationId xmlns:a16="http://schemas.microsoft.com/office/drawing/2014/main" id="{082A0FB5-07FD-BF45-62D4-571A61A6C1DD}"/>
              </a:ext>
            </a:extLst>
          </p:cNvPr>
          <p:cNvPicPr>
            <a:picLocks noChangeAspect="1"/>
          </p:cNvPicPr>
          <p:nvPr/>
        </p:nvPicPr>
        <p:blipFill>
          <a:blip r:embed="rId8"/>
          <a:stretch>
            <a:fillRect/>
          </a:stretch>
        </p:blipFill>
        <p:spPr>
          <a:xfrm>
            <a:off x="26660697" y="3326617"/>
            <a:ext cx="1320635" cy="1498413"/>
          </a:xfrm>
          <a:prstGeom prst="rect">
            <a:avLst/>
          </a:prstGeom>
        </p:spPr>
      </p:pic>
      <p:pic>
        <p:nvPicPr>
          <p:cNvPr id="11" name="Image 10" descr="Une image contenant symbole, blanc&#10;&#10;Description générée automatiquement">
            <a:extLst>
              <a:ext uri="{FF2B5EF4-FFF2-40B4-BE49-F238E27FC236}">
                <a16:creationId xmlns:a16="http://schemas.microsoft.com/office/drawing/2014/main" id="{A0B62B87-F0FB-76B0-0753-D570C5283499}"/>
              </a:ext>
            </a:extLst>
          </p:cNvPr>
          <p:cNvPicPr>
            <a:picLocks noChangeAspect="1"/>
          </p:cNvPicPr>
          <p:nvPr/>
        </p:nvPicPr>
        <p:blipFill>
          <a:blip r:embed="rId9"/>
          <a:stretch>
            <a:fillRect/>
          </a:stretch>
        </p:blipFill>
        <p:spPr>
          <a:xfrm>
            <a:off x="25481738" y="3542491"/>
            <a:ext cx="723809" cy="1066667"/>
          </a:xfrm>
          <a:prstGeom prst="rect">
            <a:avLst/>
          </a:prstGeom>
        </p:spPr>
      </p:pic>
      <p:sp>
        <p:nvSpPr>
          <p:cNvPr id="12" name="Espace réservé du texte 34">
            <a:extLst>
              <a:ext uri="{FF2B5EF4-FFF2-40B4-BE49-F238E27FC236}">
                <a16:creationId xmlns:a16="http://schemas.microsoft.com/office/drawing/2014/main" id="{191C125B-0EEE-E055-D2F3-B5941DC17C9B}"/>
              </a:ext>
            </a:extLst>
          </p:cNvPr>
          <p:cNvSpPr txBox="1">
            <a:spLocks/>
          </p:cNvSpPr>
          <p:nvPr/>
        </p:nvSpPr>
        <p:spPr>
          <a:xfrm>
            <a:off x="26389241" y="6176612"/>
            <a:ext cx="16696195"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6000" dirty="0">
                <a:solidFill>
                  <a:schemeClr val="bg1"/>
                </a:solidFill>
                <a:latin typeface="NouvelR" pitchFamily="2" charset="0"/>
              </a:rPr>
              <a:t>TEXT </a:t>
            </a:r>
            <a:r>
              <a:rPr lang="en-GB" sz="6000" dirty="0" err="1">
                <a:solidFill>
                  <a:schemeClr val="bg1"/>
                </a:solidFill>
                <a:latin typeface="NouvelR" pitchFamily="2" charset="0"/>
              </a:rPr>
              <a:t>TEXT</a:t>
            </a:r>
            <a:r>
              <a:rPr lang="en-GB" sz="6000" dirty="0">
                <a:solidFill>
                  <a:schemeClr val="bg1"/>
                </a:solidFill>
                <a:latin typeface="NouvelR" pitchFamily="2" charset="0"/>
              </a:rPr>
              <a:t> </a:t>
            </a:r>
            <a:r>
              <a:rPr lang="en-GB" sz="6000" dirty="0" err="1">
                <a:solidFill>
                  <a:schemeClr val="bg1"/>
                </a:solidFill>
                <a:latin typeface="NouvelR" pitchFamily="2" charset="0"/>
              </a:rPr>
              <a:t>TEXT</a:t>
            </a:r>
            <a:endParaRPr lang="en-GB" sz="6000" dirty="0">
              <a:solidFill>
                <a:schemeClr val="bg1"/>
              </a:solidFill>
              <a:latin typeface="NouvelR" pitchFamily="2" charset="0"/>
            </a:endParaRPr>
          </a:p>
          <a:p>
            <a:r>
              <a:rPr lang="en-GB" sz="6000" dirty="0">
                <a:solidFill>
                  <a:schemeClr val="bg1"/>
                </a:solidFill>
                <a:latin typeface="NouvelR" pitchFamily="2" charset="0"/>
              </a:rPr>
              <a:t>TEXT </a:t>
            </a:r>
            <a:r>
              <a:rPr lang="en-GB" sz="6000" dirty="0" err="1">
                <a:solidFill>
                  <a:schemeClr val="bg1"/>
                </a:solidFill>
                <a:latin typeface="NouvelR" pitchFamily="2" charset="0"/>
              </a:rPr>
              <a:t>TEXT</a:t>
            </a:r>
            <a:r>
              <a:rPr lang="en-GB" sz="6000" dirty="0">
                <a:solidFill>
                  <a:schemeClr val="bg1"/>
                </a:solidFill>
                <a:latin typeface="NouvelR" pitchFamily="2" charset="0"/>
              </a:rPr>
              <a:t> </a:t>
            </a:r>
            <a:r>
              <a:rPr lang="en-GB" sz="6000" dirty="0" err="1">
                <a:solidFill>
                  <a:schemeClr val="bg1"/>
                </a:solidFill>
                <a:latin typeface="NouvelR" pitchFamily="2" charset="0"/>
              </a:rPr>
              <a:t>TEXT</a:t>
            </a:r>
            <a:endParaRPr lang="en-GB" sz="6000" dirty="0">
              <a:solidFill>
                <a:schemeClr val="bg1"/>
              </a:solidFill>
              <a:latin typeface="NouvelR" pitchFamily="2" charset="0"/>
            </a:endParaRPr>
          </a:p>
        </p:txBody>
      </p:sp>
      <p:sp>
        <p:nvSpPr>
          <p:cNvPr id="13" name="Espace réservé du texte 34">
            <a:extLst>
              <a:ext uri="{FF2B5EF4-FFF2-40B4-BE49-F238E27FC236}">
                <a16:creationId xmlns:a16="http://schemas.microsoft.com/office/drawing/2014/main" id="{130FE41B-29F1-731E-D588-7603DFFA77DC}"/>
              </a:ext>
            </a:extLst>
          </p:cNvPr>
          <p:cNvSpPr txBox="1">
            <a:spLocks/>
          </p:cNvSpPr>
          <p:nvPr/>
        </p:nvSpPr>
        <p:spPr>
          <a:xfrm>
            <a:off x="28631338" y="5151344"/>
            <a:ext cx="5326081" cy="824609"/>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1"/>
                </a:solidFill>
                <a:latin typeface="NouvelR" pitchFamily="2" charset="0"/>
              </a:rPr>
              <a:t>TEXT </a:t>
            </a:r>
            <a:r>
              <a:rPr lang="en-GB" sz="5000" dirty="0" err="1">
                <a:solidFill>
                  <a:schemeClr val="bg1"/>
                </a:solidFill>
                <a:latin typeface="NouvelR" pitchFamily="2" charset="0"/>
              </a:rPr>
              <a:t>TEXT</a:t>
            </a:r>
            <a:r>
              <a:rPr lang="en-GB" sz="5000" dirty="0">
                <a:solidFill>
                  <a:schemeClr val="bg1"/>
                </a:solidFill>
                <a:latin typeface="NouvelR" pitchFamily="2" charset="0"/>
              </a:rPr>
              <a:t> </a:t>
            </a:r>
            <a:r>
              <a:rPr lang="en-GB" sz="5000" dirty="0" err="1">
                <a:solidFill>
                  <a:schemeClr val="bg1"/>
                </a:solidFill>
                <a:latin typeface="NouvelR" pitchFamily="2" charset="0"/>
              </a:rPr>
              <a:t>TEXT</a:t>
            </a:r>
            <a:endParaRPr lang="en-GB" sz="5000" dirty="0">
              <a:solidFill>
                <a:schemeClr val="bg1"/>
              </a:solidFill>
              <a:latin typeface="NouvelR" pitchFamily="2" charset="0"/>
            </a:endParaRPr>
          </a:p>
        </p:txBody>
      </p:sp>
      <p:pic>
        <p:nvPicPr>
          <p:cNvPr id="14" name="Image 13" descr="Une image contenant Véhicule terrestre, véhicule, roue, transport&#10;&#10;Description générée automatiquement">
            <a:extLst>
              <a:ext uri="{FF2B5EF4-FFF2-40B4-BE49-F238E27FC236}">
                <a16:creationId xmlns:a16="http://schemas.microsoft.com/office/drawing/2014/main" id="{FA34EF54-1A5C-52C6-41F6-E1CF16D0D536}"/>
              </a:ext>
            </a:extLst>
          </p:cNvPr>
          <p:cNvPicPr>
            <a:picLocks noChangeAspect="1"/>
          </p:cNvPicPr>
          <p:nvPr/>
        </p:nvPicPr>
        <p:blipFill>
          <a:blip r:embed="rId10"/>
          <a:stretch>
            <a:fillRect/>
          </a:stretch>
        </p:blipFill>
        <p:spPr>
          <a:xfrm>
            <a:off x="24647821" y="8894072"/>
            <a:ext cx="10450793" cy="5079365"/>
          </a:xfrm>
          <a:prstGeom prst="rect">
            <a:avLst/>
          </a:prstGeom>
        </p:spPr>
      </p:pic>
      <p:sp>
        <p:nvSpPr>
          <p:cNvPr id="16" name="Espace réservé du texte 34">
            <a:extLst>
              <a:ext uri="{FF2B5EF4-FFF2-40B4-BE49-F238E27FC236}">
                <a16:creationId xmlns:a16="http://schemas.microsoft.com/office/drawing/2014/main" id="{5B4296E8-8BDF-11E2-89D5-DE6F0DDAA933}"/>
              </a:ext>
            </a:extLst>
          </p:cNvPr>
          <p:cNvSpPr txBox="1">
            <a:spLocks/>
          </p:cNvSpPr>
          <p:nvPr/>
        </p:nvSpPr>
        <p:spPr>
          <a:xfrm>
            <a:off x="1122738" y="7929979"/>
            <a:ext cx="22583799" cy="6067592"/>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Négliger l’expérience utilisateur</a:t>
            </a:r>
            <a:r>
              <a:rPr lang="fr-FR" sz="4500" b="0" dirty="0">
                <a:latin typeface="NouvelR"/>
              </a:rPr>
              <a:t>: ne pas négliger l’expérience utilisateur dans la conception graphique.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Complexité des visuels</a:t>
            </a:r>
            <a:r>
              <a:rPr lang="fr-FR" sz="4500" b="0" dirty="0">
                <a:latin typeface="NouvelR"/>
              </a:rPr>
              <a:t>: ne pas utiliser de visuels trop complexes qui risquent d’embrouiller l’utilisateur.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Eléments obsolètes</a:t>
            </a:r>
            <a:r>
              <a:rPr lang="fr-FR" sz="4500" b="0" dirty="0">
                <a:latin typeface="NouvelR"/>
              </a:rPr>
              <a:t>: ne pas utiliser d’éléments visuels ou de composants graphiques obsolètes.  </a:t>
            </a:r>
          </a:p>
        </p:txBody>
      </p:sp>
      <p:sp>
        <p:nvSpPr>
          <p:cNvPr id="3" name="TextBox 3">
            <a:extLst>
              <a:ext uri="{FF2B5EF4-FFF2-40B4-BE49-F238E27FC236}">
                <a16:creationId xmlns:a16="http://schemas.microsoft.com/office/drawing/2014/main" id="{1211181A-B9F3-BC3F-1D3E-72C7551A0409}"/>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11" action="ppaction://hlinksldjump"/>
              </a:rPr>
              <a:t>Retour au </a:t>
            </a:r>
            <a:r>
              <a:rPr lang="en-US" sz="2800" dirty="0" err="1">
                <a:hlinkClick r:id="rId11" action="ppaction://hlinksldjump"/>
              </a:rPr>
              <a:t>sommaire</a:t>
            </a:r>
            <a:endParaRPr lang="en-US" sz="2800" dirty="0"/>
          </a:p>
        </p:txBody>
      </p:sp>
    </p:spTree>
    <p:extLst>
      <p:ext uri="{BB962C8B-B14F-4D97-AF65-F5344CB8AC3E}">
        <p14:creationId xmlns:p14="http://schemas.microsoft.com/office/powerpoint/2010/main" val="3256032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C44AA8E-388E-E811-057C-1FB076CA2F6D}"/>
              </a:ext>
            </a:extLst>
          </p:cNvPr>
          <p:cNvSpPr/>
          <p:nvPr/>
        </p:nvSpPr>
        <p:spPr>
          <a:xfrm>
            <a:off x="919452" y="7146785"/>
            <a:ext cx="22801160" cy="5975056"/>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Aspects </a:t>
            </a:r>
            <a:r>
              <a:rPr lang="en-GB" dirty="0" err="1">
                <a:latin typeface="NouvelR"/>
              </a:rPr>
              <a:t>Visuels</a:t>
            </a:r>
            <a:r>
              <a:rPr lang="en-GB" dirty="0">
                <a:latin typeface="NouvelR"/>
              </a:rPr>
              <a:t> de la marque</a:t>
            </a:r>
            <a:endParaRPr lang="fr-FR"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VISUELS &amp; GUI (GRAPHIC USER INTERFACE)</a:t>
            </a:r>
          </a:p>
        </p:txBody>
      </p:sp>
      <p:pic>
        <p:nvPicPr>
          <p:cNvPr id="4" name="Image 3" descr="Une image contenant Véhicule terrestre, plein air, roue, ciel&#10;&#10;Description générée automatiquement">
            <a:extLst>
              <a:ext uri="{FF2B5EF4-FFF2-40B4-BE49-F238E27FC236}">
                <a16:creationId xmlns:a16="http://schemas.microsoft.com/office/drawing/2014/main" id="{09F2F9A8-17E5-7FFB-BDBA-9C51DE4176FC}"/>
              </a:ext>
            </a:extLst>
          </p:cNvPr>
          <p:cNvPicPr>
            <a:picLocks noChangeAspect="1"/>
          </p:cNvPicPr>
          <p:nvPr/>
        </p:nvPicPr>
        <p:blipFill>
          <a:blip r:embed="rId2"/>
          <a:stretch>
            <a:fillRect/>
          </a:stretch>
        </p:blipFill>
        <p:spPr>
          <a:xfrm>
            <a:off x="25414941" y="6612337"/>
            <a:ext cx="13396825" cy="5257143"/>
          </a:xfrm>
          <a:prstGeom prst="rect">
            <a:avLst/>
          </a:prstGeom>
        </p:spPr>
      </p:pic>
      <p:pic>
        <p:nvPicPr>
          <p:cNvPr id="5" name="Image 4">
            <a:extLst>
              <a:ext uri="{FF2B5EF4-FFF2-40B4-BE49-F238E27FC236}">
                <a16:creationId xmlns:a16="http://schemas.microsoft.com/office/drawing/2014/main" id="{2D39FD0E-C43A-BE4A-3C3B-4F2AA9F61B5C}"/>
              </a:ext>
            </a:extLst>
          </p:cNvPr>
          <p:cNvPicPr>
            <a:picLocks noChangeAspect="1"/>
          </p:cNvPicPr>
          <p:nvPr/>
        </p:nvPicPr>
        <p:blipFill>
          <a:blip r:embed="rId3"/>
          <a:stretch>
            <a:fillRect/>
          </a:stretch>
        </p:blipFill>
        <p:spPr>
          <a:xfrm>
            <a:off x="26464618" y="8210619"/>
            <a:ext cx="5003174" cy="596825"/>
          </a:xfrm>
          <a:prstGeom prst="rect">
            <a:avLst/>
          </a:prstGeom>
        </p:spPr>
      </p:pic>
      <p:sp>
        <p:nvSpPr>
          <p:cNvPr id="7" name="Espace réservé du texte 34">
            <a:extLst>
              <a:ext uri="{FF2B5EF4-FFF2-40B4-BE49-F238E27FC236}">
                <a16:creationId xmlns:a16="http://schemas.microsoft.com/office/drawing/2014/main" id="{5B4296E8-8BDF-11E2-89D5-DE6F0DDAA933}"/>
              </a:ext>
            </a:extLst>
          </p:cNvPr>
          <p:cNvSpPr txBox="1">
            <a:spLocks/>
          </p:cNvSpPr>
          <p:nvPr/>
        </p:nvSpPr>
        <p:spPr>
          <a:xfrm>
            <a:off x="1524167" y="7353526"/>
            <a:ext cx="21631668" cy="5839639"/>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endParaRPr lang="fr-FR" sz="4500" b="0" dirty="0">
              <a:latin typeface="NouvelR" pitchFamily="2" charset="0"/>
            </a:endParaRPr>
          </a:p>
          <a:p>
            <a:r>
              <a:rPr lang="fr-FR" sz="4500">
                <a:latin typeface="NouvelR"/>
              </a:rPr>
              <a:t>Confusion entre les marques</a:t>
            </a:r>
            <a:r>
              <a:rPr lang="fr-FR" sz="4500" b="0" dirty="0">
                <a:latin typeface="NouvelR"/>
              </a:rPr>
              <a:t>: ne pas utiliser d’éléments susceptibles de créer une confusion dans un environnement multimarques.</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Navigation incohérente</a:t>
            </a:r>
            <a:r>
              <a:rPr lang="fr-FR" sz="4500" b="0" dirty="0">
                <a:latin typeface="NouvelR"/>
              </a:rPr>
              <a:t>: ne pas désorienter l’utilisateur avec des éléments de navigation incohérents. </a:t>
            </a:r>
          </a:p>
        </p:txBody>
      </p:sp>
      <p:sp>
        <p:nvSpPr>
          <p:cNvPr id="3" name="TextBox 3">
            <a:extLst>
              <a:ext uri="{FF2B5EF4-FFF2-40B4-BE49-F238E27FC236}">
                <a16:creationId xmlns:a16="http://schemas.microsoft.com/office/drawing/2014/main" id="{05D8EA85-57F2-2920-36EF-E22F85378A49}"/>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1933097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190E8-0797-68F6-1DCC-D2E69A10AAB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B8DD3E3-09F2-A8D0-B39A-EDC7278219C9}"/>
              </a:ext>
            </a:extLst>
          </p:cNvPr>
          <p:cNvSpPr>
            <a:spLocks noGrp="1"/>
          </p:cNvSpPr>
          <p:nvPr>
            <p:ph type="body" sz="quarter" idx="14"/>
          </p:nvPr>
        </p:nvSpPr>
        <p:spPr/>
        <p:txBody>
          <a:bodyPr/>
          <a:lstStyle/>
          <a:p>
            <a:r>
              <a:rPr lang="en-US" sz="15700"/>
              <a:t>02</a:t>
            </a:r>
            <a:endParaRPr lang="en-US"/>
          </a:p>
        </p:txBody>
      </p:sp>
      <p:sp>
        <p:nvSpPr>
          <p:cNvPr id="4" name="Text Placeholder 3">
            <a:extLst>
              <a:ext uri="{FF2B5EF4-FFF2-40B4-BE49-F238E27FC236}">
                <a16:creationId xmlns:a16="http://schemas.microsoft.com/office/drawing/2014/main" id="{22868DCE-1AD7-ECBA-7F29-E0E6B46992DF}"/>
              </a:ext>
            </a:extLst>
          </p:cNvPr>
          <p:cNvSpPr>
            <a:spLocks noGrp="1"/>
          </p:cNvSpPr>
          <p:nvPr>
            <p:ph type="body" sz="quarter" idx="15"/>
          </p:nvPr>
        </p:nvSpPr>
        <p:spPr/>
        <p:txBody>
          <a:bodyPr lIns="0" tIns="0" rIns="0" bIns="0" anchor="t">
            <a:noAutofit/>
          </a:bodyPr>
          <a:lstStyle/>
          <a:p>
            <a:r>
              <a:rPr lang="en-US" sz="6800">
                <a:latin typeface="Renault Group"/>
              </a:rPr>
              <a:t>Nom </a:t>
            </a:r>
            <a:r>
              <a:rPr lang="en-US" sz="6800" dirty="0">
                <a:latin typeface="Renault Group"/>
              </a:rPr>
              <a:t>&amp; </a:t>
            </a:r>
            <a:r>
              <a:rPr lang="en-US" sz="6800">
                <a:latin typeface="Renault Group"/>
              </a:rPr>
              <a:t>Presentation </a:t>
            </a:r>
            <a:r>
              <a:rPr lang="en-US" sz="6800" dirty="0">
                <a:latin typeface="Renault Group"/>
              </a:rPr>
              <a:t>Homepage</a:t>
            </a:r>
            <a:endParaRPr lang="en-US" dirty="0"/>
          </a:p>
        </p:txBody>
      </p:sp>
      <p:sp>
        <p:nvSpPr>
          <p:cNvPr id="5" name="Rectangle 4">
            <a:extLst>
              <a:ext uri="{FF2B5EF4-FFF2-40B4-BE49-F238E27FC236}">
                <a16:creationId xmlns:a16="http://schemas.microsoft.com/office/drawing/2014/main" id="{ACC50285-3BC0-3274-C8A1-14A8E25287EA}"/>
              </a:ext>
            </a:extLst>
          </p:cNvPr>
          <p:cNvSpPr/>
          <p:nvPr/>
        </p:nvSpPr>
        <p:spPr>
          <a:xfrm>
            <a:off x="20282083" y="-7867"/>
            <a:ext cx="19301109" cy="1799847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8176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756388-0AF4-1D36-2C9C-D93D07E8CA5F}"/>
              </a:ext>
            </a:extLst>
          </p:cNvPr>
          <p:cNvSpPr/>
          <p:nvPr/>
        </p:nvSpPr>
        <p:spPr>
          <a:xfrm>
            <a:off x="919452" y="6281506"/>
            <a:ext cx="35487978" cy="8060790"/>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02 – </a:t>
            </a:r>
            <a:r>
              <a:rPr lang="fr-FR" dirty="0">
                <a:latin typeface="NouvelR"/>
              </a:rPr>
              <a:t> </a:t>
            </a:r>
            <a:r>
              <a:rPr lang="fr-FR" sz="5300" dirty="0">
                <a:latin typeface="NouvelR"/>
              </a:rPr>
              <a:t>Nom &amp; Présentation de la </a:t>
            </a:r>
            <a:r>
              <a:rPr lang="fr-FR" sz="5300" dirty="0" err="1">
                <a:latin typeface="NouvelR"/>
              </a:rPr>
              <a:t>Homepage</a:t>
            </a:r>
            <a:endParaRPr lang="en-GB" sz="4500" dirty="0" err="1">
              <a:latin typeface="NouvelR" pitchFamily="2" charset="0"/>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Nom de l'identité</a:t>
            </a:r>
            <a:endParaRPr lang="en-GB" sz="5000">
              <a:solidFill>
                <a:schemeClr val="bg2"/>
              </a:solidFill>
              <a:latin typeface="NouvelR" pitchFamily="2" charset="0"/>
            </a:endParaRPr>
          </a:p>
        </p:txBody>
      </p:sp>
      <p:sp>
        <p:nvSpPr>
          <p:cNvPr id="4" name="Espace réservé du texte 34">
            <a:extLst>
              <a:ext uri="{FF2B5EF4-FFF2-40B4-BE49-F238E27FC236}">
                <a16:creationId xmlns:a16="http://schemas.microsoft.com/office/drawing/2014/main" id="{5B4296E8-8BDF-11E2-89D5-DE6F0DDAA933}"/>
              </a:ext>
            </a:extLst>
          </p:cNvPr>
          <p:cNvSpPr txBox="1">
            <a:spLocks/>
          </p:cNvSpPr>
          <p:nvPr/>
        </p:nvSpPr>
        <p:spPr>
          <a:xfrm>
            <a:off x="919452" y="6612337"/>
            <a:ext cx="37431560" cy="9228298"/>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Représentation précise</a:t>
            </a:r>
            <a:r>
              <a:rPr lang="fr-FR" sz="4500" b="0" dirty="0">
                <a:latin typeface="NouvelR"/>
              </a:rPr>
              <a:t>: représenter le nom de l’entreprise de manière précise et cohérente sur toutes les plateformes numériques. </a:t>
            </a:r>
            <a:endParaRPr lang="en-US"/>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Alignement des marques</a:t>
            </a:r>
            <a:r>
              <a:rPr lang="fr-FR" sz="4500" b="0" dirty="0">
                <a:latin typeface="NouvelR"/>
              </a:rPr>
              <a:t>: veiller à ce que le nom soit conforme à l’identité et aux valeurs globales de la marque.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Séparation des marques</a:t>
            </a:r>
            <a:r>
              <a:rPr lang="fr-FR" sz="4500" b="0" dirty="0">
                <a:latin typeface="NouvelR"/>
              </a:rPr>
              <a:t>: distinguer clairement les marques lorsqu’un concessionnaire possède plusieurs marques.</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Mise  à jour régulière</a:t>
            </a:r>
            <a:r>
              <a:rPr lang="fr-FR" sz="4500" b="0" dirty="0">
                <a:latin typeface="NouvelR"/>
              </a:rPr>
              <a:t>: mettre à jour régulièrement la représentation du nom commercial.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Demander l’autorisation</a:t>
            </a:r>
            <a:r>
              <a:rPr lang="fr-FR" sz="4500" b="0" dirty="0">
                <a:latin typeface="NouvelR"/>
              </a:rPr>
              <a:t>: obtenir l’approbation avant d’utiliser des variations ou des abréviations du nom commercial. </a:t>
            </a:r>
          </a:p>
        </p:txBody>
      </p:sp>
      <p:sp>
        <p:nvSpPr>
          <p:cNvPr id="3" name="TextBox 3">
            <a:extLst>
              <a:ext uri="{FF2B5EF4-FFF2-40B4-BE49-F238E27FC236}">
                <a16:creationId xmlns:a16="http://schemas.microsoft.com/office/drawing/2014/main" id="{274C1036-D412-6CA6-FAC2-910CF5D6F121}"/>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2" action="ppaction://hlinksldjump"/>
              </a:rPr>
              <a:t>Retour au </a:t>
            </a:r>
            <a:r>
              <a:rPr lang="en-US" sz="2800" dirty="0" err="1">
                <a:hlinkClick r:id="rId2" action="ppaction://hlinksldjump"/>
              </a:rPr>
              <a:t>sommaire</a:t>
            </a:r>
            <a:endParaRPr lang="en-US" sz="2800" dirty="0"/>
          </a:p>
        </p:txBody>
      </p:sp>
    </p:spTree>
    <p:extLst>
      <p:ext uri="{BB962C8B-B14F-4D97-AF65-F5344CB8AC3E}">
        <p14:creationId xmlns:p14="http://schemas.microsoft.com/office/powerpoint/2010/main" val="1919353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43C4508-A569-F836-571E-D71803F20C2F}"/>
              </a:ext>
            </a:extLst>
          </p:cNvPr>
          <p:cNvSpPr/>
          <p:nvPr/>
        </p:nvSpPr>
        <p:spPr>
          <a:xfrm>
            <a:off x="919452" y="6612338"/>
            <a:ext cx="17610595" cy="6431310"/>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Nom de l'identité</a:t>
            </a:r>
            <a:endParaRPr lang="en-US">
              <a:solidFill>
                <a:schemeClr val="bg2"/>
              </a:solidFill>
            </a:endParaRPr>
          </a:p>
        </p:txBody>
      </p:sp>
      <p:sp>
        <p:nvSpPr>
          <p:cNvPr id="14" name="Espace réservé du texte 51">
            <a:extLst>
              <a:ext uri="{FF2B5EF4-FFF2-40B4-BE49-F238E27FC236}">
                <a16:creationId xmlns:a16="http://schemas.microsoft.com/office/drawing/2014/main" id="{12D0CB35-7C6F-9159-1A54-6BD04CE0844B}"/>
              </a:ext>
            </a:extLst>
          </p:cNvPr>
          <p:cNvSpPr txBox="1">
            <a:spLocks/>
          </p:cNvSpPr>
          <p:nvPr/>
        </p:nvSpPr>
        <p:spPr>
          <a:xfrm>
            <a:off x="919452" y="799982"/>
            <a:ext cx="30401394" cy="783362"/>
          </a:xfrm>
          <a:prstGeom prst="rect">
            <a:avLst/>
          </a:prstGeom>
        </p:spPr>
        <p:txBody>
          <a:bodyPr lIns="0" tIns="0" rIns="0" bIns="0" anchor="t"/>
          <a:lstStyle>
            <a:lvl1pPr marL="0" indent="0" algn="l" defTabSz="2400057" rtl="0" eaLnBrk="1" latinLnBrk="0" hangingPunct="1">
              <a:lnSpc>
                <a:spcPct val="90000"/>
              </a:lnSpc>
              <a:spcBef>
                <a:spcPts val="0"/>
              </a:spcBef>
              <a:spcAft>
                <a:spcPts val="525"/>
              </a:spcAft>
              <a:buFont typeface="Arial" panose="020B0604020202020204" pitchFamily="34" charset="0"/>
              <a:buNone/>
              <a:defRPr sz="5250" b="1" i="0" kern="1200">
                <a:solidFill>
                  <a:schemeClr val="tx1"/>
                </a:solidFill>
                <a:latin typeface="+mj-lt"/>
                <a:ea typeface="+mn-ea"/>
                <a:cs typeface="+mn-cs"/>
              </a:defRPr>
            </a:lvl1pPr>
            <a:lvl2pPr marL="330725" indent="-330725" algn="l" defTabSz="2400057" rtl="0" eaLnBrk="1" latinLnBrk="0" hangingPunct="1">
              <a:lnSpc>
                <a:spcPct val="90000"/>
              </a:lnSpc>
              <a:spcBef>
                <a:spcPts val="0"/>
              </a:spcBef>
              <a:spcAft>
                <a:spcPts val="525"/>
              </a:spcAft>
              <a:buClr>
                <a:schemeClr val="tx2"/>
              </a:buClr>
              <a:buFont typeface="Wingdings" panose="05000000000000000000" pitchFamily="2" charset="2"/>
              <a:buChar char=""/>
              <a:defRPr sz="3675" kern="120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dirty="0">
                <a:latin typeface="NouvelR"/>
              </a:rPr>
              <a:t>02 – </a:t>
            </a:r>
            <a:r>
              <a:rPr lang="fr-FR" dirty="0">
                <a:latin typeface="NouvelR"/>
              </a:rPr>
              <a:t> </a:t>
            </a:r>
            <a:r>
              <a:rPr lang="fr-FR" sz="5300" dirty="0">
                <a:latin typeface="NouvelR"/>
              </a:rPr>
              <a:t>Nom &amp; Présentation de la </a:t>
            </a:r>
            <a:r>
              <a:rPr lang="fr-FR" sz="5300" dirty="0" err="1">
                <a:latin typeface="NouvelR"/>
              </a:rPr>
              <a:t>Homepage</a:t>
            </a:r>
            <a:endParaRPr lang="fr-FR" dirty="0" err="1">
              <a:latin typeface="NouvelR" pitchFamily="2" charset="0"/>
            </a:endParaRPr>
          </a:p>
        </p:txBody>
      </p:sp>
      <p:sp>
        <p:nvSpPr>
          <p:cNvPr id="7" name="Espace réservé du texte 34">
            <a:extLst>
              <a:ext uri="{FF2B5EF4-FFF2-40B4-BE49-F238E27FC236}">
                <a16:creationId xmlns:a16="http://schemas.microsoft.com/office/drawing/2014/main" id="{5B4296E8-8BDF-11E2-89D5-DE6F0DDAA933}"/>
              </a:ext>
            </a:extLst>
          </p:cNvPr>
          <p:cNvSpPr txBox="1">
            <a:spLocks/>
          </p:cNvSpPr>
          <p:nvPr/>
        </p:nvSpPr>
        <p:spPr>
          <a:xfrm>
            <a:off x="1063318" y="7446568"/>
            <a:ext cx="17340839" cy="4732899"/>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Variations non autorisées: </a:t>
            </a:r>
            <a:r>
              <a:rPr lang="fr-FR" sz="4500" b="0" dirty="0">
                <a:latin typeface="NouvelR"/>
              </a:rPr>
              <a:t>ne pas utiliser de variantes ou d’abréviations du nom commercial sans autorisation. </a:t>
            </a:r>
          </a:p>
          <a:p>
            <a:pPr marL="685800" indent="-685800">
              <a:buFont typeface="Arial" panose="020B0604020202020204" pitchFamily="34" charset="0"/>
              <a:buChar char="•"/>
            </a:pPr>
            <a:endParaRPr lang="fr-FR" sz="4500" dirty="0">
              <a:latin typeface="NouvelR" pitchFamily="2" charset="0"/>
            </a:endParaRPr>
          </a:p>
          <a:p>
            <a:r>
              <a:rPr lang="fr-FR" sz="4500">
                <a:latin typeface="NouvelR"/>
              </a:rPr>
              <a:t>Représentation incohérente: </a:t>
            </a:r>
            <a:r>
              <a:rPr lang="fr-FR" sz="4500" b="0" dirty="0">
                <a:latin typeface="NouvelR"/>
              </a:rPr>
              <a:t>éviter les incohérences dans la représentation du nom commercial. Le logo du dealer se positionne à droite et l’emblème de la marque à gauche.</a:t>
            </a:r>
          </a:p>
          <a:p>
            <a:endParaRPr lang="fr-FR" sz="4500" b="0" dirty="0">
              <a:latin typeface="NouvelR" pitchFamily="2" charset="0"/>
            </a:endParaRPr>
          </a:p>
        </p:txBody>
      </p:sp>
      <p:pic>
        <p:nvPicPr>
          <p:cNvPr id="4" name="Image 3">
            <a:extLst>
              <a:ext uri="{FF2B5EF4-FFF2-40B4-BE49-F238E27FC236}">
                <a16:creationId xmlns:a16="http://schemas.microsoft.com/office/drawing/2014/main" id="{7D30000C-8FEC-EAF1-40F6-C1A1F9381CE1}"/>
              </a:ext>
            </a:extLst>
          </p:cNvPr>
          <p:cNvPicPr>
            <a:picLocks noChangeAspect="1"/>
          </p:cNvPicPr>
          <p:nvPr/>
        </p:nvPicPr>
        <p:blipFill>
          <a:blip r:embed="rId2"/>
          <a:stretch>
            <a:fillRect/>
          </a:stretch>
        </p:blipFill>
        <p:spPr>
          <a:xfrm>
            <a:off x="19500659" y="10409964"/>
            <a:ext cx="18298412" cy="1561905"/>
          </a:xfrm>
          <a:prstGeom prst="rect">
            <a:avLst/>
          </a:prstGeom>
        </p:spPr>
      </p:pic>
      <p:sp>
        <p:nvSpPr>
          <p:cNvPr id="5" name="Oval 16">
            <a:extLst>
              <a:ext uri="{FF2B5EF4-FFF2-40B4-BE49-F238E27FC236}">
                <a16:creationId xmlns:a16="http://schemas.microsoft.com/office/drawing/2014/main" id="{7BB026B3-6D42-E5B0-93D9-47F8337D8524}"/>
              </a:ext>
            </a:extLst>
          </p:cNvPr>
          <p:cNvSpPr/>
          <p:nvPr/>
        </p:nvSpPr>
        <p:spPr>
          <a:xfrm>
            <a:off x="20157082" y="10661587"/>
            <a:ext cx="3086710" cy="1064171"/>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pic>
        <p:nvPicPr>
          <p:cNvPr id="8" name="Image 7">
            <a:extLst>
              <a:ext uri="{FF2B5EF4-FFF2-40B4-BE49-F238E27FC236}">
                <a16:creationId xmlns:a16="http://schemas.microsoft.com/office/drawing/2014/main" id="{D9112B55-CE43-76CD-753D-E877BCD8A447}"/>
              </a:ext>
            </a:extLst>
          </p:cNvPr>
          <p:cNvPicPr>
            <a:picLocks noChangeAspect="1"/>
          </p:cNvPicPr>
          <p:nvPr/>
        </p:nvPicPr>
        <p:blipFill>
          <a:blip r:embed="rId3"/>
          <a:stretch>
            <a:fillRect/>
          </a:stretch>
        </p:blipFill>
        <p:spPr>
          <a:xfrm>
            <a:off x="19800094" y="7478588"/>
            <a:ext cx="17998977" cy="2070887"/>
          </a:xfrm>
          <a:prstGeom prst="rect">
            <a:avLst/>
          </a:prstGeom>
        </p:spPr>
      </p:pic>
      <p:sp>
        <p:nvSpPr>
          <p:cNvPr id="9" name="ZoneTexte 8">
            <a:extLst>
              <a:ext uri="{FF2B5EF4-FFF2-40B4-BE49-F238E27FC236}">
                <a16:creationId xmlns:a16="http://schemas.microsoft.com/office/drawing/2014/main" id="{2D239F3E-D48E-A808-AA9D-58F1FA010F2F}"/>
              </a:ext>
            </a:extLst>
          </p:cNvPr>
          <p:cNvSpPr txBox="1"/>
          <p:nvPr/>
        </p:nvSpPr>
        <p:spPr>
          <a:xfrm>
            <a:off x="23192992" y="7693685"/>
            <a:ext cx="9550400" cy="369332"/>
          </a:xfrm>
          <a:prstGeom prst="rect">
            <a:avLst/>
          </a:prstGeom>
          <a:solidFill>
            <a:schemeClr val="bg1"/>
          </a:solidFill>
        </p:spPr>
        <p:txBody>
          <a:bodyPr wrap="square" rtlCol="0">
            <a:spAutoFit/>
          </a:bodyPr>
          <a:lstStyle/>
          <a:p>
            <a:r>
              <a:rPr lang="en-GB" sz="1800" noProof="0" dirty="0">
                <a:latin typeface="NouvelR" pitchFamily="2" charset="0"/>
              </a:rPr>
              <a:t>Unauthorized name</a:t>
            </a:r>
          </a:p>
        </p:txBody>
      </p:sp>
      <p:sp>
        <p:nvSpPr>
          <p:cNvPr id="11" name="Oval 15">
            <a:extLst>
              <a:ext uri="{FF2B5EF4-FFF2-40B4-BE49-F238E27FC236}">
                <a16:creationId xmlns:a16="http://schemas.microsoft.com/office/drawing/2014/main" id="{5122CF9B-3A58-E30A-CED4-488B6BC6EA93}"/>
              </a:ext>
            </a:extLst>
          </p:cNvPr>
          <p:cNvSpPr/>
          <p:nvPr/>
        </p:nvSpPr>
        <p:spPr>
          <a:xfrm>
            <a:off x="22940925" y="7346265"/>
            <a:ext cx="3086710" cy="1064171"/>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sp>
        <p:nvSpPr>
          <p:cNvPr id="12" name="TextBox 3">
            <a:extLst>
              <a:ext uri="{FF2B5EF4-FFF2-40B4-BE49-F238E27FC236}">
                <a16:creationId xmlns:a16="http://schemas.microsoft.com/office/drawing/2014/main" id="{C8028D35-D220-280A-8462-E98BEF729B35}"/>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1782337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3DE154-BE0F-AE36-E75D-E9B637E388D0}"/>
              </a:ext>
            </a:extLst>
          </p:cNvPr>
          <p:cNvSpPr/>
          <p:nvPr/>
        </p:nvSpPr>
        <p:spPr>
          <a:xfrm>
            <a:off x="1026940" y="7136736"/>
            <a:ext cx="21229485" cy="8104890"/>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02 – </a:t>
            </a:r>
            <a:r>
              <a:rPr lang="fr-FR" dirty="0">
                <a:latin typeface="NouvelR"/>
              </a:rPr>
              <a:t> </a:t>
            </a:r>
            <a:r>
              <a:rPr lang="fr-FR" sz="5300" dirty="0">
                <a:latin typeface="NouvelR"/>
              </a:rPr>
              <a:t>Nom &amp; Présentation de la </a:t>
            </a:r>
            <a:r>
              <a:rPr lang="fr-FR" sz="5300" dirty="0" err="1">
                <a:latin typeface="NouvelR"/>
              </a:rPr>
              <a:t>Homepage</a:t>
            </a:r>
            <a:endParaRPr lang="fr-FR" dirty="0" err="1">
              <a:latin typeface="NouvelR" pitchFamily="2" charset="0"/>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Barre de navigation</a:t>
            </a:r>
            <a:endParaRPr lang="en-US">
              <a:solidFill>
                <a:schemeClr val="bg2"/>
              </a:solidFill>
            </a:endParaRPr>
          </a:p>
        </p:txBody>
      </p:sp>
      <p:sp>
        <p:nvSpPr>
          <p:cNvPr id="4" name="Espace réservé du texte 34">
            <a:extLst>
              <a:ext uri="{FF2B5EF4-FFF2-40B4-BE49-F238E27FC236}">
                <a16:creationId xmlns:a16="http://schemas.microsoft.com/office/drawing/2014/main" id="{6B22F194-B159-4AD4-7CD1-78615F46963A}"/>
              </a:ext>
            </a:extLst>
          </p:cNvPr>
          <p:cNvSpPr txBox="1">
            <a:spLocks/>
          </p:cNvSpPr>
          <p:nvPr/>
        </p:nvSpPr>
        <p:spPr>
          <a:xfrm>
            <a:off x="1017708" y="7598546"/>
            <a:ext cx="21232267" cy="8123157"/>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err="1">
                <a:ea typeface="+mj-lt"/>
                <a:cs typeface="+mj-lt"/>
              </a:rPr>
              <a:t>Utiliser</a:t>
            </a:r>
            <a:r>
              <a:rPr lang="en-US" sz="4500" dirty="0">
                <a:ea typeface="+mj-lt"/>
                <a:cs typeface="+mj-lt"/>
              </a:rPr>
              <a:t> les </a:t>
            </a:r>
            <a:r>
              <a:rPr lang="en-US" sz="4500" dirty="0" err="1">
                <a:ea typeface="+mj-lt"/>
                <a:cs typeface="+mj-lt"/>
              </a:rPr>
              <a:t>catégories</a:t>
            </a:r>
            <a:r>
              <a:rPr lang="en-US" sz="4500" dirty="0">
                <a:ea typeface="+mj-lt"/>
                <a:cs typeface="+mj-lt"/>
              </a:rPr>
              <a:t> </a:t>
            </a:r>
            <a:r>
              <a:rPr lang="en-US" sz="4500" dirty="0" err="1">
                <a:ea typeface="+mj-lt"/>
                <a:cs typeface="+mj-lt"/>
              </a:rPr>
              <a:t>obligatoires</a:t>
            </a:r>
            <a:r>
              <a:rPr lang="en-US" sz="4500" dirty="0">
                <a:ea typeface="+mj-lt"/>
                <a:cs typeface="+mj-lt"/>
              </a:rPr>
              <a:t> :</a:t>
            </a:r>
            <a:r>
              <a:rPr lang="en-US" sz="4500" b="0" dirty="0">
                <a:ea typeface="+mj-lt"/>
                <a:cs typeface="+mj-lt"/>
              </a:rPr>
              <a:t> le Guide des Standards </a:t>
            </a:r>
            <a:r>
              <a:rPr lang="en-US" sz="4500" b="0" dirty="0" err="1">
                <a:ea typeface="+mj-lt"/>
                <a:cs typeface="+mj-lt"/>
              </a:rPr>
              <a:t>Digitaux</a:t>
            </a:r>
            <a:r>
              <a:rPr lang="en-US" sz="4500" b="0" dirty="0">
                <a:ea typeface="+mj-lt"/>
                <a:cs typeface="+mj-lt"/>
              </a:rPr>
              <a:t>  </a:t>
            </a:r>
            <a:r>
              <a:rPr lang="en-US" sz="4500" b="0" dirty="0" err="1">
                <a:ea typeface="+mj-lt"/>
                <a:cs typeface="+mj-lt"/>
              </a:rPr>
              <a:t>exige</a:t>
            </a:r>
            <a:r>
              <a:rPr lang="en-US" sz="4500" b="0" dirty="0">
                <a:ea typeface="+mj-lt"/>
                <a:cs typeface="+mj-lt"/>
              </a:rPr>
              <a:t> 4 onglets (</a:t>
            </a:r>
            <a:r>
              <a:rPr lang="en-US" sz="4500" b="0" dirty="0" err="1">
                <a:ea typeface="+mj-lt"/>
                <a:cs typeface="+mj-lt"/>
              </a:rPr>
              <a:t>Véhicules</a:t>
            </a:r>
            <a:r>
              <a:rPr lang="en-US" sz="4500" b="0" dirty="0">
                <a:ea typeface="+mj-lt"/>
                <a:cs typeface="+mj-lt"/>
              </a:rPr>
              <a:t> </a:t>
            </a:r>
            <a:r>
              <a:rPr lang="en-US" sz="4500" b="0" dirty="0" err="1">
                <a:ea typeface="+mj-lt"/>
                <a:cs typeface="+mj-lt"/>
              </a:rPr>
              <a:t>Neufs</a:t>
            </a:r>
            <a:r>
              <a:rPr lang="en-US" sz="4500" b="0" dirty="0">
                <a:ea typeface="+mj-lt"/>
                <a:cs typeface="+mj-lt"/>
              </a:rPr>
              <a:t>, </a:t>
            </a:r>
            <a:r>
              <a:rPr lang="en-US" sz="4500" b="0" dirty="0" err="1">
                <a:ea typeface="+mj-lt"/>
                <a:cs typeface="+mj-lt"/>
              </a:rPr>
              <a:t>Véhicules</a:t>
            </a:r>
            <a:r>
              <a:rPr lang="en-US" sz="4500" b="0" dirty="0">
                <a:ea typeface="+mj-lt"/>
                <a:cs typeface="+mj-lt"/>
              </a:rPr>
              <a:t> </a:t>
            </a:r>
            <a:r>
              <a:rPr lang="en-US" sz="4500" b="0" dirty="0" err="1">
                <a:ea typeface="+mj-lt"/>
                <a:cs typeface="+mj-lt"/>
              </a:rPr>
              <a:t>d’Occasion</a:t>
            </a:r>
            <a:r>
              <a:rPr lang="en-US" sz="4500" b="0" dirty="0">
                <a:ea typeface="+mj-lt"/>
                <a:cs typeface="+mj-lt"/>
              </a:rPr>
              <a:t>, Services et Pro + </a:t>
            </a:r>
            <a:r>
              <a:rPr lang="en-US" sz="4500" b="0" dirty="0" err="1">
                <a:ea typeface="+mj-lt"/>
                <a:cs typeface="+mj-lt"/>
              </a:rPr>
              <a:t>si</a:t>
            </a:r>
            <a:r>
              <a:rPr lang="en-US" sz="4500" b="0" dirty="0">
                <a:ea typeface="+mj-lt"/>
                <a:cs typeface="+mj-lt"/>
              </a:rPr>
              <a:t> applicable).</a:t>
            </a:r>
            <a:endParaRPr lang="en-US" dirty="0"/>
          </a:p>
          <a:p>
            <a:endParaRPr lang="en-US" sz="4500" b="0" dirty="0">
              <a:ea typeface="+mj-lt"/>
              <a:cs typeface="+mj-lt"/>
            </a:endParaRPr>
          </a:p>
          <a:p>
            <a:r>
              <a:rPr lang="en-US" sz="4500" err="1">
                <a:ea typeface="+mj-lt"/>
                <a:cs typeface="+mj-lt"/>
              </a:rPr>
              <a:t>Ajouter</a:t>
            </a:r>
            <a:r>
              <a:rPr lang="en-US" sz="4500" dirty="0">
                <a:ea typeface="+mj-lt"/>
                <a:cs typeface="+mj-lt"/>
              </a:rPr>
              <a:t> des </a:t>
            </a:r>
            <a:r>
              <a:rPr lang="en-US" sz="4500" err="1">
                <a:ea typeface="+mj-lt"/>
                <a:cs typeface="+mj-lt"/>
              </a:rPr>
              <a:t>catégories</a:t>
            </a:r>
            <a:r>
              <a:rPr lang="en-US" sz="4500" dirty="0">
                <a:ea typeface="+mj-lt"/>
                <a:cs typeface="+mj-lt"/>
              </a:rPr>
              <a:t> </a:t>
            </a:r>
            <a:r>
              <a:rPr lang="en-US" sz="4500" err="1">
                <a:ea typeface="+mj-lt"/>
                <a:cs typeface="+mj-lt"/>
              </a:rPr>
              <a:t>optionnelles</a:t>
            </a:r>
            <a:r>
              <a:rPr lang="en-US" sz="4500" dirty="0">
                <a:ea typeface="+mj-lt"/>
                <a:cs typeface="+mj-lt"/>
              </a:rPr>
              <a:t> </a:t>
            </a:r>
            <a:r>
              <a:rPr lang="en-US" sz="4500" err="1">
                <a:ea typeface="+mj-lt"/>
                <a:cs typeface="+mj-lt"/>
              </a:rPr>
              <a:t>si</a:t>
            </a:r>
            <a:r>
              <a:rPr lang="en-US" sz="4500" dirty="0">
                <a:ea typeface="+mj-lt"/>
                <a:cs typeface="+mj-lt"/>
              </a:rPr>
              <a:t> </a:t>
            </a:r>
            <a:r>
              <a:rPr lang="en-US" sz="4500" err="1">
                <a:ea typeface="+mj-lt"/>
                <a:cs typeface="+mj-lt"/>
              </a:rPr>
              <a:t>nécessaire</a:t>
            </a:r>
            <a:r>
              <a:rPr lang="en-US" sz="4500" dirty="0">
                <a:ea typeface="+mj-lt"/>
                <a:cs typeface="+mj-lt"/>
              </a:rPr>
              <a:t> :</a:t>
            </a:r>
            <a:r>
              <a:rPr lang="en-US" sz="4500" b="0" dirty="0">
                <a:ea typeface="+mj-lt"/>
                <a:cs typeface="+mj-lt"/>
              </a:rPr>
              <a:t> pour </a:t>
            </a:r>
            <a:r>
              <a:rPr lang="en-US" sz="4500" b="0" err="1">
                <a:ea typeface="+mj-lt"/>
                <a:cs typeface="+mj-lt"/>
              </a:rPr>
              <a:t>améliorer</a:t>
            </a:r>
            <a:r>
              <a:rPr lang="en-US" sz="4500" b="0" dirty="0">
                <a:ea typeface="+mj-lt"/>
                <a:cs typeface="+mj-lt"/>
              </a:rPr>
              <a:t> </a:t>
            </a:r>
            <a:r>
              <a:rPr lang="en-US" sz="4500" b="0" err="1">
                <a:ea typeface="+mj-lt"/>
                <a:cs typeface="+mj-lt"/>
              </a:rPr>
              <a:t>l’expérience</a:t>
            </a:r>
            <a:r>
              <a:rPr lang="en-US" sz="4500" b="0" dirty="0">
                <a:ea typeface="+mj-lt"/>
                <a:cs typeface="+mj-lt"/>
              </a:rPr>
              <a:t> </a:t>
            </a:r>
            <a:r>
              <a:rPr lang="en-US" sz="4500" b="0" err="1">
                <a:ea typeface="+mj-lt"/>
                <a:cs typeface="+mj-lt"/>
              </a:rPr>
              <a:t>utilisateur</a:t>
            </a:r>
            <a:r>
              <a:rPr lang="en-US" sz="4500" b="0" dirty="0">
                <a:ea typeface="+mj-lt"/>
                <a:cs typeface="+mj-lt"/>
              </a:rPr>
              <a:t>, le Guide des Standard </a:t>
            </a:r>
            <a:r>
              <a:rPr lang="en-US" sz="4500" b="0" err="1">
                <a:ea typeface="+mj-lt"/>
                <a:cs typeface="+mj-lt"/>
              </a:rPr>
              <a:t>Digitaux</a:t>
            </a:r>
            <a:r>
              <a:rPr lang="en-US" sz="4500" b="0" dirty="0">
                <a:ea typeface="+mj-lt"/>
                <a:cs typeface="+mj-lt"/>
              </a:rPr>
              <a:t> </a:t>
            </a:r>
            <a:r>
              <a:rPr lang="en-US" sz="4500" b="0" err="1">
                <a:ea typeface="+mj-lt"/>
                <a:cs typeface="+mj-lt"/>
              </a:rPr>
              <a:t>recommande</a:t>
            </a:r>
            <a:r>
              <a:rPr lang="en-US" sz="4500" b="0" dirty="0">
                <a:ea typeface="+mj-lt"/>
                <a:cs typeface="+mj-lt"/>
              </a:rPr>
              <a:t> </a:t>
            </a:r>
            <a:r>
              <a:rPr lang="en-US" sz="4500" b="0" err="1">
                <a:ea typeface="+mj-lt"/>
                <a:cs typeface="+mj-lt"/>
              </a:rPr>
              <a:t>d’ajouter</a:t>
            </a:r>
            <a:r>
              <a:rPr lang="en-US" sz="4500" b="0" dirty="0">
                <a:ea typeface="+mj-lt"/>
                <a:cs typeface="+mj-lt"/>
              </a:rPr>
              <a:t> des onglets pour </a:t>
            </a:r>
            <a:r>
              <a:rPr lang="en-US" sz="4500" b="0" i="1" err="1">
                <a:ea typeface="+mj-lt"/>
                <a:cs typeface="+mj-lt"/>
              </a:rPr>
              <a:t>Offres</a:t>
            </a:r>
            <a:r>
              <a:rPr lang="en-US" sz="4500" b="0" i="1" dirty="0">
                <a:ea typeface="+mj-lt"/>
                <a:cs typeface="+mj-lt"/>
              </a:rPr>
              <a:t> et Promotions</a:t>
            </a:r>
            <a:r>
              <a:rPr lang="en-US" sz="4500" b="0" dirty="0">
                <a:ea typeface="+mj-lt"/>
                <a:cs typeface="+mj-lt"/>
              </a:rPr>
              <a:t> et </a:t>
            </a:r>
            <a:r>
              <a:rPr lang="en-US" sz="4500" b="0" i="1" err="1">
                <a:ea typeface="+mj-lt"/>
                <a:cs typeface="+mj-lt"/>
              </a:rPr>
              <a:t>Informations</a:t>
            </a:r>
            <a:r>
              <a:rPr lang="en-US" sz="4500" b="0" i="1" dirty="0">
                <a:ea typeface="+mj-lt"/>
                <a:cs typeface="+mj-lt"/>
              </a:rPr>
              <a:t> de Contact</a:t>
            </a:r>
            <a:r>
              <a:rPr lang="en-US" sz="4500" b="0" dirty="0">
                <a:ea typeface="+mj-lt"/>
                <a:cs typeface="+mj-lt"/>
              </a:rPr>
              <a:t>.</a:t>
            </a:r>
            <a:endParaRPr lang="en-US" dirty="0">
              <a:ea typeface="+mj-lt"/>
              <a:cs typeface="+mj-lt"/>
            </a:endParaRPr>
          </a:p>
          <a:p>
            <a:endParaRPr lang="en-US" sz="4500" b="0" dirty="0">
              <a:ea typeface="+mj-lt"/>
              <a:cs typeface="+mj-lt"/>
            </a:endParaRPr>
          </a:p>
          <a:p>
            <a:r>
              <a:rPr lang="en-US" sz="4500" dirty="0" err="1">
                <a:ea typeface="+mj-lt"/>
                <a:cs typeface="+mj-lt"/>
              </a:rPr>
              <a:t>Rester</a:t>
            </a:r>
            <a:r>
              <a:rPr lang="en-US" sz="4500" dirty="0">
                <a:ea typeface="+mj-lt"/>
                <a:cs typeface="+mj-lt"/>
              </a:rPr>
              <a:t> simple et convivial :</a:t>
            </a:r>
            <a:r>
              <a:rPr lang="en-US" sz="4500" b="0" dirty="0">
                <a:ea typeface="+mj-lt"/>
                <a:cs typeface="+mj-lt"/>
              </a:rPr>
              <a:t> les onglets </a:t>
            </a:r>
            <a:r>
              <a:rPr lang="en-US" sz="4500" b="0" dirty="0" err="1">
                <a:ea typeface="+mj-lt"/>
                <a:cs typeface="+mj-lt"/>
              </a:rPr>
              <a:t>doivent</a:t>
            </a:r>
            <a:r>
              <a:rPr lang="en-US" sz="4500" b="0" dirty="0">
                <a:ea typeface="+mj-lt"/>
                <a:cs typeface="+mj-lt"/>
              </a:rPr>
              <a:t> </a:t>
            </a:r>
            <a:r>
              <a:rPr lang="en-US" sz="4500" b="0" dirty="0" err="1">
                <a:ea typeface="+mj-lt"/>
                <a:cs typeface="+mj-lt"/>
              </a:rPr>
              <a:t>être</a:t>
            </a:r>
            <a:r>
              <a:rPr lang="en-US" sz="4500" b="0" dirty="0">
                <a:ea typeface="+mj-lt"/>
                <a:cs typeface="+mj-lt"/>
              </a:rPr>
              <a:t> courts et simples. Plus </a:t>
            </a:r>
            <a:r>
              <a:rPr lang="en-US" sz="4500" b="0" dirty="0" err="1">
                <a:ea typeface="+mj-lt"/>
                <a:cs typeface="+mj-lt"/>
              </a:rPr>
              <a:t>c’est</a:t>
            </a:r>
            <a:r>
              <a:rPr lang="en-US" sz="4500" b="0" dirty="0">
                <a:ea typeface="+mj-lt"/>
                <a:cs typeface="+mj-lt"/>
              </a:rPr>
              <a:t> </a:t>
            </a:r>
            <a:r>
              <a:rPr lang="en-US" sz="4500" b="0" dirty="0" err="1">
                <a:ea typeface="+mj-lt"/>
                <a:cs typeface="+mj-lt"/>
              </a:rPr>
              <a:t>minimaliste</a:t>
            </a:r>
            <a:r>
              <a:rPr lang="en-US" sz="4500" b="0" dirty="0">
                <a:ea typeface="+mj-lt"/>
                <a:cs typeface="+mj-lt"/>
              </a:rPr>
              <a:t>, </a:t>
            </a:r>
            <a:r>
              <a:rPr lang="en-US" sz="4500" b="0" dirty="0" err="1">
                <a:ea typeface="+mj-lt"/>
                <a:cs typeface="+mj-lt"/>
              </a:rPr>
              <a:t>mieux</a:t>
            </a:r>
            <a:r>
              <a:rPr lang="en-US" sz="4500" b="0" dirty="0">
                <a:ea typeface="+mj-lt"/>
                <a:cs typeface="+mj-lt"/>
              </a:rPr>
              <a:t> </a:t>
            </a:r>
            <a:r>
              <a:rPr lang="en-US" sz="4500" b="0" dirty="0" err="1">
                <a:ea typeface="+mj-lt"/>
                <a:cs typeface="+mj-lt"/>
              </a:rPr>
              <a:t>c’est</a:t>
            </a:r>
            <a:r>
              <a:rPr lang="en-US" sz="4500" b="0" dirty="0">
                <a:ea typeface="+mj-lt"/>
                <a:cs typeface="+mj-lt"/>
              </a:rPr>
              <a:t>.</a:t>
            </a:r>
            <a:endParaRPr lang="en-US" dirty="0">
              <a:ea typeface="+mj-lt"/>
              <a:cs typeface="+mj-lt"/>
            </a:endParaRPr>
          </a:p>
          <a:p>
            <a:endParaRPr lang="en-US" sz="4500" b="0" dirty="0">
              <a:latin typeface="NouvelR"/>
              <a:ea typeface="+mj-lt"/>
              <a:cs typeface="+mj-lt"/>
            </a:endParaRPr>
          </a:p>
        </p:txBody>
      </p:sp>
      <p:pic>
        <p:nvPicPr>
          <p:cNvPr id="3" name="Picture 10">
            <a:extLst>
              <a:ext uri="{FF2B5EF4-FFF2-40B4-BE49-F238E27FC236}">
                <a16:creationId xmlns:a16="http://schemas.microsoft.com/office/drawing/2014/main" id="{C7617782-1B92-CCA5-798A-6C02B9F95879}"/>
              </a:ext>
            </a:extLst>
          </p:cNvPr>
          <p:cNvPicPr>
            <a:picLocks noChangeAspect="1"/>
          </p:cNvPicPr>
          <p:nvPr/>
        </p:nvPicPr>
        <p:blipFill>
          <a:blip r:embed="rId2"/>
          <a:stretch>
            <a:fillRect/>
          </a:stretch>
        </p:blipFill>
        <p:spPr>
          <a:xfrm>
            <a:off x="23100908" y="11610681"/>
            <a:ext cx="14803340" cy="1346321"/>
          </a:xfrm>
          <a:prstGeom prst="rect">
            <a:avLst/>
          </a:prstGeom>
        </p:spPr>
      </p:pic>
      <p:sp>
        <p:nvSpPr>
          <p:cNvPr id="7" name="Oval 13">
            <a:extLst>
              <a:ext uri="{FF2B5EF4-FFF2-40B4-BE49-F238E27FC236}">
                <a16:creationId xmlns:a16="http://schemas.microsoft.com/office/drawing/2014/main" id="{4585B0AA-D5E1-F62C-3879-E3454AD27BA9}"/>
              </a:ext>
            </a:extLst>
          </p:cNvPr>
          <p:cNvSpPr/>
          <p:nvPr/>
        </p:nvSpPr>
        <p:spPr>
          <a:xfrm>
            <a:off x="26937531" y="11989495"/>
            <a:ext cx="8001717" cy="962329"/>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pic>
        <p:nvPicPr>
          <p:cNvPr id="8" name="Image 7">
            <a:extLst>
              <a:ext uri="{FF2B5EF4-FFF2-40B4-BE49-F238E27FC236}">
                <a16:creationId xmlns:a16="http://schemas.microsoft.com/office/drawing/2014/main" id="{9B545EDE-EB5D-279A-1AEC-47EF6F73DA50}"/>
              </a:ext>
            </a:extLst>
          </p:cNvPr>
          <p:cNvPicPr>
            <a:picLocks noChangeAspect="1"/>
          </p:cNvPicPr>
          <p:nvPr/>
        </p:nvPicPr>
        <p:blipFill>
          <a:blip r:embed="rId3"/>
          <a:stretch>
            <a:fillRect/>
          </a:stretch>
        </p:blipFill>
        <p:spPr>
          <a:xfrm>
            <a:off x="22994522" y="8505986"/>
            <a:ext cx="14909725" cy="1715451"/>
          </a:xfrm>
          <a:prstGeom prst="rect">
            <a:avLst/>
          </a:prstGeom>
        </p:spPr>
      </p:pic>
      <p:sp>
        <p:nvSpPr>
          <p:cNvPr id="9" name="Oval 12">
            <a:extLst>
              <a:ext uri="{FF2B5EF4-FFF2-40B4-BE49-F238E27FC236}">
                <a16:creationId xmlns:a16="http://schemas.microsoft.com/office/drawing/2014/main" id="{267DFF06-3738-D933-CB3B-F0CEC0637CC0}"/>
              </a:ext>
            </a:extLst>
          </p:cNvPr>
          <p:cNvSpPr/>
          <p:nvPr/>
        </p:nvSpPr>
        <p:spPr>
          <a:xfrm>
            <a:off x="24270198" y="8882546"/>
            <a:ext cx="8001717" cy="962329"/>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sp>
        <p:nvSpPr>
          <p:cNvPr id="12" name="TextBox 3">
            <a:extLst>
              <a:ext uri="{FF2B5EF4-FFF2-40B4-BE49-F238E27FC236}">
                <a16:creationId xmlns:a16="http://schemas.microsoft.com/office/drawing/2014/main" id="{2805240F-3EAC-6492-A27B-239EF3A57D96}"/>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1191849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662F890-299C-F1EE-A3B2-9854ABC7C8F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447A509-5DEB-11EB-E7D6-7A3A2994E6ED}"/>
              </a:ext>
            </a:extLst>
          </p:cNvPr>
          <p:cNvSpPr/>
          <p:nvPr/>
        </p:nvSpPr>
        <p:spPr>
          <a:xfrm>
            <a:off x="923647" y="7530338"/>
            <a:ext cx="20132605" cy="7160101"/>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EB73FB7A-49F1-BBB4-7E8F-D6E881E732EE}"/>
              </a:ext>
            </a:extLst>
          </p:cNvPr>
          <p:cNvSpPr>
            <a:spLocks noGrp="1"/>
          </p:cNvSpPr>
          <p:nvPr>
            <p:ph type="body" sz="quarter" idx="11"/>
          </p:nvPr>
        </p:nvSpPr>
        <p:spPr>
          <a:xfrm>
            <a:off x="919452" y="799982"/>
            <a:ext cx="13186537" cy="783362"/>
          </a:xfrm>
        </p:spPr>
        <p:txBody>
          <a:bodyPr lIns="0" tIns="0" rIns="0" bIns="0" anchor="t"/>
          <a:lstStyle/>
          <a:p>
            <a:r>
              <a:rPr lang="en-GB" dirty="0">
                <a:latin typeface="NouvelR"/>
              </a:rPr>
              <a:t>02 – </a:t>
            </a:r>
            <a:r>
              <a:rPr lang="fr-FR" dirty="0">
                <a:latin typeface="NouvelR"/>
              </a:rPr>
              <a:t> </a:t>
            </a:r>
            <a:r>
              <a:rPr lang="fr-FR" sz="5300" dirty="0">
                <a:latin typeface="NouvelR"/>
              </a:rPr>
              <a:t>Nom &amp; Présentation de la </a:t>
            </a:r>
            <a:r>
              <a:rPr lang="fr-FR" sz="5300" dirty="0" err="1">
                <a:latin typeface="NouvelR"/>
              </a:rPr>
              <a:t>Homepage</a:t>
            </a:r>
            <a:endParaRPr lang="fr-FR" sz="5300" dirty="0" err="1">
              <a:latin typeface="NouvelR" pitchFamily="2" charset="0"/>
            </a:endParaRPr>
          </a:p>
        </p:txBody>
      </p:sp>
      <p:sp>
        <p:nvSpPr>
          <p:cNvPr id="35" name="Espace réservé du texte 34">
            <a:extLst>
              <a:ext uri="{FF2B5EF4-FFF2-40B4-BE49-F238E27FC236}">
                <a16:creationId xmlns:a16="http://schemas.microsoft.com/office/drawing/2014/main" id="{E1F56C8C-5C6E-B3AA-2A66-EE3718095E16}"/>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B6DA03C5-A20C-24B5-8682-EE8E53D8DB62}"/>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Barre de Navigation</a:t>
            </a:r>
            <a:endParaRPr lang="en-US">
              <a:solidFill>
                <a:schemeClr val="bg2"/>
              </a:solidFill>
            </a:endParaRPr>
          </a:p>
        </p:txBody>
      </p:sp>
      <p:sp>
        <p:nvSpPr>
          <p:cNvPr id="4" name="Espace réservé du texte 34">
            <a:extLst>
              <a:ext uri="{FF2B5EF4-FFF2-40B4-BE49-F238E27FC236}">
                <a16:creationId xmlns:a16="http://schemas.microsoft.com/office/drawing/2014/main" id="{D76A3B9C-6D1F-1F91-9237-155B9488B007}"/>
              </a:ext>
            </a:extLst>
          </p:cNvPr>
          <p:cNvSpPr txBox="1">
            <a:spLocks/>
          </p:cNvSpPr>
          <p:nvPr/>
        </p:nvSpPr>
        <p:spPr>
          <a:xfrm>
            <a:off x="1137452" y="7527083"/>
            <a:ext cx="19878993" cy="7167706"/>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err="1">
                <a:ea typeface="+mj-lt"/>
                <a:cs typeface="+mj-lt"/>
              </a:rPr>
              <a:t>Utiliser</a:t>
            </a:r>
            <a:r>
              <a:rPr lang="en-US" sz="4500" dirty="0">
                <a:ea typeface="+mj-lt"/>
                <a:cs typeface="+mj-lt"/>
              </a:rPr>
              <a:t> le format </a:t>
            </a:r>
            <a:r>
              <a:rPr lang="en-US" sz="4500" dirty="0" err="1">
                <a:ea typeface="+mj-lt"/>
                <a:cs typeface="+mj-lt"/>
              </a:rPr>
              <a:t>obligatoire</a:t>
            </a:r>
            <a:r>
              <a:rPr lang="en-US" sz="4500" dirty="0">
                <a:ea typeface="+mj-lt"/>
                <a:cs typeface="+mj-lt"/>
              </a:rPr>
              <a:t> Marque + Ville :</a:t>
            </a:r>
            <a:r>
              <a:rPr lang="en-US" sz="4500" b="0" dirty="0">
                <a:ea typeface="+mj-lt"/>
                <a:cs typeface="+mj-lt"/>
              </a:rPr>
              <a:t> à </a:t>
            </a:r>
            <a:r>
              <a:rPr lang="en-US" sz="4500" b="0" dirty="0" err="1">
                <a:ea typeface="+mj-lt"/>
                <a:cs typeface="+mj-lt"/>
              </a:rPr>
              <a:t>côté</a:t>
            </a:r>
            <a:r>
              <a:rPr lang="en-US" sz="4500" b="0" dirty="0">
                <a:ea typeface="+mj-lt"/>
                <a:cs typeface="+mj-lt"/>
              </a:rPr>
              <a:t> du logo de la marque, la barre de navigation doit </a:t>
            </a:r>
            <a:r>
              <a:rPr lang="en-US" sz="4500" b="0" dirty="0" err="1">
                <a:ea typeface="+mj-lt"/>
                <a:cs typeface="+mj-lt"/>
              </a:rPr>
              <a:t>afficher</a:t>
            </a:r>
            <a:r>
              <a:rPr lang="en-US" sz="4500" b="0" dirty="0">
                <a:ea typeface="+mj-lt"/>
                <a:cs typeface="+mj-lt"/>
              </a:rPr>
              <a:t> </a:t>
            </a:r>
            <a:r>
              <a:rPr lang="en-US" sz="4500" b="0" i="1" dirty="0">
                <a:ea typeface="+mj-lt"/>
                <a:cs typeface="+mj-lt"/>
              </a:rPr>
              <a:t>Marque | Ville</a:t>
            </a:r>
            <a:r>
              <a:rPr lang="en-US" sz="4500" b="0" dirty="0">
                <a:ea typeface="+mj-lt"/>
                <a:cs typeface="+mj-lt"/>
              </a:rPr>
              <a:t>.</a:t>
            </a:r>
            <a:endParaRPr lang="en-US" dirty="0">
              <a:ea typeface="+mj-lt"/>
              <a:cs typeface="+mj-lt"/>
            </a:endParaRPr>
          </a:p>
          <a:p>
            <a:r>
              <a:rPr lang="en-US" sz="4500" b="0" dirty="0">
                <a:ea typeface="+mj-lt"/>
                <a:cs typeface="+mj-lt"/>
              </a:rPr>
              <a:t>En </a:t>
            </a:r>
            <a:r>
              <a:rPr lang="en-US" sz="4500" b="0" err="1">
                <a:ea typeface="+mj-lt"/>
                <a:cs typeface="+mj-lt"/>
              </a:rPr>
              <a:t>cas</a:t>
            </a:r>
            <a:r>
              <a:rPr lang="en-US" sz="4500" b="0" dirty="0">
                <a:ea typeface="+mj-lt"/>
                <a:cs typeface="+mj-lt"/>
              </a:rPr>
              <a:t> de </a:t>
            </a:r>
            <a:r>
              <a:rPr lang="en-US" sz="4500" b="0" err="1">
                <a:ea typeface="+mj-lt"/>
                <a:cs typeface="+mj-lt"/>
              </a:rPr>
              <a:t>plusieurs</a:t>
            </a:r>
            <a:r>
              <a:rPr lang="en-US" sz="4500" b="0" dirty="0">
                <a:ea typeface="+mj-lt"/>
                <a:cs typeface="+mj-lt"/>
              </a:rPr>
              <a:t> concessions dans la </a:t>
            </a:r>
            <a:r>
              <a:rPr lang="en-US" sz="4500" b="0" err="1">
                <a:ea typeface="+mj-lt"/>
                <a:cs typeface="+mj-lt"/>
              </a:rPr>
              <a:t>même</a:t>
            </a:r>
            <a:r>
              <a:rPr lang="en-US" sz="4500" b="0" dirty="0">
                <a:ea typeface="+mj-lt"/>
                <a:cs typeface="+mj-lt"/>
              </a:rPr>
              <a:t> </a:t>
            </a:r>
            <a:r>
              <a:rPr lang="en-US" sz="4500" b="0" err="1">
                <a:ea typeface="+mj-lt"/>
                <a:cs typeface="+mj-lt"/>
              </a:rPr>
              <a:t>ville</a:t>
            </a:r>
            <a:r>
              <a:rPr lang="en-US" sz="4500" b="0" dirty="0">
                <a:ea typeface="+mj-lt"/>
                <a:cs typeface="+mj-lt"/>
              </a:rPr>
              <a:t>, vous </a:t>
            </a:r>
            <a:r>
              <a:rPr lang="en-US" sz="4500" b="0" err="1">
                <a:ea typeface="+mj-lt"/>
                <a:cs typeface="+mj-lt"/>
              </a:rPr>
              <a:t>pouvez</a:t>
            </a:r>
            <a:r>
              <a:rPr lang="en-US" sz="4500" b="0" dirty="0">
                <a:ea typeface="+mj-lt"/>
                <a:cs typeface="+mj-lt"/>
              </a:rPr>
              <a:t> </a:t>
            </a:r>
            <a:r>
              <a:rPr lang="en-US" sz="4500" b="0" err="1">
                <a:ea typeface="+mj-lt"/>
                <a:cs typeface="+mj-lt"/>
              </a:rPr>
              <a:t>utiliser</a:t>
            </a:r>
            <a:r>
              <a:rPr lang="en-US" sz="4500" b="0">
                <a:ea typeface="+mj-lt"/>
                <a:cs typeface="+mj-lt"/>
              </a:rPr>
              <a:t> le format </a:t>
            </a:r>
            <a:r>
              <a:rPr lang="en-US" sz="4500" b="0" i="1">
                <a:ea typeface="+mj-lt"/>
                <a:cs typeface="+mj-lt"/>
              </a:rPr>
              <a:t>Ville + nom du quartier</a:t>
            </a:r>
            <a:r>
              <a:rPr lang="en-US" sz="4500" b="0">
                <a:ea typeface="+mj-lt"/>
                <a:cs typeface="+mj-lt"/>
              </a:rPr>
              <a:t> </a:t>
            </a:r>
            <a:r>
              <a:rPr lang="en-US" sz="4500" b="0" err="1">
                <a:ea typeface="+mj-lt"/>
                <a:cs typeface="+mj-lt"/>
              </a:rPr>
              <a:t>ou</a:t>
            </a:r>
            <a:r>
              <a:rPr lang="en-US" sz="4500" b="0">
                <a:ea typeface="+mj-lt"/>
                <a:cs typeface="+mj-lt"/>
              </a:rPr>
              <a:t> le nom  </a:t>
            </a:r>
            <a:r>
              <a:rPr lang="en-US" sz="4500" b="0" err="1">
                <a:ea typeface="+mj-lt"/>
                <a:cs typeface="+mj-lt"/>
              </a:rPr>
              <a:t>d’arrondissement</a:t>
            </a:r>
            <a:r>
              <a:rPr lang="en-US" sz="4500" b="0" dirty="0">
                <a:ea typeface="+mj-lt"/>
                <a:cs typeface="+mj-lt"/>
              </a:rPr>
              <a:t>. </a:t>
            </a:r>
          </a:p>
          <a:p>
            <a:endParaRPr lang="en-US" sz="4500" b="0" dirty="0">
              <a:ea typeface="+mj-lt"/>
              <a:cs typeface="+mj-lt"/>
            </a:endParaRPr>
          </a:p>
          <a:p>
            <a:r>
              <a:rPr lang="en-US" sz="4500" dirty="0">
                <a:ea typeface="+mj-lt"/>
                <a:cs typeface="+mj-lt"/>
              </a:rPr>
              <a:t>En </a:t>
            </a:r>
            <a:r>
              <a:rPr lang="en-US" sz="4500" dirty="0" err="1">
                <a:ea typeface="+mj-lt"/>
                <a:cs typeface="+mj-lt"/>
              </a:rPr>
              <a:t>cas</a:t>
            </a:r>
            <a:r>
              <a:rPr lang="en-US" sz="4500" dirty="0">
                <a:ea typeface="+mj-lt"/>
                <a:cs typeface="+mj-lt"/>
              </a:rPr>
              <a:t> de doute, </a:t>
            </a:r>
            <a:r>
              <a:rPr lang="en-US" sz="4500" dirty="0" err="1">
                <a:ea typeface="+mj-lt"/>
                <a:cs typeface="+mj-lt"/>
              </a:rPr>
              <a:t>n’hésitez</a:t>
            </a:r>
            <a:r>
              <a:rPr lang="en-US" sz="4500" dirty="0">
                <a:ea typeface="+mj-lt"/>
                <a:cs typeface="+mj-lt"/>
              </a:rPr>
              <a:t> pas à demander </a:t>
            </a:r>
            <a:r>
              <a:rPr lang="en-US" sz="4500" dirty="0" err="1">
                <a:ea typeface="+mj-lt"/>
                <a:cs typeface="+mj-lt"/>
              </a:rPr>
              <a:t>une</a:t>
            </a:r>
            <a:r>
              <a:rPr lang="en-US" sz="4500" dirty="0">
                <a:ea typeface="+mj-lt"/>
                <a:cs typeface="+mj-lt"/>
              </a:rPr>
              <a:t> validation du nom.</a:t>
            </a:r>
            <a:endParaRPr lang="en-US" sz="4950" dirty="0">
              <a:ea typeface="+mj-lt"/>
              <a:cs typeface="+mj-lt"/>
            </a:endParaRPr>
          </a:p>
          <a:p>
            <a:endParaRPr lang="en-US" sz="4500" b="0" dirty="0">
              <a:ea typeface="+mj-lt"/>
              <a:cs typeface="+mj-lt"/>
            </a:endParaRPr>
          </a:p>
          <a:p>
            <a:r>
              <a:rPr lang="en-US" sz="4500" dirty="0" err="1">
                <a:ea typeface="+mj-lt"/>
                <a:cs typeface="+mj-lt"/>
              </a:rPr>
              <a:t>Maintenir</a:t>
            </a:r>
            <a:r>
              <a:rPr lang="en-US" sz="4500" dirty="0">
                <a:ea typeface="+mj-lt"/>
                <a:cs typeface="+mj-lt"/>
              </a:rPr>
              <a:t> la </a:t>
            </a:r>
            <a:r>
              <a:rPr lang="en-US" sz="4500" dirty="0" err="1">
                <a:ea typeface="+mj-lt"/>
                <a:cs typeface="+mj-lt"/>
              </a:rPr>
              <a:t>cohérence</a:t>
            </a:r>
            <a:r>
              <a:rPr lang="en-US" sz="4500" dirty="0">
                <a:ea typeface="+mj-lt"/>
                <a:cs typeface="+mj-lt"/>
              </a:rPr>
              <a:t> :</a:t>
            </a:r>
            <a:r>
              <a:rPr lang="en-US" sz="4500" b="0" dirty="0">
                <a:ea typeface="+mj-lt"/>
                <a:cs typeface="+mj-lt"/>
              </a:rPr>
              <a:t> le nom de la </a:t>
            </a:r>
            <a:r>
              <a:rPr lang="en-US" sz="4500" b="0" dirty="0" err="1">
                <a:ea typeface="+mj-lt"/>
                <a:cs typeface="+mj-lt"/>
              </a:rPr>
              <a:t>localisation</a:t>
            </a:r>
            <a:r>
              <a:rPr lang="en-US" sz="4500" b="0" dirty="0">
                <a:ea typeface="+mj-lt"/>
                <a:cs typeface="+mj-lt"/>
              </a:rPr>
              <a:t> </a:t>
            </a:r>
            <a:r>
              <a:rPr lang="en-US" sz="4500" b="0" dirty="0" err="1">
                <a:ea typeface="+mj-lt"/>
                <a:cs typeface="+mj-lt"/>
              </a:rPr>
              <a:t>choisi</a:t>
            </a:r>
            <a:r>
              <a:rPr lang="en-US" sz="4500" b="0" dirty="0">
                <a:ea typeface="+mj-lt"/>
                <a:cs typeface="+mj-lt"/>
              </a:rPr>
              <a:t> doit </a:t>
            </a:r>
            <a:r>
              <a:rPr lang="en-US" sz="4500" b="0" dirty="0" err="1">
                <a:ea typeface="+mj-lt"/>
                <a:cs typeface="+mj-lt"/>
              </a:rPr>
              <a:t>correspondre</a:t>
            </a:r>
            <a:r>
              <a:rPr lang="en-US" sz="4500" b="0" dirty="0">
                <a:ea typeface="+mj-lt"/>
                <a:cs typeface="+mj-lt"/>
              </a:rPr>
              <a:t> à </a:t>
            </a:r>
            <a:r>
              <a:rPr lang="en-US" sz="4500" b="0" dirty="0" err="1">
                <a:ea typeface="+mj-lt"/>
                <a:cs typeface="+mj-lt"/>
              </a:rPr>
              <a:t>celui</a:t>
            </a:r>
            <a:r>
              <a:rPr lang="en-US" sz="4500" b="0" dirty="0">
                <a:ea typeface="+mj-lt"/>
                <a:cs typeface="+mj-lt"/>
              </a:rPr>
              <a:t> </a:t>
            </a:r>
            <a:r>
              <a:rPr lang="en-US" sz="4500" b="0" dirty="0" err="1">
                <a:ea typeface="+mj-lt"/>
                <a:cs typeface="+mj-lt"/>
              </a:rPr>
              <a:t>affiché</a:t>
            </a:r>
            <a:r>
              <a:rPr lang="en-US" sz="4500" b="0" dirty="0">
                <a:ea typeface="+mj-lt"/>
                <a:cs typeface="+mj-lt"/>
              </a:rPr>
              <a:t> sur la page GBP.</a:t>
            </a:r>
            <a:endParaRPr lang="en-US" dirty="0">
              <a:ea typeface="+mj-lt"/>
              <a:cs typeface="+mj-lt"/>
            </a:endParaRPr>
          </a:p>
          <a:p>
            <a:endParaRPr lang="en-US" sz="4500" b="0" dirty="0">
              <a:ea typeface="+mj-lt"/>
              <a:cs typeface="+mj-lt"/>
            </a:endParaRPr>
          </a:p>
          <a:p>
            <a:endParaRPr lang="en-US" sz="4500" b="0" dirty="0">
              <a:latin typeface="NouvelR"/>
            </a:endParaRPr>
          </a:p>
        </p:txBody>
      </p:sp>
      <p:pic>
        <p:nvPicPr>
          <p:cNvPr id="16" name="Picture 15">
            <a:extLst>
              <a:ext uri="{FF2B5EF4-FFF2-40B4-BE49-F238E27FC236}">
                <a16:creationId xmlns:a16="http://schemas.microsoft.com/office/drawing/2014/main" id="{9704C72A-73CF-4E76-CB18-9BC74F01C9B1}"/>
              </a:ext>
            </a:extLst>
          </p:cNvPr>
          <p:cNvPicPr>
            <a:picLocks noChangeAspect="1"/>
          </p:cNvPicPr>
          <p:nvPr/>
        </p:nvPicPr>
        <p:blipFill>
          <a:blip r:embed="rId2"/>
          <a:stretch>
            <a:fillRect/>
          </a:stretch>
        </p:blipFill>
        <p:spPr>
          <a:xfrm>
            <a:off x="22989298" y="9314409"/>
            <a:ext cx="15627263" cy="5416079"/>
          </a:xfrm>
          <a:prstGeom prst="rect">
            <a:avLst/>
          </a:prstGeom>
        </p:spPr>
      </p:pic>
      <p:sp>
        <p:nvSpPr>
          <p:cNvPr id="17" name="TextBox 16">
            <a:extLst>
              <a:ext uri="{FF2B5EF4-FFF2-40B4-BE49-F238E27FC236}">
                <a16:creationId xmlns:a16="http://schemas.microsoft.com/office/drawing/2014/main" id="{CB749818-2E41-CA6C-362B-21D9CAEC0DE9}"/>
              </a:ext>
            </a:extLst>
          </p:cNvPr>
          <p:cNvSpPr txBox="1"/>
          <p:nvPr/>
        </p:nvSpPr>
        <p:spPr>
          <a:xfrm>
            <a:off x="27532823" y="9743795"/>
            <a:ext cx="7285561" cy="58477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Calibri"/>
                <a:ea typeface="Calibri"/>
                <a:cs typeface="Calibri"/>
              </a:rPr>
              <a:t>GERMAIN</a:t>
            </a:r>
          </a:p>
        </p:txBody>
      </p:sp>
      <p:sp>
        <p:nvSpPr>
          <p:cNvPr id="18" name="TextBox 17">
            <a:extLst>
              <a:ext uri="{FF2B5EF4-FFF2-40B4-BE49-F238E27FC236}">
                <a16:creationId xmlns:a16="http://schemas.microsoft.com/office/drawing/2014/main" id="{A4F7FDCF-0B33-BFC9-7791-232CE31758DC}"/>
              </a:ext>
            </a:extLst>
          </p:cNvPr>
          <p:cNvSpPr txBox="1"/>
          <p:nvPr/>
        </p:nvSpPr>
        <p:spPr>
          <a:xfrm>
            <a:off x="26103893" y="12280028"/>
            <a:ext cx="7285561" cy="58477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Calibri"/>
                <a:ea typeface="Calibri"/>
                <a:cs typeface="Calibri"/>
              </a:rPr>
              <a:t>HAUSSMANN</a:t>
            </a:r>
            <a:endParaRPr lang="en-US" dirty="0"/>
          </a:p>
        </p:txBody>
      </p:sp>
      <p:sp>
        <p:nvSpPr>
          <p:cNvPr id="19" name="TextBox 18">
            <a:extLst>
              <a:ext uri="{FF2B5EF4-FFF2-40B4-BE49-F238E27FC236}">
                <a16:creationId xmlns:a16="http://schemas.microsoft.com/office/drawing/2014/main" id="{A1A6B7E0-4AA5-1EE0-1706-77D55755C3EC}"/>
              </a:ext>
            </a:extLst>
          </p:cNvPr>
          <p:cNvSpPr txBox="1"/>
          <p:nvPr/>
        </p:nvSpPr>
        <p:spPr>
          <a:xfrm>
            <a:off x="27479441" y="15191111"/>
            <a:ext cx="6638263"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latin typeface="NouvelR"/>
                <a:ea typeface="Calibri"/>
                <a:cs typeface="Calibri"/>
              </a:rPr>
              <a:t>Created examples for illustration purposes</a:t>
            </a:r>
            <a:endParaRPr lang="en-US" sz="2400" i="1">
              <a:latin typeface="NouvelR"/>
            </a:endParaRPr>
          </a:p>
        </p:txBody>
      </p:sp>
      <p:sp>
        <p:nvSpPr>
          <p:cNvPr id="9" name="Oval 8">
            <a:extLst>
              <a:ext uri="{FF2B5EF4-FFF2-40B4-BE49-F238E27FC236}">
                <a16:creationId xmlns:a16="http://schemas.microsoft.com/office/drawing/2014/main" id="{61AAB56F-5309-CB5B-2C32-06317D9A444B}"/>
              </a:ext>
            </a:extLst>
          </p:cNvPr>
          <p:cNvSpPr/>
          <p:nvPr/>
        </p:nvSpPr>
        <p:spPr>
          <a:xfrm>
            <a:off x="24908133" y="9524845"/>
            <a:ext cx="4618683" cy="981353"/>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id="{92F6211A-9027-ABEC-BAC2-4D4BB2721BD6}"/>
              </a:ext>
            </a:extLst>
          </p:cNvPr>
          <p:cNvSpPr/>
          <p:nvPr/>
        </p:nvSpPr>
        <p:spPr>
          <a:xfrm>
            <a:off x="24410507" y="12095234"/>
            <a:ext cx="4618683" cy="981353"/>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3" name="Image 2">
            <a:extLst>
              <a:ext uri="{FF2B5EF4-FFF2-40B4-BE49-F238E27FC236}">
                <a16:creationId xmlns:a16="http://schemas.microsoft.com/office/drawing/2014/main" id="{4BF2EE43-F4F6-A834-708A-671E3678B5CA}"/>
              </a:ext>
            </a:extLst>
          </p:cNvPr>
          <p:cNvPicPr>
            <a:picLocks noChangeAspect="1"/>
          </p:cNvPicPr>
          <p:nvPr/>
        </p:nvPicPr>
        <p:blipFill>
          <a:blip r:embed="rId3"/>
          <a:stretch>
            <a:fillRect/>
          </a:stretch>
        </p:blipFill>
        <p:spPr>
          <a:xfrm>
            <a:off x="21418281" y="2539168"/>
            <a:ext cx="17858442" cy="2054719"/>
          </a:xfrm>
          <a:prstGeom prst="rect">
            <a:avLst/>
          </a:prstGeom>
        </p:spPr>
      </p:pic>
      <p:pic>
        <p:nvPicPr>
          <p:cNvPr id="8" name="Image 7">
            <a:extLst>
              <a:ext uri="{FF2B5EF4-FFF2-40B4-BE49-F238E27FC236}">
                <a16:creationId xmlns:a16="http://schemas.microsoft.com/office/drawing/2014/main" id="{3B58C09A-D660-2C8F-9913-191C2EADD451}"/>
              </a:ext>
            </a:extLst>
          </p:cNvPr>
          <p:cNvPicPr>
            <a:picLocks noChangeAspect="1"/>
          </p:cNvPicPr>
          <p:nvPr/>
        </p:nvPicPr>
        <p:blipFill>
          <a:blip r:embed="rId3"/>
          <a:stretch>
            <a:fillRect/>
          </a:stretch>
        </p:blipFill>
        <p:spPr>
          <a:xfrm>
            <a:off x="21461823" y="5150090"/>
            <a:ext cx="17858443" cy="2054719"/>
          </a:xfrm>
          <a:prstGeom prst="rect">
            <a:avLst/>
          </a:prstGeom>
        </p:spPr>
      </p:pic>
      <p:sp>
        <p:nvSpPr>
          <p:cNvPr id="20" name="TextBox 13">
            <a:extLst>
              <a:ext uri="{FF2B5EF4-FFF2-40B4-BE49-F238E27FC236}">
                <a16:creationId xmlns:a16="http://schemas.microsoft.com/office/drawing/2014/main" id="{D9FF976A-FD6D-F61C-29EA-CCD8F73CEBFC}"/>
              </a:ext>
            </a:extLst>
          </p:cNvPr>
          <p:cNvSpPr txBox="1"/>
          <p:nvPr/>
        </p:nvSpPr>
        <p:spPr>
          <a:xfrm>
            <a:off x="24843204" y="2770347"/>
            <a:ext cx="7285561" cy="369332"/>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noProof="0" dirty="0">
                <a:latin typeface="NouvelR"/>
              </a:rPr>
              <a:t>Paris Saint-Germain</a:t>
            </a:r>
          </a:p>
        </p:txBody>
      </p:sp>
      <p:sp>
        <p:nvSpPr>
          <p:cNvPr id="21" name="TextBox 14">
            <a:extLst>
              <a:ext uri="{FF2B5EF4-FFF2-40B4-BE49-F238E27FC236}">
                <a16:creationId xmlns:a16="http://schemas.microsoft.com/office/drawing/2014/main" id="{DFC00622-A258-631D-8DB8-94AA2A796767}"/>
              </a:ext>
            </a:extLst>
          </p:cNvPr>
          <p:cNvSpPr txBox="1"/>
          <p:nvPr/>
        </p:nvSpPr>
        <p:spPr>
          <a:xfrm>
            <a:off x="24951563" y="5370127"/>
            <a:ext cx="7285561"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800" noProof="0" dirty="0">
                <a:latin typeface="NouvelR"/>
              </a:rPr>
              <a:t>Paris Haussmann</a:t>
            </a:r>
          </a:p>
        </p:txBody>
      </p:sp>
      <p:sp>
        <p:nvSpPr>
          <p:cNvPr id="22" name="Oval 4">
            <a:extLst>
              <a:ext uri="{FF2B5EF4-FFF2-40B4-BE49-F238E27FC236}">
                <a16:creationId xmlns:a16="http://schemas.microsoft.com/office/drawing/2014/main" id="{C1248B05-F068-59C2-0D76-A31AA91659F8}"/>
              </a:ext>
            </a:extLst>
          </p:cNvPr>
          <p:cNvSpPr/>
          <p:nvPr/>
        </p:nvSpPr>
        <p:spPr>
          <a:xfrm>
            <a:off x="24844456" y="2641086"/>
            <a:ext cx="2520464" cy="685775"/>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sp>
        <p:nvSpPr>
          <p:cNvPr id="23" name="Oval 6">
            <a:extLst>
              <a:ext uri="{FF2B5EF4-FFF2-40B4-BE49-F238E27FC236}">
                <a16:creationId xmlns:a16="http://schemas.microsoft.com/office/drawing/2014/main" id="{48E6A6B5-3033-E086-66A7-FEF15C18A6B8}"/>
              </a:ext>
            </a:extLst>
          </p:cNvPr>
          <p:cNvSpPr/>
          <p:nvPr/>
        </p:nvSpPr>
        <p:spPr>
          <a:xfrm>
            <a:off x="24848988" y="5211475"/>
            <a:ext cx="2520464" cy="685775"/>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sp>
        <p:nvSpPr>
          <p:cNvPr id="24" name="TextBox 3">
            <a:extLst>
              <a:ext uri="{FF2B5EF4-FFF2-40B4-BE49-F238E27FC236}">
                <a16:creationId xmlns:a16="http://schemas.microsoft.com/office/drawing/2014/main" id="{B318358F-4017-4C77-EA61-6F5093574CFE}"/>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211336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7333369-242A-F996-2284-029A551B461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491D1C6-C71F-DB0A-F47D-42420B76A42E}"/>
              </a:ext>
            </a:extLst>
          </p:cNvPr>
          <p:cNvSpPr/>
          <p:nvPr/>
        </p:nvSpPr>
        <p:spPr>
          <a:xfrm>
            <a:off x="754897" y="7530338"/>
            <a:ext cx="20301355" cy="6316320"/>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40EFCF61-92E3-40C8-938B-C394CBC233D5}"/>
              </a:ext>
            </a:extLst>
          </p:cNvPr>
          <p:cNvSpPr>
            <a:spLocks noGrp="1"/>
          </p:cNvSpPr>
          <p:nvPr>
            <p:ph type="body" sz="quarter" idx="11"/>
          </p:nvPr>
        </p:nvSpPr>
        <p:spPr>
          <a:xfrm>
            <a:off x="766654" y="799982"/>
            <a:ext cx="14648209" cy="783362"/>
          </a:xfrm>
        </p:spPr>
        <p:txBody>
          <a:bodyPr lIns="0" tIns="0" rIns="0" bIns="0" anchor="t"/>
          <a:lstStyle/>
          <a:p>
            <a:r>
              <a:rPr lang="en-GB" dirty="0">
                <a:latin typeface="NouvelR"/>
              </a:rPr>
              <a:t>02 – </a:t>
            </a:r>
            <a:r>
              <a:rPr lang="fr-FR" dirty="0">
                <a:latin typeface="NouvelR"/>
              </a:rPr>
              <a:t> </a:t>
            </a:r>
            <a:r>
              <a:rPr lang="fr-FR" sz="5300" dirty="0">
                <a:latin typeface="NouvelR"/>
              </a:rPr>
              <a:t>Nom &amp; Présentation de la </a:t>
            </a:r>
            <a:r>
              <a:rPr lang="fr-FR" sz="5300" dirty="0" err="1">
                <a:latin typeface="NouvelR"/>
              </a:rPr>
              <a:t>Homepage</a:t>
            </a:r>
            <a:endParaRPr lang="fr-FR" sz="5300" dirty="0" err="1">
              <a:latin typeface="NouvelR" pitchFamily="2" charset="0"/>
            </a:endParaRPr>
          </a:p>
        </p:txBody>
      </p:sp>
      <p:sp>
        <p:nvSpPr>
          <p:cNvPr id="35" name="Espace réservé du texte 34">
            <a:extLst>
              <a:ext uri="{FF2B5EF4-FFF2-40B4-BE49-F238E27FC236}">
                <a16:creationId xmlns:a16="http://schemas.microsoft.com/office/drawing/2014/main" id="{4C7D130B-9743-85FB-1EA2-050938C001E7}"/>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DON'TS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26617803-FBB3-4117-1E8A-7CBB69BFA20E}"/>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Barre de Navigation</a:t>
            </a:r>
            <a:endParaRPr lang="en-US">
              <a:solidFill>
                <a:schemeClr val="bg2"/>
              </a:solidFill>
            </a:endParaRPr>
          </a:p>
        </p:txBody>
      </p:sp>
      <p:sp>
        <p:nvSpPr>
          <p:cNvPr id="4" name="Espace réservé du texte 34">
            <a:extLst>
              <a:ext uri="{FF2B5EF4-FFF2-40B4-BE49-F238E27FC236}">
                <a16:creationId xmlns:a16="http://schemas.microsoft.com/office/drawing/2014/main" id="{227B89DE-797D-6B4B-B6E2-39225D77E635}"/>
              </a:ext>
            </a:extLst>
          </p:cNvPr>
          <p:cNvSpPr txBox="1">
            <a:spLocks/>
          </p:cNvSpPr>
          <p:nvPr/>
        </p:nvSpPr>
        <p:spPr>
          <a:xfrm>
            <a:off x="906426" y="7934622"/>
            <a:ext cx="19928998" cy="5479310"/>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a:ea typeface="+mj-lt"/>
                <a:cs typeface="+mj-lt"/>
              </a:rPr>
              <a:t>Surcharge de la barre de navigation :</a:t>
            </a:r>
            <a:r>
              <a:rPr lang="en-US" sz="4500" b="0">
                <a:ea typeface="+mj-lt"/>
                <a:cs typeface="+mj-lt"/>
              </a:rPr>
              <a:t> trop d’onglets, des titres dupliqués et des éléments excessifs rendent la barre de navigation encombrée et confuse, ce qui entraîne une expérience utilisateur frustrante.</a:t>
            </a:r>
            <a:endParaRPr lang="en-US">
              <a:ea typeface="+mj-lt"/>
              <a:cs typeface="+mj-lt"/>
            </a:endParaRPr>
          </a:p>
          <a:p>
            <a:endParaRPr lang="en-US" sz="4500" b="0">
              <a:ea typeface="+mj-lt"/>
              <a:cs typeface="+mj-lt"/>
            </a:endParaRPr>
          </a:p>
          <a:p>
            <a:r>
              <a:rPr lang="en-US" sz="4500" err="1">
                <a:ea typeface="+mj-lt"/>
                <a:cs typeface="+mj-lt"/>
              </a:rPr>
              <a:t>Altération</a:t>
            </a:r>
            <a:r>
              <a:rPr lang="en-US" sz="4500">
                <a:ea typeface="+mj-lt"/>
                <a:cs typeface="+mj-lt"/>
              </a:rPr>
              <a:t> du format de la Homepage :</a:t>
            </a:r>
            <a:r>
              <a:rPr lang="en-US" sz="4500" b="0">
                <a:ea typeface="+mj-lt"/>
                <a:cs typeface="+mj-lt"/>
              </a:rPr>
              <a:t> le </a:t>
            </a:r>
            <a:r>
              <a:rPr lang="en-US" sz="4500" b="0" err="1">
                <a:ea typeface="+mj-lt"/>
                <a:cs typeface="+mj-lt"/>
              </a:rPr>
              <a:t>positionnement</a:t>
            </a:r>
            <a:r>
              <a:rPr lang="en-US" sz="4500" b="0">
                <a:ea typeface="+mj-lt"/>
                <a:cs typeface="+mj-lt"/>
              </a:rPr>
              <a:t> du logo, le format Marque + Ville, les couleurs</a:t>
            </a:r>
            <a:r>
              <a:rPr lang="en-US" sz="4500" b="0" dirty="0">
                <a:ea typeface="+mj-lt"/>
                <a:cs typeface="+mj-lt"/>
              </a:rPr>
              <a:t>,</a:t>
            </a:r>
            <a:r>
              <a:rPr lang="en-US" sz="4500" b="0">
                <a:ea typeface="+mj-lt"/>
                <a:cs typeface="+mj-lt"/>
              </a:rPr>
              <a:t> les polices et le format général de l’en-tête sont obligatoires et ne doivent pas être modifiés.</a:t>
            </a:r>
            <a:endParaRPr lang="en-US">
              <a:ea typeface="+mj-lt"/>
              <a:cs typeface="+mj-lt"/>
            </a:endParaRPr>
          </a:p>
          <a:p>
            <a:endParaRPr lang="en-US" sz="4500" b="0" dirty="0">
              <a:ea typeface="+mj-lt"/>
              <a:cs typeface="+mj-lt"/>
            </a:endParaRPr>
          </a:p>
        </p:txBody>
      </p:sp>
      <p:sp>
        <p:nvSpPr>
          <p:cNvPr id="19" name="TextBox 18">
            <a:extLst>
              <a:ext uri="{FF2B5EF4-FFF2-40B4-BE49-F238E27FC236}">
                <a16:creationId xmlns:a16="http://schemas.microsoft.com/office/drawing/2014/main" id="{0FF7D026-B3AB-872B-C073-7B3FF1C3A8C5}"/>
              </a:ext>
            </a:extLst>
          </p:cNvPr>
          <p:cNvSpPr txBox="1"/>
          <p:nvPr/>
        </p:nvSpPr>
        <p:spPr>
          <a:xfrm>
            <a:off x="27479441" y="15191111"/>
            <a:ext cx="6638263" cy="46166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i="1" dirty="0">
                <a:latin typeface="NouvelR"/>
                <a:ea typeface="Calibri"/>
                <a:cs typeface="Calibri"/>
              </a:rPr>
              <a:t>Created examples for illustration purposes</a:t>
            </a:r>
            <a:endParaRPr lang="en-US" sz="2400" i="1">
              <a:latin typeface="NouvelR"/>
            </a:endParaRPr>
          </a:p>
        </p:txBody>
      </p:sp>
      <p:pic>
        <p:nvPicPr>
          <p:cNvPr id="7" name="Picture 6" descr="Une image contenant texte, véhicule, Véhicule terrestre, roue&#10;&#10;Description générée automatiquement">
            <a:extLst>
              <a:ext uri="{FF2B5EF4-FFF2-40B4-BE49-F238E27FC236}">
                <a16:creationId xmlns:a16="http://schemas.microsoft.com/office/drawing/2014/main" id="{6A272087-19BD-EEDB-30DF-1E87B70FF2B7}"/>
              </a:ext>
            </a:extLst>
          </p:cNvPr>
          <p:cNvPicPr>
            <a:picLocks noChangeAspect="1"/>
          </p:cNvPicPr>
          <p:nvPr/>
        </p:nvPicPr>
        <p:blipFill>
          <a:blip r:embed="rId2"/>
          <a:stretch>
            <a:fillRect/>
          </a:stretch>
        </p:blipFill>
        <p:spPr>
          <a:xfrm>
            <a:off x="21888296" y="5226297"/>
            <a:ext cx="15446395" cy="8974636"/>
          </a:xfrm>
          <a:prstGeom prst="rect">
            <a:avLst/>
          </a:prstGeom>
        </p:spPr>
      </p:pic>
      <p:sp>
        <p:nvSpPr>
          <p:cNvPr id="9" name="TextBox 8">
            <a:extLst>
              <a:ext uri="{FF2B5EF4-FFF2-40B4-BE49-F238E27FC236}">
                <a16:creationId xmlns:a16="http://schemas.microsoft.com/office/drawing/2014/main" id="{64E85B3B-535F-B75D-3710-8104DBD41010}"/>
              </a:ext>
            </a:extLst>
          </p:cNvPr>
          <p:cNvSpPr txBox="1"/>
          <p:nvPr/>
        </p:nvSpPr>
        <p:spPr>
          <a:xfrm>
            <a:off x="23531360" y="5337445"/>
            <a:ext cx="4423281" cy="369332"/>
          </a:xfrm>
          <a:prstGeom prst="rect">
            <a:avLst/>
          </a:prstGeom>
          <a:solidFill>
            <a:srgbClr val="E6A439"/>
          </a:solidFill>
          <a:ln>
            <a:solidFill>
              <a:srgbClr val="E6A43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chemeClr val="bg1"/>
                </a:solidFill>
              </a:rPr>
              <a:t>RENAULT DACIA ALPINE</a:t>
            </a:r>
          </a:p>
        </p:txBody>
      </p:sp>
      <p:sp>
        <p:nvSpPr>
          <p:cNvPr id="10" name="TextBox 9">
            <a:extLst>
              <a:ext uri="{FF2B5EF4-FFF2-40B4-BE49-F238E27FC236}">
                <a16:creationId xmlns:a16="http://schemas.microsoft.com/office/drawing/2014/main" id="{32AD93E1-AE10-DD33-8BA3-D6DD68A31EC9}"/>
              </a:ext>
            </a:extLst>
          </p:cNvPr>
          <p:cNvSpPr txBox="1"/>
          <p:nvPr/>
        </p:nvSpPr>
        <p:spPr>
          <a:xfrm>
            <a:off x="30731028" y="5956069"/>
            <a:ext cx="2370147" cy="276999"/>
          </a:xfrm>
          <a:prstGeom prst="rect">
            <a:avLst/>
          </a:prstGeom>
          <a:solidFill>
            <a:srgbClr val="E6A439"/>
          </a:solidFill>
          <a:ln>
            <a:solidFill>
              <a:srgbClr val="E6A43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solidFill>
                  <a:schemeClr val="bg1"/>
                </a:solidFill>
                <a:latin typeface="NouvelR"/>
              </a:rPr>
              <a:t>OUR OTHER BRANDS</a:t>
            </a:r>
          </a:p>
        </p:txBody>
      </p:sp>
      <p:pic>
        <p:nvPicPr>
          <p:cNvPr id="13" name="Picture 12">
            <a:extLst>
              <a:ext uri="{FF2B5EF4-FFF2-40B4-BE49-F238E27FC236}">
                <a16:creationId xmlns:a16="http://schemas.microsoft.com/office/drawing/2014/main" id="{F379187E-09DB-8601-7899-38AF1E9C70AE}"/>
              </a:ext>
            </a:extLst>
          </p:cNvPr>
          <p:cNvPicPr>
            <a:picLocks noChangeAspect="1"/>
          </p:cNvPicPr>
          <p:nvPr/>
        </p:nvPicPr>
        <p:blipFill>
          <a:blip r:embed="rId3"/>
          <a:stretch>
            <a:fillRect/>
          </a:stretch>
        </p:blipFill>
        <p:spPr>
          <a:xfrm>
            <a:off x="35952739" y="5228738"/>
            <a:ext cx="1152488" cy="1685925"/>
          </a:xfrm>
          <a:prstGeom prst="rect">
            <a:avLst/>
          </a:prstGeom>
        </p:spPr>
      </p:pic>
      <p:sp>
        <p:nvSpPr>
          <p:cNvPr id="3" name="TextBox 3">
            <a:extLst>
              <a:ext uri="{FF2B5EF4-FFF2-40B4-BE49-F238E27FC236}">
                <a16:creationId xmlns:a16="http://schemas.microsoft.com/office/drawing/2014/main" id="{7B2CCC09-2782-F520-71B9-76F9C552FFFE}"/>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83529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C8258D-337B-5B4B-A814-396B761C3F8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8369BA5-38A5-974F-D38A-0E5CCA984C10}"/>
              </a:ext>
            </a:extLst>
          </p:cNvPr>
          <p:cNvSpPr/>
          <p:nvPr/>
        </p:nvSpPr>
        <p:spPr>
          <a:xfrm>
            <a:off x="440999" y="6653154"/>
            <a:ext cx="21430933" cy="8812461"/>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88AAC948-55B9-FE48-6F01-1ACE7EBE7EC9}"/>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02 – </a:t>
            </a:r>
            <a:r>
              <a:rPr lang="fr-FR" dirty="0">
                <a:latin typeface="NouvelR"/>
              </a:rPr>
              <a:t> Nom &amp; Présentation de la </a:t>
            </a:r>
            <a:r>
              <a:rPr lang="fr-FR" dirty="0" err="1">
                <a:latin typeface="NouvelR"/>
              </a:rPr>
              <a:t>Homepage</a:t>
            </a:r>
            <a:endParaRPr lang="fr-FR" dirty="0" err="1">
              <a:latin typeface="NouvelR" pitchFamily="2" charset="0"/>
            </a:endParaRPr>
          </a:p>
        </p:txBody>
      </p:sp>
      <p:sp>
        <p:nvSpPr>
          <p:cNvPr id="35" name="Espace réservé du texte 34">
            <a:extLst>
              <a:ext uri="{FF2B5EF4-FFF2-40B4-BE49-F238E27FC236}">
                <a16:creationId xmlns:a16="http://schemas.microsoft.com/office/drawing/2014/main" id="{F8BC072A-E43A-B8AC-AB42-46421C6BABD9}"/>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5C8ACC32-9952-E8EE-F57C-03CA7D0C6459}"/>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Redirection</a:t>
            </a:r>
          </a:p>
        </p:txBody>
      </p:sp>
      <p:sp>
        <p:nvSpPr>
          <p:cNvPr id="4" name="Espace réservé du texte 34">
            <a:extLst>
              <a:ext uri="{FF2B5EF4-FFF2-40B4-BE49-F238E27FC236}">
                <a16:creationId xmlns:a16="http://schemas.microsoft.com/office/drawing/2014/main" id="{FC32C152-BB32-0CBB-F265-974EDC7E7A57}"/>
              </a:ext>
            </a:extLst>
          </p:cNvPr>
          <p:cNvSpPr txBox="1">
            <a:spLocks/>
          </p:cNvSpPr>
          <p:nvPr/>
        </p:nvSpPr>
        <p:spPr>
          <a:xfrm>
            <a:off x="451375" y="6797057"/>
            <a:ext cx="21416027" cy="8760680"/>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a:ea typeface="+mj-lt"/>
                <a:cs typeface="+mj-lt"/>
              </a:rPr>
              <a:t>Respecter le </a:t>
            </a:r>
            <a:r>
              <a:rPr lang="en-US" sz="4500" dirty="0" err="1">
                <a:ea typeface="+mj-lt"/>
                <a:cs typeface="+mj-lt"/>
              </a:rPr>
              <a:t>parcours</a:t>
            </a:r>
            <a:r>
              <a:rPr lang="en-US" sz="4500" dirty="0">
                <a:ea typeface="+mj-lt"/>
                <a:cs typeface="+mj-lt"/>
              </a:rPr>
              <a:t> </a:t>
            </a:r>
            <a:r>
              <a:rPr lang="en-US" sz="4500" dirty="0" err="1">
                <a:ea typeface="+mj-lt"/>
                <a:cs typeface="+mj-lt"/>
              </a:rPr>
              <a:t>utilisateur</a:t>
            </a:r>
            <a:r>
              <a:rPr lang="en-US" sz="4500" dirty="0">
                <a:ea typeface="+mj-lt"/>
                <a:cs typeface="+mj-lt"/>
              </a:rPr>
              <a:t> :</a:t>
            </a:r>
            <a:r>
              <a:rPr lang="en-US" sz="4500" b="0" dirty="0">
                <a:ea typeface="+mj-lt"/>
                <a:cs typeface="+mj-lt"/>
              </a:rPr>
              <a:t> </a:t>
            </a:r>
            <a:r>
              <a:rPr lang="en-US" sz="4500" b="0" dirty="0" err="1">
                <a:ea typeface="+mj-lt"/>
                <a:cs typeface="+mj-lt"/>
              </a:rPr>
              <a:t>selon</a:t>
            </a:r>
            <a:r>
              <a:rPr lang="en-US" sz="4500" b="0" dirty="0">
                <a:ea typeface="+mj-lt"/>
                <a:cs typeface="+mj-lt"/>
              </a:rPr>
              <a:t> le Guide des Standards </a:t>
            </a:r>
            <a:r>
              <a:rPr lang="en-US" sz="4500" b="0" dirty="0" err="1">
                <a:ea typeface="+mj-lt"/>
                <a:cs typeface="+mj-lt"/>
              </a:rPr>
              <a:t>Digitaux</a:t>
            </a:r>
            <a:r>
              <a:rPr lang="en-US" sz="4500" b="0" dirty="0">
                <a:ea typeface="+mj-lt"/>
                <a:cs typeface="+mj-lt"/>
              </a:rPr>
              <a:t>, la redirection ne </a:t>
            </a:r>
            <a:r>
              <a:rPr lang="en-US" sz="4500" b="0" dirty="0" err="1">
                <a:ea typeface="+mj-lt"/>
                <a:cs typeface="+mj-lt"/>
              </a:rPr>
              <a:t>peut</a:t>
            </a:r>
            <a:r>
              <a:rPr lang="en-US" sz="4500" b="0" dirty="0">
                <a:ea typeface="+mj-lt"/>
                <a:cs typeface="+mj-lt"/>
              </a:rPr>
              <a:t> se </a:t>
            </a:r>
            <a:r>
              <a:rPr lang="en-US" sz="4500" b="0" dirty="0" err="1">
                <a:ea typeface="+mj-lt"/>
                <a:cs typeface="+mj-lt"/>
              </a:rPr>
              <a:t>produire</a:t>
            </a:r>
            <a:r>
              <a:rPr lang="en-US" sz="4500" b="0" dirty="0">
                <a:ea typeface="+mj-lt"/>
                <a:cs typeface="+mj-lt"/>
              </a:rPr>
              <a:t> </a:t>
            </a:r>
            <a:r>
              <a:rPr lang="en-US" sz="4500" b="0" dirty="0" err="1">
                <a:ea typeface="+mj-lt"/>
                <a:cs typeface="+mj-lt"/>
              </a:rPr>
              <a:t>que</a:t>
            </a:r>
            <a:r>
              <a:rPr lang="en-US" sz="4500" b="0" dirty="0">
                <a:ea typeface="+mj-lt"/>
                <a:cs typeface="+mj-lt"/>
              </a:rPr>
              <a:t> </a:t>
            </a:r>
            <a:r>
              <a:rPr lang="en-US" sz="4500" b="0" dirty="0" err="1">
                <a:ea typeface="+mj-lt"/>
                <a:cs typeface="+mj-lt"/>
              </a:rPr>
              <a:t>lorsque</a:t>
            </a:r>
            <a:r>
              <a:rPr lang="en-US" sz="4500" b="0" dirty="0">
                <a:ea typeface="+mj-lt"/>
                <a:cs typeface="+mj-lt"/>
              </a:rPr>
              <a:t> </a:t>
            </a:r>
            <a:r>
              <a:rPr lang="en-US" sz="4500" b="0" dirty="0" err="1">
                <a:ea typeface="+mj-lt"/>
                <a:cs typeface="+mj-lt"/>
              </a:rPr>
              <a:t>l’utilisateur</a:t>
            </a:r>
            <a:r>
              <a:rPr lang="en-US" sz="4500" b="0" dirty="0">
                <a:ea typeface="+mj-lt"/>
                <a:cs typeface="+mj-lt"/>
              </a:rPr>
              <a:t> clique sur le logo de la concession, qui doit </a:t>
            </a:r>
            <a:r>
              <a:rPr lang="en-US" sz="4500" b="0" dirty="0" err="1">
                <a:ea typeface="+mj-lt"/>
                <a:cs typeface="+mj-lt"/>
              </a:rPr>
              <a:t>s’ouvrir</a:t>
            </a:r>
            <a:r>
              <a:rPr lang="en-US" sz="4500" b="0" dirty="0">
                <a:ea typeface="+mj-lt"/>
                <a:cs typeface="+mj-lt"/>
              </a:rPr>
              <a:t> dans un </a:t>
            </a:r>
            <a:r>
              <a:rPr lang="en-US" sz="4500" b="0" dirty="0" err="1">
                <a:ea typeface="+mj-lt"/>
                <a:cs typeface="+mj-lt"/>
              </a:rPr>
              <a:t>nouvel</a:t>
            </a:r>
            <a:r>
              <a:rPr lang="en-US" sz="4500" b="0" dirty="0">
                <a:ea typeface="+mj-lt"/>
                <a:cs typeface="+mj-lt"/>
              </a:rPr>
              <a:t> onglet.</a:t>
            </a:r>
            <a:endParaRPr lang="en-US" dirty="0">
              <a:ea typeface="+mj-lt"/>
              <a:cs typeface="+mj-lt"/>
            </a:endParaRPr>
          </a:p>
          <a:p>
            <a:endParaRPr lang="en-US" sz="4500" b="0">
              <a:ea typeface="+mj-lt"/>
              <a:cs typeface="+mj-lt"/>
            </a:endParaRPr>
          </a:p>
          <a:p>
            <a:r>
              <a:rPr lang="en-US" sz="4500" b="0" dirty="0" err="1">
                <a:ea typeface="+mj-lt"/>
                <a:cs typeface="+mj-lt"/>
              </a:rPr>
              <a:t>Lorsque</a:t>
            </a:r>
            <a:r>
              <a:rPr lang="en-US" sz="4500" b="0" dirty="0">
                <a:ea typeface="+mj-lt"/>
                <a:cs typeface="+mj-lt"/>
              </a:rPr>
              <a:t> </a:t>
            </a:r>
            <a:r>
              <a:rPr lang="en-US" sz="4500" b="0" dirty="0" err="1">
                <a:ea typeface="+mj-lt"/>
                <a:cs typeface="+mj-lt"/>
              </a:rPr>
              <a:t>l’utilisateur</a:t>
            </a:r>
            <a:r>
              <a:rPr lang="en-US" sz="4500" b="0" dirty="0">
                <a:ea typeface="+mj-lt"/>
                <a:cs typeface="+mj-lt"/>
              </a:rPr>
              <a:t> clique sur la flèche « retour », il doit </a:t>
            </a:r>
            <a:r>
              <a:rPr lang="en-US" sz="4500" b="0" dirty="0" err="1">
                <a:ea typeface="+mj-lt"/>
                <a:cs typeface="+mj-lt"/>
              </a:rPr>
              <a:t>être</a:t>
            </a:r>
            <a:r>
              <a:rPr lang="en-US" sz="4500" b="0" dirty="0">
                <a:ea typeface="+mj-lt"/>
                <a:cs typeface="+mj-lt"/>
              </a:rPr>
              <a:t> </a:t>
            </a:r>
            <a:r>
              <a:rPr lang="en-US" sz="4500" b="0" dirty="0" err="1">
                <a:ea typeface="+mj-lt"/>
                <a:cs typeface="+mj-lt"/>
              </a:rPr>
              <a:t>redirigé</a:t>
            </a:r>
            <a:r>
              <a:rPr lang="en-US" sz="4500" b="0" dirty="0">
                <a:ea typeface="+mj-lt"/>
                <a:cs typeface="+mj-lt"/>
              </a:rPr>
              <a:t> vers la page de la concession Renault </a:t>
            </a:r>
            <a:r>
              <a:rPr lang="en-US" sz="4500" b="0" dirty="0" err="1">
                <a:ea typeface="+mj-lt"/>
                <a:cs typeface="+mj-lt"/>
              </a:rPr>
              <a:t>ou</a:t>
            </a:r>
            <a:r>
              <a:rPr lang="en-US" sz="4500" b="0" dirty="0">
                <a:ea typeface="+mj-lt"/>
                <a:cs typeface="+mj-lt"/>
              </a:rPr>
              <a:t> Dacia </a:t>
            </a:r>
            <a:r>
              <a:rPr lang="en-US" sz="4500" b="0" dirty="0" err="1">
                <a:ea typeface="+mj-lt"/>
                <a:cs typeface="+mj-lt"/>
              </a:rPr>
              <a:t>d’où</a:t>
            </a:r>
            <a:r>
              <a:rPr lang="en-US" sz="4500" b="0" dirty="0">
                <a:ea typeface="+mj-lt"/>
                <a:cs typeface="+mj-lt"/>
              </a:rPr>
              <a:t> il </a:t>
            </a:r>
            <a:r>
              <a:rPr lang="en-US" sz="4500" b="0">
                <a:ea typeface="+mj-lt"/>
                <a:cs typeface="+mj-lt"/>
              </a:rPr>
              <a:t>vient</a:t>
            </a:r>
            <a:r>
              <a:rPr lang="en-US" sz="4500" b="0" dirty="0">
                <a:ea typeface="+mj-lt"/>
                <a:cs typeface="+mj-lt"/>
              </a:rPr>
              <a:t> </a:t>
            </a:r>
            <a:r>
              <a:rPr lang="en-US" sz="4500" b="0" dirty="0" err="1">
                <a:ea typeface="+mj-lt"/>
                <a:cs typeface="+mj-lt"/>
              </a:rPr>
              <a:t>initialement</a:t>
            </a:r>
            <a:r>
              <a:rPr lang="en-US" sz="4500" b="0" dirty="0">
                <a:ea typeface="+mj-lt"/>
                <a:cs typeface="+mj-lt"/>
              </a:rPr>
              <a:t>.</a:t>
            </a:r>
            <a:endParaRPr lang="en-US" sz="4950" dirty="0">
              <a:ea typeface="+mj-lt"/>
              <a:cs typeface="+mj-lt"/>
            </a:endParaRPr>
          </a:p>
          <a:p>
            <a:endParaRPr lang="en-US" sz="4500" b="0">
              <a:ea typeface="+mj-lt"/>
              <a:cs typeface="+mj-lt"/>
            </a:endParaRPr>
          </a:p>
          <a:p>
            <a:r>
              <a:rPr lang="en-US" sz="4500" dirty="0" err="1">
                <a:ea typeface="+mj-lt"/>
                <a:cs typeface="+mj-lt"/>
              </a:rPr>
              <a:t>Rediriger</a:t>
            </a:r>
            <a:r>
              <a:rPr lang="en-US" sz="4500" dirty="0">
                <a:ea typeface="+mj-lt"/>
                <a:cs typeface="+mj-lt"/>
              </a:rPr>
              <a:t> vers la bonne page :</a:t>
            </a:r>
            <a:r>
              <a:rPr lang="en-US" sz="4500" b="0" dirty="0">
                <a:ea typeface="+mj-lt"/>
                <a:cs typeface="+mj-lt"/>
              </a:rPr>
              <a:t> les </a:t>
            </a:r>
            <a:r>
              <a:rPr lang="en-US" sz="4500" b="0" dirty="0" err="1">
                <a:ea typeface="+mj-lt"/>
                <a:cs typeface="+mj-lt"/>
              </a:rPr>
              <a:t>utilisateurs</a:t>
            </a:r>
            <a:r>
              <a:rPr lang="en-US" sz="4500" b="0" dirty="0">
                <a:ea typeface="+mj-lt"/>
                <a:cs typeface="+mj-lt"/>
              </a:rPr>
              <a:t> </a:t>
            </a:r>
            <a:r>
              <a:rPr lang="en-US" sz="4500" b="0" dirty="0" err="1">
                <a:ea typeface="+mj-lt"/>
                <a:cs typeface="+mj-lt"/>
              </a:rPr>
              <a:t>doivent</a:t>
            </a:r>
            <a:r>
              <a:rPr lang="en-US" sz="4500" b="0" dirty="0">
                <a:ea typeface="+mj-lt"/>
                <a:cs typeface="+mj-lt"/>
              </a:rPr>
              <a:t> arriver sur </a:t>
            </a:r>
            <a:r>
              <a:rPr lang="en-US" sz="4500" b="0" dirty="0" err="1">
                <a:ea typeface="+mj-lt"/>
                <a:cs typeface="+mj-lt"/>
              </a:rPr>
              <a:t>votre</a:t>
            </a:r>
            <a:r>
              <a:rPr lang="en-US" sz="4500" b="0" dirty="0">
                <a:ea typeface="+mj-lt"/>
                <a:cs typeface="+mj-lt"/>
              </a:rPr>
              <a:t> page « À </a:t>
            </a:r>
            <a:r>
              <a:rPr lang="en-US" sz="4500" b="0" dirty="0" err="1">
                <a:ea typeface="+mj-lt"/>
                <a:cs typeface="+mj-lt"/>
              </a:rPr>
              <a:t>propos</a:t>
            </a:r>
            <a:r>
              <a:rPr lang="en-US" sz="4500" b="0" dirty="0">
                <a:ea typeface="+mj-lt"/>
                <a:cs typeface="+mj-lt"/>
              </a:rPr>
              <a:t> de nous », qui </a:t>
            </a:r>
            <a:r>
              <a:rPr lang="en-US" sz="4500" b="0" dirty="0" err="1">
                <a:ea typeface="+mj-lt"/>
                <a:cs typeface="+mj-lt"/>
              </a:rPr>
              <a:t>présente</a:t>
            </a:r>
            <a:r>
              <a:rPr lang="en-US" sz="4500" b="0" dirty="0">
                <a:ea typeface="+mj-lt"/>
                <a:cs typeface="+mj-lt"/>
              </a:rPr>
              <a:t> </a:t>
            </a:r>
            <a:r>
              <a:rPr lang="en-US" sz="4500" b="0" dirty="0" err="1">
                <a:ea typeface="+mj-lt"/>
                <a:cs typeface="+mj-lt"/>
              </a:rPr>
              <a:t>l'histoire</a:t>
            </a:r>
            <a:r>
              <a:rPr lang="en-US" sz="4500" b="0" dirty="0">
                <a:ea typeface="+mj-lt"/>
                <a:cs typeface="+mj-lt"/>
              </a:rPr>
              <a:t>  de </a:t>
            </a:r>
            <a:r>
              <a:rPr lang="en-US" sz="4500" b="0" dirty="0" err="1">
                <a:ea typeface="+mj-lt"/>
                <a:cs typeface="+mj-lt"/>
              </a:rPr>
              <a:t>votre</a:t>
            </a:r>
            <a:r>
              <a:rPr lang="en-US" sz="4500" b="0" dirty="0">
                <a:ea typeface="+mj-lt"/>
                <a:cs typeface="+mj-lt"/>
              </a:rPr>
              <a:t> concession </a:t>
            </a:r>
            <a:r>
              <a:rPr lang="en-US" sz="4500" b="0" dirty="0" err="1">
                <a:ea typeface="+mj-lt"/>
                <a:cs typeface="+mj-lt"/>
              </a:rPr>
              <a:t>ou</a:t>
            </a:r>
            <a:r>
              <a:rPr lang="en-US" sz="4500" b="0" dirty="0">
                <a:ea typeface="+mj-lt"/>
                <a:cs typeface="+mj-lt"/>
              </a:rPr>
              <a:t> de </a:t>
            </a:r>
            <a:r>
              <a:rPr lang="en-US" sz="4500" b="0" dirty="0" err="1">
                <a:ea typeface="+mj-lt"/>
                <a:cs typeface="+mj-lt"/>
              </a:rPr>
              <a:t>votre</a:t>
            </a:r>
            <a:r>
              <a:rPr lang="en-US" sz="4500" b="0" dirty="0">
                <a:ea typeface="+mj-lt"/>
                <a:cs typeface="+mj-lt"/>
              </a:rPr>
              <a:t> </a:t>
            </a:r>
            <a:r>
              <a:rPr lang="en-US" sz="4500" b="0" dirty="0" err="1">
                <a:ea typeface="+mj-lt"/>
                <a:cs typeface="+mj-lt"/>
              </a:rPr>
              <a:t>groupe</a:t>
            </a:r>
            <a:r>
              <a:rPr lang="en-US" sz="4500" b="0" dirty="0">
                <a:ea typeface="+mj-lt"/>
                <a:cs typeface="+mj-lt"/>
              </a:rPr>
              <a:t>.</a:t>
            </a:r>
            <a:endParaRPr lang="en-US" dirty="0">
              <a:ea typeface="+mj-lt"/>
              <a:cs typeface="+mj-lt"/>
            </a:endParaRPr>
          </a:p>
          <a:p>
            <a:endParaRPr lang="en-US" sz="4500" b="0">
              <a:ea typeface="+mj-lt"/>
              <a:cs typeface="+mj-lt"/>
            </a:endParaRPr>
          </a:p>
          <a:p>
            <a:r>
              <a:rPr lang="en-US" sz="4500" b="0" i="1" dirty="0">
                <a:ea typeface="+mj-lt"/>
                <a:cs typeface="+mj-lt"/>
              </a:rPr>
              <a:t>La redirection </a:t>
            </a:r>
            <a:r>
              <a:rPr lang="en-US" sz="4500" b="0" i="1" dirty="0" err="1">
                <a:ea typeface="+mj-lt"/>
                <a:cs typeface="+mj-lt"/>
              </a:rPr>
              <a:t>n’est</a:t>
            </a:r>
            <a:r>
              <a:rPr lang="en-US" sz="4500" b="0" i="1" dirty="0">
                <a:ea typeface="+mj-lt"/>
                <a:cs typeface="+mj-lt"/>
              </a:rPr>
              <a:t> pas </a:t>
            </a:r>
            <a:r>
              <a:rPr lang="en-US" sz="4500" b="0" i="1" dirty="0" err="1">
                <a:ea typeface="+mj-lt"/>
                <a:cs typeface="+mj-lt"/>
              </a:rPr>
              <a:t>obligatoire</a:t>
            </a:r>
            <a:r>
              <a:rPr lang="en-US" sz="4500" b="0" i="1" dirty="0">
                <a:ea typeface="+mj-lt"/>
                <a:cs typeface="+mj-lt"/>
              </a:rPr>
              <a:t>, vous </a:t>
            </a:r>
            <a:r>
              <a:rPr lang="en-US" sz="4500" b="0" i="1" dirty="0" err="1">
                <a:ea typeface="+mj-lt"/>
                <a:cs typeface="+mj-lt"/>
              </a:rPr>
              <a:t>pouvez</a:t>
            </a:r>
            <a:r>
              <a:rPr lang="en-US" sz="4500" b="0" i="1" dirty="0">
                <a:ea typeface="+mj-lt"/>
                <a:cs typeface="+mj-lt"/>
              </a:rPr>
              <a:t> </a:t>
            </a:r>
            <a:r>
              <a:rPr lang="en-US" sz="4500" b="0" i="1" dirty="0" err="1">
                <a:ea typeface="+mj-lt"/>
                <a:cs typeface="+mj-lt"/>
              </a:rPr>
              <a:t>choisir</a:t>
            </a:r>
            <a:r>
              <a:rPr lang="en-US" sz="4500" b="0" i="1" dirty="0">
                <a:ea typeface="+mj-lt"/>
                <a:cs typeface="+mj-lt"/>
              </a:rPr>
              <a:t> de ne pas </a:t>
            </a:r>
            <a:r>
              <a:rPr lang="en-US" sz="4500" b="0" i="1" dirty="0" err="1">
                <a:ea typeface="+mj-lt"/>
                <a:cs typeface="+mj-lt"/>
              </a:rPr>
              <a:t>l’utiliser</a:t>
            </a:r>
            <a:r>
              <a:rPr lang="en-US" sz="4500" b="0" i="1" dirty="0">
                <a:ea typeface="+mj-lt"/>
                <a:cs typeface="+mj-lt"/>
              </a:rPr>
              <a:t>.</a:t>
            </a:r>
            <a:endParaRPr lang="en-US" sz="4950" b="0" i="1" dirty="0">
              <a:ea typeface="+mj-lt"/>
              <a:cs typeface="+mj-lt"/>
            </a:endParaRPr>
          </a:p>
          <a:p>
            <a:endParaRPr lang="en-US" sz="4500" b="0" dirty="0">
              <a:latin typeface="Renault Group"/>
            </a:endParaRPr>
          </a:p>
        </p:txBody>
      </p:sp>
      <p:pic>
        <p:nvPicPr>
          <p:cNvPr id="3" name="Image 2">
            <a:extLst>
              <a:ext uri="{FF2B5EF4-FFF2-40B4-BE49-F238E27FC236}">
                <a16:creationId xmlns:a16="http://schemas.microsoft.com/office/drawing/2014/main" id="{DE0C126E-8EBD-9060-E5FD-FAAF6643C6AD}"/>
              </a:ext>
            </a:extLst>
          </p:cNvPr>
          <p:cNvPicPr>
            <a:picLocks noChangeAspect="1"/>
          </p:cNvPicPr>
          <p:nvPr/>
        </p:nvPicPr>
        <p:blipFill>
          <a:blip r:embed="rId2"/>
          <a:stretch>
            <a:fillRect/>
          </a:stretch>
        </p:blipFill>
        <p:spPr>
          <a:xfrm>
            <a:off x="22480223" y="8427504"/>
            <a:ext cx="16524471" cy="1901237"/>
          </a:xfrm>
          <a:prstGeom prst="rect">
            <a:avLst/>
          </a:prstGeom>
        </p:spPr>
      </p:pic>
      <p:sp>
        <p:nvSpPr>
          <p:cNvPr id="7" name="Oval 10">
            <a:extLst>
              <a:ext uri="{FF2B5EF4-FFF2-40B4-BE49-F238E27FC236}">
                <a16:creationId xmlns:a16="http://schemas.microsoft.com/office/drawing/2014/main" id="{B3D16C14-00D6-1016-2A61-70832382E678}"/>
              </a:ext>
            </a:extLst>
          </p:cNvPr>
          <p:cNvSpPr/>
          <p:nvPr/>
        </p:nvSpPr>
        <p:spPr>
          <a:xfrm>
            <a:off x="36920059" y="8386447"/>
            <a:ext cx="2084635" cy="2030785"/>
          </a:xfrm>
          <a:prstGeom prst="ellipse">
            <a:avLst/>
          </a:prstGeom>
          <a:noFill/>
          <a:ln w="57150">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pic>
        <p:nvPicPr>
          <p:cNvPr id="8" name="Graphic 11" descr="Curseur contour">
            <a:extLst>
              <a:ext uri="{FF2B5EF4-FFF2-40B4-BE49-F238E27FC236}">
                <a16:creationId xmlns:a16="http://schemas.microsoft.com/office/drawing/2014/main" id="{38650353-4DDD-2E78-3935-1AF9D61E4F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H="1">
            <a:off x="36378529" y="10299439"/>
            <a:ext cx="1297171" cy="1397468"/>
          </a:xfrm>
          <a:prstGeom prst="rect">
            <a:avLst/>
          </a:prstGeom>
        </p:spPr>
      </p:pic>
      <p:sp>
        <p:nvSpPr>
          <p:cNvPr id="18" name="TextBox 3">
            <a:extLst>
              <a:ext uri="{FF2B5EF4-FFF2-40B4-BE49-F238E27FC236}">
                <a16:creationId xmlns:a16="http://schemas.microsoft.com/office/drawing/2014/main" id="{4C557787-B71D-779C-FC91-BBF0E7DB8D18}"/>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5" action="ppaction://hlinksldjump"/>
              </a:rPr>
              <a:t>Retour au </a:t>
            </a:r>
            <a:r>
              <a:rPr lang="en-US" sz="2800" dirty="0" err="1">
                <a:hlinkClick r:id="rId5" action="ppaction://hlinksldjump"/>
              </a:rPr>
              <a:t>sommaire</a:t>
            </a:r>
            <a:endParaRPr lang="en-US" sz="2800" dirty="0"/>
          </a:p>
        </p:txBody>
      </p:sp>
    </p:spTree>
    <p:extLst>
      <p:ext uri="{BB962C8B-B14F-4D97-AF65-F5344CB8AC3E}">
        <p14:creationId xmlns:p14="http://schemas.microsoft.com/office/powerpoint/2010/main" val="4112360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64FF07A-50D8-B498-AD08-22A52619501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DC5CA2B-AFCC-C30C-9146-C1AA94067BB1}"/>
              </a:ext>
            </a:extLst>
          </p:cNvPr>
          <p:cNvSpPr/>
          <p:nvPr/>
        </p:nvSpPr>
        <p:spPr>
          <a:xfrm>
            <a:off x="470267" y="7972922"/>
            <a:ext cx="21401665" cy="6956202"/>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40483417-BA03-40F2-5B6F-F44EB39494E0}"/>
              </a:ext>
            </a:extLst>
          </p:cNvPr>
          <p:cNvSpPr>
            <a:spLocks noGrp="1"/>
          </p:cNvSpPr>
          <p:nvPr>
            <p:ph type="body" sz="quarter" idx="11"/>
          </p:nvPr>
        </p:nvSpPr>
        <p:spPr>
          <a:xfrm>
            <a:off x="919452" y="781596"/>
            <a:ext cx="14292320" cy="838521"/>
          </a:xfrm>
        </p:spPr>
        <p:txBody>
          <a:bodyPr lIns="0" tIns="0" rIns="0" bIns="0" anchor="t"/>
          <a:lstStyle/>
          <a:p>
            <a:r>
              <a:rPr lang="en-GB" dirty="0">
                <a:latin typeface="NouvelR"/>
              </a:rPr>
              <a:t>02 – </a:t>
            </a:r>
            <a:r>
              <a:rPr lang="fr-FR" dirty="0">
                <a:latin typeface="NouvelR"/>
              </a:rPr>
              <a:t> Nom &amp; Présentation de la </a:t>
            </a:r>
            <a:r>
              <a:rPr lang="fr-FR" dirty="0" err="1">
                <a:latin typeface="NouvelR"/>
              </a:rPr>
              <a:t>Homepage</a:t>
            </a:r>
            <a:endParaRPr lang="fr-FR" dirty="0" err="1">
              <a:latin typeface="NouvelR" pitchFamily="2" charset="0"/>
            </a:endParaRPr>
          </a:p>
        </p:txBody>
      </p:sp>
      <p:sp>
        <p:nvSpPr>
          <p:cNvPr id="35" name="Espace réservé du texte 34">
            <a:extLst>
              <a:ext uri="{FF2B5EF4-FFF2-40B4-BE49-F238E27FC236}">
                <a16:creationId xmlns:a16="http://schemas.microsoft.com/office/drawing/2014/main" id="{1FF9DADD-4F93-703C-AF07-26A8B1F07471}"/>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DON'TS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2B3779D0-5D7F-3890-BEC8-1DE5EFF15446}"/>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Redirection</a:t>
            </a:r>
          </a:p>
        </p:txBody>
      </p:sp>
      <p:sp>
        <p:nvSpPr>
          <p:cNvPr id="4" name="Espace réservé du texte 34">
            <a:extLst>
              <a:ext uri="{FF2B5EF4-FFF2-40B4-BE49-F238E27FC236}">
                <a16:creationId xmlns:a16="http://schemas.microsoft.com/office/drawing/2014/main" id="{7A0EEF37-5239-3999-CD9D-BF546273D577}"/>
              </a:ext>
            </a:extLst>
          </p:cNvPr>
          <p:cNvSpPr txBox="1">
            <a:spLocks/>
          </p:cNvSpPr>
          <p:nvPr/>
        </p:nvSpPr>
        <p:spPr>
          <a:xfrm>
            <a:off x="462488" y="8342713"/>
            <a:ext cx="21401748" cy="658810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a:ea typeface="+mj-lt"/>
                <a:cs typeface="+mj-lt"/>
              </a:rPr>
              <a:t>Redirection vers un </a:t>
            </a:r>
            <a:r>
              <a:rPr lang="en-US" sz="4500" err="1">
                <a:ea typeface="+mj-lt"/>
                <a:cs typeface="+mj-lt"/>
              </a:rPr>
              <a:t>parcours</a:t>
            </a:r>
            <a:r>
              <a:rPr lang="en-US" sz="4500">
                <a:ea typeface="+mj-lt"/>
                <a:cs typeface="+mj-lt"/>
              </a:rPr>
              <a:t> non autorisé :</a:t>
            </a:r>
            <a:r>
              <a:rPr lang="en-US" sz="4500" b="0">
                <a:ea typeface="+mj-lt"/>
                <a:cs typeface="+mj-lt"/>
              </a:rPr>
              <a:t> les </a:t>
            </a:r>
            <a:r>
              <a:rPr lang="en-US" sz="4500" b="0" err="1">
                <a:ea typeface="+mj-lt"/>
                <a:cs typeface="+mj-lt"/>
              </a:rPr>
              <a:t>utilisateurs</a:t>
            </a:r>
            <a:r>
              <a:rPr lang="en-US" sz="4500" b="0">
                <a:ea typeface="+mj-lt"/>
                <a:cs typeface="+mj-lt"/>
              </a:rPr>
              <a:t> ne </a:t>
            </a:r>
            <a:r>
              <a:rPr lang="en-US" sz="4500" b="0" err="1">
                <a:ea typeface="+mj-lt"/>
                <a:cs typeface="+mj-lt"/>
              </a:rPr>
              <a:t>doivent</a:t>
            </a:r>
            <a:r>
              <a:rPr lang="en-US" sz="4500" b="0">
                <a:ea typeface="+mj-lt"/>
                <a:cs typeface="+mj-lt"/>
              </a:rPr>
              <a:t> pas </a:t>
            </a:r>
            <a:r>
              <a:rPr lang="en-US" sz="4500" b="0" err="1">
                <a:ea typeface="+mj-lt"/>
                <a:cs typeface="+mj-lt"/>
              </a:rPr>
              <a:t>être</a:t>
            </a:r>
            <a:r>
              <a:rPr lang="en-US" sz="4500" b="0">
                <a:ea typeface="+mj-lt"/>
                <a:cs typeface="+mj-lt"/>
              </a:rPr>
              <a:t> </a:t>
            </a:r>
            <a:r>
              <a:rPr lang="en-US" sz="4500" b="0" err="1">
                <a:ea typeface="+mj-lt"/>
                <a:cs typeface="+mj-lt"/>
              </a:rPr>
              <a:t>redirigés</a:t>
            </a:r>
            <a:r>
              <a:rPr lang="en-US" sz="4500" b="0">
                <a:ea typeface="+mj-lt"/>
                <a:cs typeface="+mj-lt"/>
              </a:rPr>
              <a:t> vers la page </a:t>
            </a:r>
            <a:r>
              <a:rPr lang="en-US" sz="4500" b="0" err="1">
                <a:ea typeface="+mj-lt"/>
                <a:cs typeface="+mj-lt"/>
              </a:rPr>
              <a:t>d’accueil</a:t>
            </a:r>
            <a:r>
              <a:rPr lang="en-US" sz="4500" b="0">
                <a:ea typeface="+mj-lt"/>
                <a:cs typeface="+mj-lt"/>
              </a:rPr>
              <a:t> du </a:t>
            </a:r>
            <a:r>
              <a:rPr lang="en-US" sz="4500" b="0" err="1">
                <a:ea typeface="+mj-lt"/>
                <a:cs typeface="+mj-lt"/>
              </a:rPr>
              <a:t>groupe</a:t>
            </a:r>
            <a:r>
              <a:rPr lang="en-US" sz="4500" b="0">
                <a:ea typeface="+mj-lt"/>
                <a:cs typeface="+mj-lt"/>
              </a:rPr>
              <a:t>, la page VO, </a:t>
            </a:r>
            <a:r>
              <a:rPr lang="en-US" sz="4500" b="0" err="1">
                <a:ea typeface="+mj-lt"/>
                <a:cs typeface="+mj-lt"/>
              </a:rPr>
              <a:t>une</a:t>
            </a:r>
            <a:r>
              <a:rPr lang="en-US" sz="4500" b="0">
                <a:ea typeface="+mj-lt"/>
                <a:cs typeface="+mj-lt"/>
              </a:rPr>
              <a:t> page </a:t>
            </a:r>
            <a:r>
              <a:rPr lang="en-US" sz="4500" b="0" err="1">
                <a:ea typeface="+mj-lt"/>
                <a:cs typeface="+mj-lt"/>
              </a:rPr>
              <a:t>d’une</a:t>
            </a:r>
            <a:r>
              <a:rPr lang="en-US" sz="4500" b="0">
                <a:ea typeface="+mj-lt"/>
                <a:cs typeface="+mj-lt"/>
              </a:rPr>
              <a:t> </a:t>
            </a:r>
            <a:r>
              <a:rPr lang="en-US" sz="4500" b="0" err="1">
                <a:ea typeface="+mj-lt"/>
                <a:cs typeface="+mj-lt"/>
              </a:rPr>
              <a:t>autre</a:t>
            </a:r>
            <a:r>
              <a:rPr lang="en-US" sz="4500" b="0">
                <a:ea typeface="+mj-lt"/>
                <a:cs typeface="+mj-lt"/>
              </a:rPr>
              <a:t> marque </a:t>
            </a:r>
            <a:r>
              <a:rPr lang="en-US" sz="4500" b="0" err="1">
                <a:ea typeface="+mj-lt"/>
                <a:cs typeface="+mj-lt"/>
              </a:rPr>
              <a:t>ou</a:t>
            </a:r>
            <a:r>
              <a:rPr lang="en-US" sz="4500" b="0">
                <a:ea typeface="+mj-lt"/>
                <a:cs typeface="+mj-lt"/>
              </a:rPr>
              <a:t> tout </a:t>
            </a:r>
            <a:r>
              <a:rPr lang="en-US" sz="4500" b="0" err="1">
                <a:ea typeface="+mj-lt"/>
                <a:cs typeface="+mj-lt"/>
              </a:rPr>
              <a:t>autre</a:t>
            </a:r>
            <a:r>
              <a:rPr lang="en-US" sz="4500" b="0">
                <a:ea typeface="+mj-lt"/>
                <a:cs typeface="+mj-lt"/>
              </a:rPr>
              <a:t> </a:t>
            </a:r>
            <a:r>
              <a:rPr lang="en-US" sz="4500" b="0" err="1">
                <a:ea typeface="+mj-lt"/>
                <a:cs typeface="+mj-lt"/>
              </a:rPr>
              <a:t>endroit</a:t>
            </a:r>
            <a:r>
              <a:rPr lang="en-US" sz="4500" b="0" dirty="0">
                <a:ea typeface="+mj-lt"/>
                <a:cs typeface="+mj-lt"/>
              </a:rPr>
              <a:t>.</a:t>
            </a:r>
            <a:endParaRPr lang="en-US" dirty="0">
              <a:ea typeface="+mj-lt"/>
              <a:cs typeface="+mj-lt"/>
            </a:endParaRPr>
          </a:p>
          <a:p>
            <a:endParaRPr lang="en-US" sz="4500" b="0">
              <a:ea typeface="+mj-lt"/>
              <a:cs typeface="+mj-lt"/>
            </a:endParaRPr>
          </a:p>
          <a:p>
            <a:r>
              <a:rPr lang="en-US" sz="4500">
                <a:ea typeface="+mj-lt"/>
                <a:cs typeface="+mj-lt"/>
              </a:rPr>
              <a:t>Redirection via un autre chemin </a:t>
            </a:r>
            <a:r>
              <a:rPr lang="en-US" sz="4500" dirty="0">
                <a:ea typeface="+mj-lt"/>
                <a:cs typeface="+mj-lt"/>
              </a:rPr>
              <a:t>:</a:t>
            </a:r>
            <a:r>
              <a:rPr lang="en-US" sz="4500" b="0" dirty="0">
                <a:ea typeface="+mj-lt"/>
                <a:cs typeface="+mj-lt"/>
              </a:rPr>
              <a:t> </a:t>
            </a:r>
            <a:r>
              <a:rPr lang="en-US" sz="4500" b="0">
                <a:ea typeface="+mj-lt"/>
                <a:cs typeface="+mj-lt"/>
              </a:rPr>
              <a:t>les </a:t>
            </a:r>
            <a:r>
              <a:rPr lang="en-US" sz="4500" b="0" err="1">
                <a:ea typeface="+mj-lt"/>
                <a:cs typeface="+mj-lt"/>
              </a:rPr>
              <a:t>utilisateurs</a:t>
            </a:r>
            <a:r>
              <a:rPr lang="en-US" sz="4500" b="0">
                <a:ea typeface="+mj-lt"/>
                <a:cs typeface="+mj-lt"/>
              </a:rPr>
              <a:t> ne </a:t>
            </a:r>
            <a:r>
              <a:rPr lang="en-US" sz="4500" b="0" err="1">
                <a:ea typeface="+mj-lt"/>
                <a:cs typeface="+mj-lt"/>
              </a:rPr>
              <a:t>peuvent</a:t>
            </a:r>
            <a:r>
              <a:rPr lang="en-US" sz="4500" b="0">
                <a:ea typeface="+mj-lt"/>
                <a:cs typeface="+mj-lt"/>
              </a:rPr>
              <a:t> pas </a:t>
            </a:r>
            <a:r>
              <a:rPr lang="en-US" sz="4500" b="0" err="1">
                <a:ea typeface="+mj-lt"/>
                <a:cs typeface="+mj-lt"/>
              </a:rPr>
              <a:t>être</a:t>
            </a:r>
            <a:r>
              <a:rPr lang="en-US" sz="4500" b="0">
                <a:ea typeface="+mj-lt"/>
                <a:cs typeface="+mj-lt"/>
              </a:rPr>
              <a:t> </a:t>
            </a:r>
            <a:r>
              <a:rPr lang="en-US" sz="4500" b="0" err="1">
                <a:ea typeface="+mj-lt"/>
                <a:cs typeface="+mj-lt"/>
              </a:rPr>
              <a:t>redirigés</a:t>
            </a:r>
            <a:r>
              <a:rPr lang="en-US" sz="4500" b="0">
                <a:ea typeface="+mj-lt"/>
                <a:cs typeface="+mj-lt"/>
              </a:rPr>
              <a:t> </a:t>
            </a:r>
            <a:r>
              <a:rPr lang="en-US" sz="4500" b="0" dirty="0">
                <a:ea typeface="+mj-lt"/>
                <a:cs typeface="+mj-lt"/>
              </a:rPr>
              <a:t>via </a:t>
            </a:r>
            <a:r>
              <a:rPr lang="en-US" sz="4500" b="0">
                <a:ea typeface="+mj-lt"/>
                <a:cs typeface="+mj-lt"/>
              </a:rPr>
              <a:t>un lien </a:t>
            </a:r>
            <a:r>
              <a:rPr lang="en-US" sz="4500" b="0" err="1">
                <a:ea typeface="+mj-lt"/>
                <a:cs typeface="+mj-lt"/>
              </a:rPr>
              <a:t>caché</a:t>
            </a:r>
            <a:r>
              <a:rPr lang="en-US" sz="4500" b="0" dirty="0">
                <a:ea typeface="+mj-lt"/>
                <a:cs typeface="+mj-lt"/>
              </a:rPr>
              <a:t>, </a:t>
            </a:r>
            <a:r>
              <a:rPr lang="en-US" sz="4500" b="0">
                <a:ea typeface="+mj-lt"/>
                <a:cs typeface="+mj-lt"/>
              </a:rPr>
              <a:t>un lien « Aller à la page du </a:t>
            </a:r>
            <a:r>
              <a:rPr lang="en-US" sz="4500" b="0" err="1">
                <a:ea typeface="+mj-lt"/>
                <a:cs typeface="+mj-lt"/>
              </a:rPr>
              <a:t>groupe</a:t>
            </a:r>
            <a:r>
              <a:rPr lang="en-US" sz="4500" b="0">
                <a:ea typeface="+mj-lt"/>
                <a:cs typeface="+mj-lt"/>
              </a:rPr>
              <a:t> » </a:t>
            </a:r>
            <a:r>
              <a:rPr lang="en-US" sz="4500" b="0" err="1">
                <a:ea typeface="+mj-lt"/>
                <a:cs typeface="+mj-lt"/>
              </a:rPr>
              <a:t>ou</a:t>
            </a:r>
            <a:r>
              <a:rPr lang="en-US" sz="4500" b="0">
                <a:ea typeface="+mj-lt"/>
                <a:cs typeface="+mj-lt"/>
              </a:rPr>
              <a:t> tout </a:t>
            </a:r>
            <a:r>
              <a:rPr lang="en-US" sz="4500" b="0" err="1">
                <a:ea typeface="+mj-lt"/>
                <a:cs typeface="+mj-lt"/>
              </a:rPr>
              <a:t>autre</a:t>
            </a:r>
            <a:r>
              <a:rPr lang="en-US" sz="4500" b="0">
                <a:ea typeface="+mj-lt"/>
                <a:cs typeface="+mj-lt"/>
              </a:rPr>
              <a:t> moyen.</a:t>
            </a:r>
            <a:endParaRPr lang="en-US"/>
          </a:p>
          <a:p>
            <a:endParaRPr lang="en-US" sz="4500" b="0">
              <a:ea typeface="+mj-lt"/>
              <a:cs typeface="+mj-lt"/>
            </a:endParaRPr>
          </a:p>
          <a:p>
            <a:r>
              <a:rPr lang="en-US" sz="4500" b="0" i="1">
                <a:ea typeface="+mj-lt"/>
                <a:cs typeface="+mj-lt"/>
              </a:rPr>
              <a:t>La redirection </a:t>
            </a:r>
            <a:r>
              <a:rPr lang="en-US" sz="4500" b="0" i="1" err="1">
                <a:ea typeface="+mj-lt"/>
                <a:cs typeface="+mj-lt"/>
              </a:rPr>
              <a:t>n’est</a:t>
            </a:r>
            <a:r>
              <a:rPr lang="en-US" sz="4500" b="0" i="1">
                <a:ea typeface="+mj-lt"/>
                <a:cs typeface="+mj-lt"/>
              </a:rPr>
              <a:t> pas </a:t>
            </a:r>
            <a:r>
              <a:rPr lang="en-US" sz="4500" b="0" i="1" err="1">
                <a:ea typeface="+mj-lt"/>
                <a:cs typeface="+mj-lt"/>
              </a:rPr>
              <a:t>obligatoire</a:t>
            </a:r>
            <a:r>
              <a:rPr lang="en-US" sz="4500" b="0" i="1">
                <a:ea typeface="+mj-lt"/>
                <a:cs typeface="+mj-lt"/>
              </a:rPr>
              <a:t> ,vous </a:t>
            </a:r>
            <a:r>
              <a:rPr lang="en-US" sz="4500" b="0" i="1" err="1">
                <a:ea typeface="+mj-lt"/>
                <a:cs typeface="+mj-lt"/>
              </a:rPr>
              <a:t>pouvez</a:t>
            </a:r>
            <a:r>
              <a:rPr lang="en-US" sz="4500" b="0" i="1">
                <a:ea typeface="+mj-lt"/>
                <a:cs typeface="+mj-lt"/>
              </a:rPr>
              <a:t> </a:t>
            </a:r>
            <a:r>
              <a:rPr lang="en-US" sz="4500" b="0" i="1" err="1">
                <a:ea typeface="+mj-lt"/>
                <a:cs typeface="+mj-lt"/>
              </a:rPr>
              <a:t>choisir</a:t>
            </a:r>
            <a:r>
              <a:rPr lang="en-US" sz="4500" b="0" i="1">
                <a:ea typeface="+mj-lt"/>
                <a:cs typeface="+mj-lt"/>
              </a:rPr>
              <a:t> de ne pas </a:t>
            </a:r>
            <a:r>
              <a:rPr lang="en-US" sz="4500" b="0" i="1" err="1">
                <a:ea typeface="+mj-lt"/>
                <a:cs typeface="+mj-lt"/>
              </a:rPr>
              <a:t>l’utiliser</a:t>
            </a:r>
            <a:r>
              <a:rPr lang="en-US" sz="4500" b="0" i="1">
                <a:ea typeface="+mj-lt"/>
                <a:cs typeface="+mj-lt"/>
              </a:rPr>
              <a:t>.</a:t>
            </a:r>
            <a:endParaRPr lang="en-US" sz="4950" b="0" i="1"/>
          </a:p>
          <a:p>
            <a:endParaRPr lang="en-US" sz="4500" b="0" dirty="0">
              <a:latin typeface="NouvelR"/>
            </a:endParaRPr>
          </a:p>
        </p:txBody>
      </p:sp>
      <p:pic>
        <p:nvPicPr>
          <p:cNvPr id="23" name="Picture 22">
            <a:extLst>
              <a:ext uri="{FF2B5EF4-FFF2-40B4-BE49-F238E27FC236}">
                <a16:creationId xmlns:a16="http://schemas.microsoft.com/office/drawing/2014/main" id="{CA42751B-C2E3-BC91-8072-4F5CC9032CA6}"/>
              </a:ext>
            </a:extLst>
          </p:cNvPr>
          <p:cNvPicPr>
            <a:picLocks noChangeAspect="1"/>
          </p:cNvPicPr>
          <p:nvPr/>
        </p:nvPicPr>
        <p:blipFill>
          <a:blip r:embed="rId2"/>
          <a:srcRect t="1190" r="-149" b="46680"/>
          <a:stretch>
            <a:fillRect/>
          </a:stretch>
        </p:blipFill>
        <p:spPr>
          <a:xfrm>
            <a:off x="24815034" y="8270154"/>
            <a:ext cx="12947906" cy="5417456"/>
          </a:xfrm>
          <a:prstGeom prst="rect">
            <a:avLst/>
          </a:prstGeom>
        </p:spPr>
      </p:pic>
      <p:sp>
        <p:nvSpPr>
          <p:cNvPr id="25" name="TextBox 24">
            <a:extLst>
              <a:ext uri="{FF2B5EF4-FFF2-40B4-BE49-F238E27FC236}">
                <a16:creationId xmlns:a16="http://schemas.microsoft.com/office/drawing/2014/main" id="{F63B5052-D903-0243-17C9-22230AAE2CF1}"/>
              </a:ext>
            </a:extLst>
          </p:cNvPr>
          <p:cNvSpPr txBox="1"/>
          <p:nvPr/>
        </p:nvSpPr>
        <p:spPr>
          <a:xfrm>
            <a:off x="25563566" y="8331875"/>
            <a:ext cx="1158987" cy="369332"/>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solidFill>
                  <a:schemeClr val="bg1"/>
                </a:solidFill>
                <a:latin typeface="NouvelR"/>
              </a:rPr>
              <a:t>DEALER</a:t>
            </a:r>
          </a:p>
        </p:txBody>
      </p:sp>
      <p:sp>
        <p:nvSpPr>
          <p:cNvPr id="26" name="TextBox 25">
            <a:extLst>
              <a:ext uri="{FF2B5EF4-FFF2-40B4-BE49-F238E27FC236}">
                <a16:creationId xmlns:a16="http://schemas.microsoft.com/office/drawing/2014/main" id="{182F11F0-D199-E191-8F8A-41EABE3AD600}"/>
              </a:ext>
            </a:extLst>
          </p:cNvPr>
          <p:cNvSpPr txBox="1"/>
          <p:nvPr/>
        </p:nvSpPr>
        <p:spPr>
          <a:xfrm>
            <a:off x="29858493" y="9633642"/>
            <a:ext cx="2538421" cy="923330"/>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a:solidFill>
                  <a:schemeClr val="bg1"/>
                </a:solidFill>
                <a:latin typeface="NouvelR"/>
              </a:rPr>
              <a:t>DEALER'S PICK</a:t>
            </a:r>
            <a:endParaRPr lang="en-US"/>
          </a:p>
          <a:p>
            <a:pPr algn="ctr"/>
            <a:endParaRPr lang="en-US" sz="1800" dirty="0">
              <a:solidFill>
                <a:schemeClr val="bg1"/>
              </a:solidFill>
              <a:latin typeface="NouvelR"/>
            </a:endParaRPr>
          </a:p>
          <a:p>
            <a:pPr algn="ctr"/>
            <a:r>
              <a:rPr lang="en-US" sz="1800">
                <a:solidFill>
                  <a:schemeClr val="bg1"/>
                </a:solidFill>
                <a:latin typeface="NouvelR"/>
              </a:rPr>
              <a:t>OUR USED CARS</a:t>
            </a:r>
            <a:endParaRPr lang="en-US" sz="1800" dirty="0">
              <a:solidFill>
                <a:schemeClr val="bg1"/>
              </a:solidFill>
              <a:latin typeface="NouvelR"/>
            </a:endParaRPr>
          </a:p>
        </p:txBody>
      </p:sp>
      <p:sp>
        <p:nvSpPr>
          <p:cNvPr id="28" name="TextBox 27">
            <a:extLst>
              <a:ext uri="{FF2B5EF4-FFF2-40B4-BE49-F238E27FC236}">
                <a16:creationId xmlns:a16="http://schemas.microsoft.com/office/drawing/2014/main" id="{978ADEC6-2429-2CFC-2957-B66A3ED6F381}"/>
              </a:ext>
            </a:extLst>
          </p:cNvPr>
          <p:cNvSpPr txBox="1"/>
          <p:nvPr/>
        </p:nvSpPr>
        <p:spPr>
          <a:xfrm>
            <a:off x="24806970" y="10611926"/>
            <a:ext cx="12944314" cy="3733612"/>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endParaRPr lang="en-US" sz="1800" dirty="0">
              <a:solidFill>
                <a:schemeClr val="bg1"/>
              </a:solidFill>
              <a:latin typeface="NouvelR"/>
            </a:endParaRPr>
          </a:p>
        </p:txBody>
      </p:sp>
      <p:pic>
        <p:nvPicPr>
          <p:cNvPr id="27" name="Picture 26">
            <a:extLst>
              <a:ext uri="{FF2B5EF4-FFF2-40B4-BE49-F238E27FC236}">
                <a16:creationId xmlns:a16="http://schemas.microsoft.com/office/drawing/2014/main" id="{96FF9450-833D-79FB-C59C-9572FFF3CCB2}"/>
              </a:ext>
            </a:extLst>
          </p:cNvPr>
          <p:cNvPicPr>
            <a:picLocks noChangeAspect="1"/>
          </p:cNvPicPr>
          <p:nvPr/>
        </p:nvPicPr>
        <p:blipFill>
          <a:blip r:embed="rId3"/>
          <a:stretch>
            <a:fillRect/>
          </a:stretch>
        </p:blipFill>
        <p:spPr>
          <a:xfrm>
            <a:off x="25292861" y="11211130"/>
            <a:ext cx="3426763" cy="2686482"/>
          </a:xfrm>
          <a:prstGeom prst="rect">
            <a:avLst/>
          </a:prstGeom>
        </p:spPr>
      </p:pic>
      <p:pic>
        <p:nvPicPr>
          <p:cNvPr id="29" name="Picture 28">
            <a:extLst>
              <a:ext uri="{FF2B5EF4-FFF2-40B4-BE49-F238E27FC236}">
                <a16:creationId xmlns:a16="http://schemas.microsoft.com/office/drawing/2014/main" id="{AA6FB881-D885-FD64-0366-40EE555C647C}"/>
              </a:ext>
            </a:extLst>
          </p:cNvPr>
          <p:cNvPicPr>
            <a:picLocks noChangeAspect="1"/>
          </p:cNvPicPr>
          <p:nvPr/>
        </p:nvPicPr>
        <p:blipFill>
          <a:blip r:embed="rId4"/>
          <a:stretch>
            <a:fillRect/>
          </a:stretch>
        </p:blipFill>
        <p:spPr>
          <a:xfrm>
            <a:off x="29136225" y="11229901"/>
            <a:ext cx="3550889" cy="2689444"/>
          </a:xfrm>
          <a:prstGeom prst="rect">
            <a:avLst/>
          </a:prstGeom>
        </p:spPr>
      </p:pic>
      <p:pic>
        <p:nvPicPr>
          <p:cNvPr id="30" name="Picture 29">
            <a:extLst>
              <a:ext uri="{FF2B5EF4-FFF2-40B4-BE49-F238E27FC236}">
                <a16:creationId xmlns:a16="http://schemas.microsoft.com/office/drawing/2014/main" id="{B674FBE2-C87E-D67B-1DE9-AD66E328BF24}"/>
              </a:ext>
            </a:extLst>
          </p:cNvPr>
          <p:cNvPicPr>
            <a:picLocks noChangeAspect="1"/>
          </p:cNvPicPr>
          <p:nvPr/>
        </p:nvPicPr>
        <p:blipFill>
          <a:blip r:embed="rId5"/>
          <a:stretch>
            <a:fillRect/>
          </a:stretch>
        </p:blipFill>
        <p:spPr>
          <a:xfrm>
            <a:off x="33017953" y="11189663"/>
            <a:ext cx="3542061" cy="2763858"/>
          </a:xfrm>
          <a:prstGeom prst="rect">
            <a:avLst/>
          </a:prstGeom>
        </p:spPr>
      </p:pic>
      <p:pic>
        <p:nvPicPr>
          <p:cNvPr id="3" name="Image 2">
            <a:extLst>
              <a:ext uri="{FF2B5EF4-FFF2-40B4-BE49-F238E27FC236}">
                <a16:creationId xmlns:a16="http://schemas.microsoft.com/office/drawing/2014/main" id="{743AEE77-7519-CD31-09BB-0F3DE28D7F79}"/>
              </a:ext>
            </a:extLst>
          </p:cNvPr>
          <p:cNvPicPr>
            <a:picLocks noChangeAspect="1"/>
          </p:cNvPicPr>
          <p:nvPr/>
        </p:nvPicPr>
        <p:blipFill>
          <a:blip r:embed="rId6"/>
          <a:stretch>
            <a:fillRect/>
          </a:stretch>
        </p:blipFill>
        <p:spPr>
          <a:xfrm>
            <a:off x="22249574" y="4970119"/>
            <a:ext cx="16968212" cy="1952292"/>
          </a:xfrm>
          <a:prstGeom prst="rect">
            <a:avLst/>
          </a:prstGeom>
        </p:spPr>
      </p:pic>
      <p:pic>
        <p:nvPicPr>
          <p:cNvPr id="7" name="Image 6">
            <a:extLst>
              <a:ext uri="{FF2B5EF4-FFF2-40B4-BE49-F238E27FC236}">
                <a16:creationId xmlns:a16="http://schemas.microsoft.com/office/drawing/2014/main" id="{5C779474-D395-552D-87A6-79D36B6893B3}"/>
              </a:ext>
            </a:extLst>
          </p:cNvPr>
          <p:cNvPicPr>
            <a:picLocks noChangeAspect="1"/>
          </p:cNvPicPr>
          <p:nvPr/>
        </p:nvPicPr>
        <p:blipFill>
          <a:blip r:embed="rId6"/>
          <a:stretch>
            <a:fillRect/>
          </a:stretch>
        </p:blipFill>
        <p:spPr>
          <a:xfrm>
            <a:off x="22249574" y="2343956"/>
            <a:ext cx="16968212" cy="1952292"/>
          </a:xfrm>
          <a:prstGeom prst="rect">
            <a:avLst/>
          </a:prstGeom>
        </p:spPr>
      </p:pic>
      <p:sp>
        <p:nvSpPr>
          <p:cNvPr id="8" name="TextBox 14">
            <a:extLst>
              <a:ext uri="{FF2B5EF4-FFF2-40B4-BE49-F238E27FC236}">
                <a16:creationId xmlns:a16="http://schemas.microsoft.com/office/drawing/2014/main" id="{093CD287-759F-66A8-97B9-3B19DE661E2C}"/>
              </a:ext>
            </a:extLst>
          </p:cNvPr>
          <p:cNvSpPr txBox="1"/>
          <p:nvPr/>
        </p:nvSpPr>
        <p:spPr>
          <a:xfrm>
            <a:off x="34418244" y="2562038"/>
            <a:ext cx="3272229" cy="414925"/>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i="1" noProof="0" dirty="0">
                <a:latin typeface="NouvelR"/>
              </a:rPr>
              <a:t>GO TO OUR GROUP PAGE</a:t>
            </a:r>
            <a:endParaRPr lang="en-GB" sz="2000" i="1" noProof="0" dirty="0"/>
          </a:p>
        </p:txBody>
      </p:sp>
      <p:sp>
        <p:nvSpPr>
          <p:cNvPr id="10" name="TextBox 17">
            <a:extLst>
              <a:ext uri="{FF2B5EF4-FFF2-40B4-BE49-F238E27FC236}">
                <a16:creationId xmlns:a16="http://schemas.microsoft.com/office/drawing/2014/main" id="{7861CE67-BCC1-A1AB-11F6-4B366F65272F}"/>
              </a:ext>
            </a:extLst>
          </p:cNvPr>
          <p:cNvSpPr txBox="1"/>
          <p:nvPr/>
        </p:nvSpPr>
        <p:spPr>
          <a:xfrm>
            <a:off x="31739019" y="5805307"/>
            <a:ext cx="3272229" cy="414925"/>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noProof="0" dirty="0">
                <a:latin typeface="NouvelR"/>
              </a:rPr>
              <a:t>GROUP  HOMEPAGE</a:t>
            </a:r>
            <a:endParaRPr lang="en-GB" sz="5400" noProof="0" dirty="0"/>
          </a:p>
        </p:txBody>
      </p:sp>
      <p:pic>
        <p:nvPicPr>
          <p:cNvPr id="11" name="Graphic 31" descr="Curseur contour">
            <a:extLst>
              <a:ext uri="{FF2B5EF4-FFF2-40B4-BE49-F238E27FC236}">
                <a16:creationId xmlns:a16="http://schemas.microsoft.com/office/drawing/2014/main" id="{98E5D4B2-3512-3B9B-2A50-0B8C1F9001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31401432" y="6213908"/>
            <a:ext cx="1297171" cy="1397468"/>
          </a:xfrm>
          <a:prstGeom prst="rect">
            <a:avLst/>
          </a:prstGeom>
        </p:spPr>
      </p:pic>
      <p:sp>
        <p:nvSpPr>
          <p:cNvPr id="12" name="Oval 33">
            <a:extLst>
              <a:ext uri="{FF2B5EF4-FFF2-40B4-BE49-F238E27FC236}">
                <a16:creationId xmlns:a16="http://schemas.microsoft.com/office/drawing/2014/main" id="{D65FB645-3450-181D-03B7-2D0890419AD6}"/>
              </a:ext>
            </a:extLst>
          </p:cNvPr>
          <p:cNvSpPr/>
          <p:nvPr/>
        </p:nvSpPr>
        <p:spPr>
          <a:xfrm>
            <a:off x="31667993" y="5240865"/>
            <a:ext cx="2752488" cy="1395159"/>
          </a:xfrm>
          <a:prstGeom prst="ellipse">
            <a:avLst/>
          </a:prstGeom>
          <a:noFill/>
          <a:ln w="28575">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sp>
        <p:nvSpPr>
          <p:cNvPr id="13" name="Oval 35">
            <a:extLst>
              <a:ext uri="{FF2B5EF4-FFF2-40B4-BE49-F238E27FC236}">
                <a16:creationId xmlns:a16="http://schemas.microsoft.com/office/drawing/2014/main" id="{6FFDDB6A-D5E8-B034-7059-06904CD135EA}"/>
              </a:ext>
            </a:extLst>
          </p:cNvPr>
          <p:cNvSpPr/>
          <p:nvPr/>
        </p:nvSpPr>
        <p:spPr>
          <a:xfrm>
            <a:off x="34420481" y="2238990"/>
            <a:ext cx="3299996" cy="925817"/>
          </a:xfrm>
          <a:prstGeom prst="ellipse">
            <a:avLst/>
          </a:prstGeom>
          <a:noFill/>
          <a:ln w="28575">
            <a:solidFill>
              <a:srgbClr val="FFFF00"/>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GB" noProof="0" dirty="0"/>
          </a:p>
        </p:txBody>
      </p:sp>
      <p:sp>
        <p:nvSpPr>
          <p:cNvPr id="19" name="TextBox 3">
            <a:extLst>
              <a:ext uri="{FF2B5EF4-FFF2-40B4-BE49-F238E27FC236}">
                <a16:creationId xmlns:a16="http://schemas.microsoft.com/office/drawing/2014/main" id="{115F98C1-2823-E23C-25F7-7D0E5F6395D1}"/>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9" action="ppaction://hlinksldjump"/>
              </a:rPr>
              <a:t>Retour au </a:t>
            </a:r>
            <a:r>
              <a:rPr lang="en-US" sz="2800" dirty="0" err="1">
                <a:hlinkClick r:id="rId9" action="ppaction://hlinksldjump"/>
              </a:rPr>
              <a:t>sommaire</a:t>
            </a:r>
            <a:endParaRPr lang="en-US" sz="2800" dirty="0"/>
          </a:p>
        </p:txBody>
      </p:sp>
    </p:spTree>
    <p:extLst>
      <p:ext uri="{BB962C8B-B14F-4D97-AF65-F5344CB8AC3E}">
        <p14:creationId xmlns:p14="http://schemas.microsoft.com/office/powerpoint/2010/main" val="1191847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a:lstStyle/>
          <a:p>
            <a:r>
              <a:rPr lang="en-GB" dirty="0">
                <a:latin typeface="NouvelR" pitchFamily="2" charset="0"/>
              </a:rPr>
              <a:t>contents</a:t>
            </a: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3970332" y="5792933"/>
            <a:ext cx="15025381" cy="2628416"/>
          </a:xfrm>
          <a:ln>
            <a:noFill/>
          </a:ln>
        </p:spPr>
        <p:txBody>
          <a:bodyPr lIns="0" tIns="0" rIns="0" bIns="0" anchor="t">
            <a:noAutofit/>
          </a:bodyPr>
          <a:lstStyle/>
          <a:p>
            <a:r>
              <a:rPr lang="en-GB" sz="4500" dirty="0">
                <a:latin typeface="NouvelR"/>
                <a:hlinkClick r:id="rId3" action="ppaction://hlinksldjump">
                  <a:extLst>
                    <a:ext uri="{A12FA001-AC4F-418D-AE19-62706E023703}">
                      <ahyp:hlinkClr xmlns:ahyp="http://schemas.microsoft.com/office/drawing/2018/hyperlinkcolor" val="tx"/>
                    </a:ext>
                  </a:extLst>
                </a:hlinkClick>
              </a:rPr>
              <a:t>Aspects Visuels de la marque</a:t>
            </a:r>
            <a:endParaRPr lang="en-US" sz="4950" dirty="0">
              <a:hlinkClick r:id="rId3" action="ppaction://hlinksldjump">
                <a:extLst>
                  <a:ext uri="{A12FA001-AC4F-418D-AE19-62706E023703}">
                    <ahyp:hlinkClr xmlns:ahyp="http://schemas.microsoft.com/office/drawing/2018/hyperlinkcolor" val="tx"/>
                  </a:ext>
                </a:extLst>
              </a:hlinkClick>
            </a:endParaRPr>
          </a:p>
          <a:p>
            <a:r>
              <a:rPr lang="en-GB" sz="4500" dirty="0">
                <a:latin typeface="NouvelR"/>
              </a:rPr>
              <a:t>	</a:t>
            </a:r>
            <a:r>
              <a:rPr lang="en-GB" sz="4500" b="0" dirty="0">
                <a:latin typeface="NouvelR"/>
                <a:hlinkClick r:id="rId4" action="ppaction://hlinksldjump">
                  <a:extLst>
                    <a:ext uri="{A12FA001-AC4F-418D-AE19-62706E023703}">
                      <ahyp:hlinkClr xmlns:ahyp="http://schemas.microsoft.com/office/drawing/2018/hyperlinkcolor" val="tx"/>
                    </a:ext>
                  </a:extLst>
                </a:hlinkClick>
              </a:rPr>
              <a:t>Logotype</a:t>
            </a:r>
          </a:p>
          <a:p>
            <a:r>
              <a:rPr lang="en-GB" sz="4500" b="0" dirty="0">
                <a:solidFill>
                  <a:schemeClr val="bg1"/>
                </a:solidFill>
                <a:latin typeface="NouvelR"/>
                <a:hlinkClick r:id="rId4" action="ppaction://hlinksldjump">
                  <a:extLst>
                    <a:ext uri="{A12FA001-AC4F-418D-AE19-62706E023703}">
                      <ahyp:hlinkClr xmlns:ahyp="http://schemas.microsoft.com/office/drawing/2018/hyperlinkcolor" val="tx"/>
                    </a:ext>
                  </a:extLst>
                </a:hlinkClick>
              </a:rPr>
              <a:t>	</a:t>
            </a:r>
            <a:r>
              <a:rPr lang="en-GB" sz="4500" b="0" u="sng" dirty="0">
                <a:latin typeface="NouvelR"/>
                <a:hlinkClick r:id="rId5" action="ppaction://hlinksldjump">
                  <a:extLst>
                    <a:ext uri="{A12FA001-AC4F-418D-AE19-62706E023703}">
                      <ahyp:hlinkClr xmlns:ahyp="http://schemas.microsoft.com/office/drawing/2018/hyperlinkcolor" val="tx"/>
                    </a:ext>
                  </a:extLst>
                </a:hlinkClick>
              </a:rPr>
              <a:t>Typography</a:t>
            </a:r>
            <a:r>
              <a:rPr lang="en-GB" sz="4500" b="0" u="sng" dirty="0">
                <a:latin typeface="NouvelR"/>
              </a:rPr>
              <a:t> &amp; Couleurs</a:t>
            </a:r>
            <a:endParaRPr lang="en-GB" sz="4500" b="0" u="sng" dirty="0">
              <a:latin typeface="NouvelR"/>
              <a:hlinkClick r:id="rId4" action="ppaction://hlinksldjump">
                <a:extLst>
                  <a:ext uri="{A12FA001-AC4F-418D-AE19-62706E023703}">
                    <ahyp:hlinkClr xmlns:ahyp="http://schemas.microsoft.com/office/drawing/2018/hyperlinkcolor" val="tx"/>
                  </a:ext>
                </a:extLst>
              </a:hlinkClick>
            </a:endParaRPr>
          </a:p>
          <a:p>
            <a:r>
              <a:rPr lang="en-GB" sz="4500" b="0" dirty="0">
                <a:latin typeface="NouvelR"/>
              </a:rPr>
              <a:t>	</a:t>
            </a:r>
            <a:r>
              <a:rPr lang="en-GB" sz="4500" b="0" dirty="0">
                <a:latin typeface="NouvelR"/>
                <a:hlinkClick r:id="rId6" action="ppaction://hlinksldjump">
                  <a:extLst>
                    <a:ext uri="{A12FA001-AC4F-418D-AE19-62706E023703}">
                      <ahyp:hlinkClr xmlns:ahyp="http://schemas.microsoft.com/office/drawing/2018/hyperlinkcolor" val="tx"/>
                    </a:ext>
                  </a:extLst>
                </a:hlinkClick>
              </a:rPr>
              <a:t>Visuels &amp; Guis</a:t>
            </a:r>
            <a:endParaRPr lang="en-GB" dirty="0">
              <a:hlinkClick r:id="" action="ppaction://noaction">
                <a:extLst>
                  <a:ext uri="{A12FA001-AC4F-418D-AE19-62706E023703}">
                    <ahyp:hlinkClr xmlns:ahyp="http://schemas.microsoft.com/office/drawing/2018/hyperlinkcolor" val="tx"/>
                  </a:ext>
                </a:extLst>
              </a:hlinkClick>
            </a:endParaRPr>
          </a:p>
        </p:txBody>
      </p:sp>
      <p:sp>
        <p:nvSpPr>
          <p:cNvPr id="36" name="Espace réservé du texte 35">
            <a:extLst>
              <a:ext uri="{FF2B5EF4-FFF2-40B4-BE49-F238E27FC236}">
                <a16:creationId xmlns:a16="http://schemas.microsoft.com/office/drawing/2014/main" id="{CC04623C-FA2D-6641-B570-5F722AEECDA0}"/>
              </a:ext>
            </a:extLst>
          </p:cNvPr>
          <p:cNvSpPr>
            <a:spLocks noGrp="1"/>
          </p:cNvSpPr>
          <p:nvPr>
            <p:ph type="body" sz="quarter" idx="19"/>
          </p:nvPr>
        </p:nvSpPr>
        <p:spPr>
          <a:xfrm>
            <a:off x="1577818" y="5792929"/>
            <a:ext cx="1588133" cy="1090586"/>
          </a:xfrm>
        </p:spPr>
        <p:txBody>
          <a:bodyPr/>
          <a:lstStyle/>
          <a:p>
            <a:r>
              <a:rPr lang="en-GB" dirty="0">
                <a:solidFill>
                  <a:schemeClr val="tx1"/>
                </a:solidFill>
              </a:rPr>
              <a:t>01</a:t>
            </a:r>
          </a:p>
        </p:txBody>
      </p:sp>
      <p:sp>
        <p:nvSpPr>
          <p:cNvPr id="37" name="Espace réservé du texte 36">
            <a:extLst>
              <a:ext uri="{FF2B5EF4-FFF2-40B4-BE49-F238E27FC236}">
                <a16:creationId xmlns:a16="http://schemas.microsoft.com/office/drawing/2014/main" id="{76967332-AD1B-744C-96F9-43C3AF62CAF6}"/>
              </a:ext>
            </a:extLst>
          </p:cNvPr>
          <p:cNvSpPr>
            <a:spLocks noGrp="1"/>
          </p:cNvSpPr>
          <p:nvPr>
            <p:ph type="body" sz="quarter" idx="20"/>
          </p:nvPr>
        </p:nvSpPr>
        <p:spPr>
          <a:xfrm>
            <a:off x="3970332" y="10600125"/>
            <a:ext cx="14942824" cy="5601002"/>
          </a:xfrm>
        </p:spPr>
        <p:txBody>
          <a:bodyPr lIns="0" tIns="0" rIns="0" bIns="0" anchor="t">
            <a:noAutofit/>
          </a:bodyPr>
          <a:lstStyle/>
          <a:p>
            <a:r>
              <a:rPr lang="en-GB" sz="4500" dirty="0">
                <a:latin typeface="NouvelR"/>
                <a:hlinkClick r:id="rId7" action="ppaction://hlinksldjump">
                  <a:extLst>
                    <a:ext uri="{A12FA001-AC4F-418D-AE19-62706E023703}">
                      <ahyp:hlinkClr xmlns:ahyp="http://schemas.microsoft.com/office/drawing/2018/hyperlinkcolor" val="tx"/>
                    </a:ext>
                  </a:extLst>
                </a:hlinkClick>
              </a:rPr>
              <a:t>Nom &amp; Présentation de la Homepage</a:t>
            </a:r>
            <a:endParaRPr lang="en-US" sz="4950" dirty="0"/>
          </a:p>
          <a:p>
            <a:r>
              <a:rPr lang="en-GB" sz="4500" dirty="0">
                <a:latin typeface="NouvelR"/>
              </a:rPr>
              <a:t>     </a:t>
            </a:r>
            <a:r>
              <a:rPr lang="en-GB" sz="4500" b="0" dirty="0">
                <a:latin typeface="NouvelR"/>
                <a:hlinkClick r:id="rId8" action="ppaction://hlinksldjump">
                  <a:extLst>
                    <a:ext uri="{A12FA001-AC4F-418D-AE19-62706E023703}">
                      <ahyp:hlinkClr xmlns:ahyp="http://schemas.microsoft.com/office/drawing/2018/hyperlinkcolor" val="tx"/>
                    </a:ext>
                  </a:extLst>
                </a:hlinkClick>
              </a:rPr>
              <a:t>Nom</a:t>
            </a:r>
            <a:r>
              <a:rPr lang="en-GB" sz="4500" b="0" dirty="0">
                <a:latin typeface="NouvelR"/>
              </a:rPr>
              <a:t> </a:t>
            </a:r>
          </a:p>
          <a:p>
            <a:r>
              <a:rPr lang="en-GB" sz="4500" b="0" dirty="0">
                <a:latin typeface="NouvelR"/>
              </a:rPr>
              <a:t>	</a:t>
            </a:r>
            <a:r>
              <a:rPr lang="en-GB" sz="4500" b="0" dirty="0">
                <a:latin typeface="NouvelR"/>
                <a:hlinkClick r:id="rId9" action="ppaction://hlinksldjump">
                  <a:extLst>
                    <a:ext uri="{A12FA001-AC4F-418D-AE19-62706E023703}">
                      <ahyp:hlinkClr xmlns:ahyp="http://schemas.microsoft.com/office/drawing/2018/hyperlinkcolor" val="tx"/>
                    </a:ext>
                  </a:extLst>
                </a:hlinkClick>
              </a:rPr>
              <a:t>Barre de Navigation</a:t>
            </a:r>
            <a:endParaRPr lang="en-GB" sz="4950" dirty="0"/>
          </a:p>
          <a:p>
            <a:r>
              <a:rPr lang="en-GB" sz="4500" b="0" dirty="0">
                <a:latin typeface="NouvelR"/>
              </a:rPr>
              <a:t>     </a:t>
            </a:r>
            <a:r>
              <a:rPr lang="en-GB" sz="4500" b="0" dirty="0">
                <a:latin typeface="NouvelR"/>
                <a:hlinkClick r:id="rId10" action="ppaction://hlinksldjump">
                  <a:extLst>
                    <a:ext uri="{A12FA001-AC4F-418D-AE19-62706E023703}">
                      <ahyp:hlinkClr xmlns:ahyp="http://schemas.microsoft.com/office/drawing/2018/hyperlinkcolor" val="tx"/>
                    </a:ext>
                  </a:extLst>
                </a:hlinkClick>
              </a:rPr>
              <a:t>Redirection</a:t>
            </a:r>
            <a:endParaRPr lang="en-GB" sz="4500" b="0" dirty="0">
              <a:latin typeface="NouvelR" pitchFamily="2" charset="0"/>
              <a:hlinkClick r:id="rId10" action="ppaction://hlinksldjump">
                <a:extLst>
                  <a:ext uri="{A12FA001-AC4F-418D-AE19-62706E023703}">
                    <ahyp:hlinkClr xmlns:ahyp="http://schemas.microsoft.com/office/drawing/2018/hyperlinkcolor" val="tx"/>
                  </a:ext>
                </a:extLst>
              </a:hlinkClick>
            </a:endParaRPr>
          </a:p>
        </p:txBody>
      </p:sp>
      <p:sp>
        <p:nvSpPr>
          <p:cNvPr id="38" name="Espace réservé du texte 37">
            <a:extLst>
              <a:ext uri="{FF2B5EF4-FFF2-40B4-BE49-F238E27FC236}">
                <a16:creationId xmlns:a16="http://schemas.microsoft.com/office/drawing/2014/main" id="{65C10033-B5E5-344B-946B-3FDD9B80E156}"/>
              </a:ext>
            </a:extLst>
          </p:cNvPr>
          <p:cNvSpPr>
            <a:spLocks noGrp="1"/>
          </p:cNvSpPr>
          <p:nvPr>
            <p:ph type="body" sz="quarter" idx="21"/>
          </p:nvPr>
        </p:nvSpPr>
        <p:spPr>
          <a:xfrm>
            <a:off x="1577818" y="10600122"/>
            <a:ext cx="1588133" cy="1090586"/>
          </a:xfrm>
        </p:spPr>
        <p:txBody>
          <a:bodyPr/>
          <a:lstStyle/>
          <a:p>
            <a:r>
              <a:rPr lang="en-GB" dirty="0">
                <a:solidFill>
                  <a:schemeClr val="tx1"/>
                </a:solidFill>
              </a:rPr>
              <a:t>02</a:t>
            </a:r>
          </a:p>
        </p:txBody>
      </p:sp>
      <p:sp>
        <p:nvSpPr>
          <p:cNvPr id="39" name="Espace réservé du texte 38">
            <a:extLst>
              <a:ext uri="{FF2B5EF4-FFF2-40B4-BE49-F238E27FC236}">
                <a16:creationId xmlns:a16="http://schemas.microsoft.com/office/drawing/2014/main" id="{785D17C9-E84B-BC48-A358-C87D6FA33742}"/>
              </a:ext>
            </a:extLst>
          </p:cNvPr>
          <p:cNvSpPr>
            <a:spLocks noGrp="1"/>
          </p:cNvSpPr>
          <p:nvPr>
            <p:ph type="body" sz="quarter" idx="22"/>
          </p:nvPr>
        </p:nvSpPr>
        <p:spPr>
          <a:xfrm>
            <a:off x="21245402" y="5792937"/>
            <a:ext cx="16776968" cy="3207394"/>
          </a:xfrm>
        </p:spPr>
        <p:txBody>
          <a:bodyPr lIns="0" tIns="0" rIns="0" bIns="0" anchor="t">
            <a:noAutofit/>
          </a:bodyPr>
          <a:lstStyle/>
          <a:p>
            <a:r>
              <a:rPr lang="en-GB" sz="4500" dirty="0">
                <a:latin typeface="NouvelR"/>
                <a:hlinkClick r:id="rId11" action="ppaction://hlinksldjump">
                  <a:extLst>
                    <a:ext uri="{A12FA001-AC4F-418D-AE19-62706E023703}">
                      <ahyp:hlinkClr xmlns:ahyp="http://schemas.microsoft.com/office/drawing/2018/hyperlinkcolor" val="tx"/>
                    </a:ext>
                  </a:extLst>
                </a:hlinkClick>
              </a:rPr>
              <a:t>Présentation des NV</a:t>
            </a:r>
            <a:endParaRPr lang="en-US" sz="4950" dirty="0">
              <a:latin typeface="Renault Group"/>
              <a:hlinkClick r:id="rId11" action="ppaction://hlinksldjump">
                <a:extLst>
                  <a:ext uri="{A12FA001-AC4F-418D-AE19-62706E023703}">
                    <ahyp:hlinkClr xmlns:ahyp="http://schemas.microsoft.com/office/drawing/2018/hyperlinkcolor" val="tx"/>
                  </a:ext>
                </a:extLst>
              </a:hlinkClick>
            </a:endParaRPr>
          </a:p>
          <a:p>
            <a:r>
              <a:rPr lang="en-GB" sz="4500" b="0" dirty="0">
                <a:latin typeface="NouvelR"/>
              </a:rPr>
              <a:t>    </a:t>
            </a:r>
            <a:r>
              <a:rPr lang="en-GB" sz="4500" b="0" dirty="0">
                <a:latin typeface="NouvelR"/>
                <a:hlinkClick r:id="rId12" action="ppaction://hlinksldjump">
                  <a:extLst>
                    <a:ext uri="{A12FA001-AC4F-418D-AE19-62706E023703}">
                      <ahyp:hlinkClr xmlns:ahyp="http://schemas.microsoft.com/office/drawing/2018/hyperlinkcolor" val="tx"/>
                    </a:ext>
                  </a:extLst>
                </a:hlinkClick>
              </a:rPr>
              <a:t>Visuels Nouveaux Vehicule &amp; Gamme</a:t>
            </a:r>
            <a:endParaRPr lang="en-GB" sz="4500" b="0" dirty="0">
              <a:latin typeface="NouvelR"/>
              <a:hlinkClick r:id="" action="ppaction://noaction">
                <a:extLst>
                  <a:ext uri="{A12FA001-AC4F-418D-AE19-62706E023703}">
                    <ahyp:hlinkClr xmlns:ahyp="http://schemas.microsoft.com/office/drawing/2018/hyperlinkcolor" val="tx"/>
                  </a:ext>
                </a:extLst>
              </a:hlinkClick>
            </a:endParaRPr>
          </a:p>
          <a:p>
            <a:r>
              <a:rPr lang="en-GB" sz="4500" dirty="0">
                <a:latin typeface="NouvelR"/>
              </a:rPr>
              <a:t>  </a:t>
            </a:r>
          </a:p>
          <a:p>
            <a:r>
              <a:rPr lang="en-GB" sz="4500" dirty="0">
                <a:latin typeface="NouvelR"/>
              </a:rPr>
              <a:t>	</a:t>
            </a:r>
            <a:endParaRPr lang="en-GB" sz="4500" b="0" dirty="0">
              <a:latin typeface="NouvelR"/>
            </a:endParaRPr>
          </a:p>
        </p:txBody>
      </p:sp>
      <p:sp>
        <p:nvSpPr>
          <p:cNvPr id="40" name="Espace réservé du texte 39">
            <a:extLst>
              <a:ext uri="{FF2B5EF4-FFF2-40B4-BE49-F238E27FC236}">
                <a16:creationId xmlns:a16="http://schemas.microsoft.com/office/drawing/2014/main" id="{60A9A269-F190-8B43-8245-4241242EE2FE}"/>
              </a:ext>
            </a:extLst>
          </p:cNvPr>
          <p:cNvSpPr>
            <a:spLocks noGrp="1"/>
          </p:cNvSpPr>
          <p:nvPr>
            <p:ph type="body" sz="quarter" idx="23"/>
          </p:nvPr>
        </p:nvSpPr>
        <p:spPr>
          <a:xfrm>
            <a:off x="18852888" y="5792933"/>
            <a:ext cx="1588133" cy="1090586"/>
          </a:xfrm>
        </p:spPr>
        <p:txBody>
          <a:bodyPr/>
          <a:lstStyle/>
          <a:p>
            <a:r>
              <a:rPr lang="en-GB" dirty="0">
                <a:solidFill>
                  <a:schemeClr val="tx1"/>
                </a:solidFill>
              </a:rPr>
              <a:t>03</a:t>
            </a:r>
          </a:p>
        </p:txBody>
      </p:sp>
      <p:sp>
        <p:nvSpPr>
          <p:cNvPr id="41" name="Espace réservé du texte 40">
            <a:extLst>
              <a:ext uri="{FF2B5EF4-FFF2-40B4-BE49-F238E27FC236}">
                <a16:creationId xmlns:a16="http://schemas.microsoft.com/office/drawing/2014/main" id="{91F95F58-D351-1A42-8F17-E508CBAA75C1}"/>
              </a:ext>
            </a:extLst>
          </p:cNvPr>
          <p:cNvSpPr>
            <a:spLocks noGrp="1"/>
          </p:cNvSpPr>
          <p:nvPr>
            <p:ph type="body" sz="quarter" idx="24"/>
          </p:nvPr>
        </p:nvSpPr>
        <p:spPr>
          <a:xfrm>
            <a:off x="21245402" y="10600125"/>
            <a:ext cx="17081021" cy="3286565"/>
          </a:xfrm>
        </p:spPr>
        <p:txBody>
          <a:bodyPr lIns="0" tIns="0" rIns="0" bIns="0" anchor="t">
            <a:noAutofit/>
          </a:bodyPr>
          <a:lstStyle/>
          <a:p>
            <a:r>
              <a:rPr lang="en-GB" sz="4500" dirty="0">
                <a:latin typeface="NouvelR"/>
                <a:hlinkClick r:id="rId13" action="ppaction://hlinksldjump">
                  <a:extLst>
                    <a:ext uri="{A12FA001-AC4F-418D-AE19-62706E023703}">
                      <ahyp:hlinkClr xmlns:ahyp="http://schemas.microsoft.com/office/drawing/2018/hyperlinkcolor" val="tx"/>
                    </a:ext>
                  </a:extLst>
                </a:hlinkClick>
              </a:rPr>
              <a:t>GBP Management</a:t>
            </a:r>
            <a:endParaRPr lang="en-GB" sz="4500" dirty="0">
              <a:latin typeface="NouvelR"/>
            </a:endParaRPr>
          </a:p>
          <a:p>
            <a:r>
              <a:rPr lang="en-GB" sz="4500" b="0" dirty="0">
                <a:latin typeface="NouvelR"/>
              </a:rPr>
              <a:t>	</a:t>
            </a:r>
            <a:r>
              <a:rPr lang="en-GB" sz="4500" b="0" dirty="0">
                <a:latin typeface="NouvelR"/>
                <a:hlinkClick r:id="rId14" action="ppaction://hlinksldjump">
                  <a:extLst>
                    <a:ext uri="{A12FA001-AC4F-418D-AE19-62706E023703}">
                      <ahyp:hlinkClr xmlns:ahyp="http://schemas.microsoft.com/office/drawing/2018/hyperlinkcolor" val="tx"/>
                    </a:ext>
                  </a:extLst>
                </a:hlinkClick>
              </a:rPr>
              <a:t>Google business profile management</a:t>
            </a:r>
            <a:endParaRPr lang="en-GB" sz="4500" b="0" dirty="0">
              <a:latin typeface="NouvelR"/>
              <a:hlinkClick r:id="" action="ppaction://noaction">
                <a:extLst>
                  <a:ext uri="{A12FA001-AC4F-418D-AE19-62706E023703}">
                    <ahyp:hlinkClr xmlns:ahyp="http://schemas.microsoft.com/office/drawing/2018/hyperlinkcolor" val="tx"/>
                  </a:ext>
                </a:extLst>
              </a:hlinkClick>
            </a:endParaRPr>
          </a:p>
          <a:p>
            <a:r>
              <a:rPr lang="en-GB" sz="4500" b="0" dirty="0">
                <a:latin typeface="NouvelR"/>
              </a:rPr>
              <a:t>     </a:t>
            </a:r>
            <a:r>
              <a:rPr lang="en-GB" sz="4500" b="0" dirty="0">
                <a:latin typeface="NouvelR"/>
                <a:hlinkClick r:id="rId15" action="ppaction://hlinksldjump">
                  <a:extLst>
                    <a:ext uri="{A12FA001-AC4F-418D-AE19-62706E023703}">
                      <ahyp:hlinkClr xmlns:ahyp="http://schemas.microsoft.com/office/drawing/2018/hyperlinkcolor" val="tx"/>
                    </a:ext>
                  </a:extLst>
                </a:hlinkClick>
              </a:rPr>
              <a:t>Photos  Propriétaire GBP</a:t>
            </a:r>
          </a:p>
        </p:txBody>
      </p:sp>
      <p:sp>
        <p:nvSpPr>
          <p:cNvPr id="42" name="Espace réservé du texte 41">
            <a:extLst>
              <a:ext uri="{FF2B5EF4-FFF2-40B4-BE49-F238E27FC236}">
                <a16:creationId xmlns:a16="http://schemas.microsoft.com/office/drawing/2014/main" id="{22246D0B-E2CA-754E-BBFD-B549B0097B43}"/>
              </a:ext>
            </a:extLst>
          </p:cNvPr>
          <p:cNvSpPr>
            <a:spLocks noGrp="1"/>
          </p:cNvSpPr>
          <p:nvPr>
            <p:ph type="body" sz="quarter" idx="25"/>
          </p:nvPr>
        </p:nvSpPr>
        <p:spPr>
          <a:xfrm>
            <a:off x="18852888" y="10600121"/>
            <a:ext cx="1588133" cy="1090586"/>
          </a:xfrm>
        </p:spPr>
        <p:txBody>
          <a:bodyPr/>
          <a:lstStyle/>
          <a:p>
            <a:r>
              <a:rPr lang="en-GB" dirty="0">
                <a:solidFill>
                  <a:schemeClr val="tx1"/>
                </a:solidFill>
              </a:rPr>
              <a:t>04</a:t>
            </a:r>
          </a:p>
        </p:txBody>
      </p:sp>
    </p:spTree>
    <p:extLst>
      <p:ext uri="{BB962C8B-B14F-4D97-AF65-F5344CB8AC3E}">
        <p14:creationId xmlns:p14="http://schemas.microsoft.com/office/powerpoint/2010/main" val="2780408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0E42F-7860-0F8F-32A1-27CAFF90C20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098CE52-5398-5478-6E23-9CDF995BE52B}"/>
              </a:ext>
            </a:extLst>
          </p:cNvPr>
          <p:cNvSpPr>
            <a:spLocks noGrp="1"/>
          </p:cNvSpPr>
          <p:nvPr>
            <p:ph type="body" sz="quarter" idx="14"/>
          </p:nvPr>
        </p:nvSpPr>
        <p:spPr/>
        <p:txBody>
          <a:bodyPr/>
          <a:lstStyle/>
          <a:p>
            <a:r>
              <a:rPr lang="en-US" sz="15700"/>
              <a:t>03</a:t>
            </a:r>
            <a:endParaRPr lang="en-US"/>
          </a:p>
        </p:txBody>
      </p:sp>
      <p:sp>
        <p:nvSpPr>
          <p:cNvPr id="4" name="Text Placeholder 3">
            <a:extLst>
              <a:ext uri="{FF2B5EF4-FFF2-40B4-BE49-F238E27FC236}">
                <a16:creationId xmlns:a16="http://schemas.microsoft.com/office/drawing/2014/main" id="{6B3C6A80-7542-CAB0-05F9-32680CBDF929}"/>
              </a:ext>
            </a:extLst>
          </p:cNvPr>
          <p:cNvSpPr>
            <a:spLocks noGrp="1"/>
          </p:cNvSpPr>
          <p:nvPr>
            <p:ph type="body" sz="quarter" idx="15"/>
          </p:nvPr>
        </p:nvSpPr>
        <p:spPr>
          <a:xfrm>
            <a:off x="1577825" y="12338832"/>
            <a:ext cx="21233538" cy="1475938"/>
          </a:xfrm>
        </p:spPr>
        <p:txBody>
          <a:bodyPr lIns="0" tIns="0" rIns="0" bIns="0" anchor="t">
            <a:noAutofit/>
          </a:bodyPr>
          <a:lstStyle/>
          <a:p>
            <a:r>
              <a:rPr lang="en-US" sz="6800"/>
              <a:t>Présentation des NV</a:t>
            </a:r>
          </a:p>
          <a:p>
            <a:endParaRPr lang="en-US" sz="6800" dirty="0"/>
          </a:p>
        </p:txBody>
      </p:sp>
      <p:sp>
        <p:nvSpPr>
          <p:cNvPr id="5" name="Rectangle 4">
            <a:extLst>
              <a:ext uri="{FF2B5EF4-FFF2-40B4-BE49-F238E27FC236}">
                <a16:creationId xmlns:a16="http://schemas.microsoft.com/office/drawing/2014/main" id="{2D17CCBE-4B24-C544-A1BB-F536AE9A5FDB}"/>
              </a:ext>
            </a:extLst>
          </p:cNvPr>
          <p:cNvSpPr/>
          <p:nvPr/>
        </p:nvSpPr>
        <p:spPr>
          <a:xfrm>
            <a:off x="20282083" y="-7867"/>
            <a:ext cx="19301109" cy="1799847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4275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74CBE5B-73A9-94E1-9374-C770CFF1C81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309D9FF-B283-2759-C085-41CF9E14BAFC}"/>
              </a:ext>
            </a:extLst>
          </p:cNvPr>
          <p:cNvSpPr/>
          <p:nvPr/>
        </p:nvSpPr>
        <p:spPr>
          <a:xfrm>
            <a:off x="444801" y="7972922"/>
            <a:ext cx="21427131" cy="5708632"/>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116356E6-2659-F3BC-791E-DAEE7E018AAE}"/>
              </a:ext>
            </a:extLst>
          </p:cNvPr>
          <p:cNvSpPr>
            <a:spLocks noGrp="1"/>
          </p:cNvSpPr>
          <p:nvPr>
            <p:ph type="body" sz="quarter" idx="11"/>
          </p:nvPr>
        </p:nvSpPr>
        <p:spPr>
          <a:xfrm>
            <a:off x="919452" y="781596"/>
            <a:ext cx="12864368" cy="838521"/>
          </a:xfrm>
        </p:spPr>
        <p:txBody>
          <a:bodyPr lIns="0" tIns="0" rIns="0" bIns="0" anchor="t"/>
          <a:lstStyle/>
          <a:p>
            <a:r>
              <a:rPr lang="en-GB" dirty="0">
                <a:latin typeface="NouvelR"/>
              </a:rPr>
              <a:t>03 – </a:t>
            </a:r>
            <a:r>
              <a:rPr lang="fr-FR" dirty="0">
                <a:latin typeface="NouvelR"/>
              </a:rPr>
              <a:t> Présentation des NV</a:t>
            </a:r>
          </a:p>
        </p:txBody>
      </p:sp>
      <p:sp>
        <p:nvSpPr>
          <p:cNvPr id="35" name="Espace réservé du texte 34">
            <a:extLst>
              <a:ext uri="{FF2B5EF4-FFF2-40B4-BE49-F238E27FC236}">
                <a16:creationId xmlns:a16="http://schemas.microsoft.com/office/drawing/2014/main" id="{EEDF97DF-CF29-E94D-A863-0FEB72C355E9}"/>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F696660C-F4D1-CBD1-20D5-DD0CCE671B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err="1">
                <a:solidFill>
                  <a:schemeClr val="bg2"/>
                </a:solidFill>
                <a:latin typeface="NouvelR"/>
              </a:rPr>
              <a:t>Visuels</a:t>
            </a:r>
            <a:r>
              <a:rPr lang="en-GB" sz="5000" dirty="0">
                <a:solidFill>
                  <a:schemeClr val="bg2"/>
                </a:solidFill>
                <a:latin typeface="NouvelR"/>
              </a:rPr>
              <a:t> </a:t>
            </a:r>
            <a:r>
              <a:rPr lang="en-GB" sz="5000" err="1">
                <a:solidFill>
                  <a:schemeClr val="bg2"/>
                </a:solidFill>
                <a:latin typeface="NouvelR"/>
              </a:rPr>
              <a:t>Véhicules</a:t>
            </a:r>
            <a:r>
              <a:rPr lang="en-GB" sz="5000">
                <a:solidFill>
                  <a:schemeClr val="bg2"/>
                </a:solidFill>
                <a:latin typeface="NouvelR"/>
              </a:rPr>
              <a:t> </a:t>
            </a:r>
            <a:r>
              <a:rPr lang="en-GB" sz="5000" err="1">
                <a:solidFill>
                  <a:schemeClr val="bg2"/>
                </a:solidFill>
                <a:latin typeface="NouvelR"/>
              </a:rPr>
              <a:t>Neufs</a:t>
            </a:r>
            <a:r>
              <a:rPr lang="en-GB" sz="5000">
                <a:solidFill>
                  <a:schemeClr val="bg2"/>
                </a:solidFill>
                <a:latin typeface="NouvelR"/>
              </a:rPr>
              <a:t> &amp; Gamme</a:t>
            </a:r>
          </a:p>
        </p:txBody>
      </p:sp>
      <p:sp>
        <p:nvSpPr>
          <p:cNvPr id="4" name="Espace réservé du texte 34">
            <a:extLst>
              <a:ext uri="{FF2B5EF4-FFF2-40B4-BE49-F238E27FC236}">
                <a16:creationId xmlns:a16="http://schemas.microsoft.com/office/drawing/2014/main" id="{AF2E80E5-09DF-D267-9DBD-EBB357B9977E}"/>
              </a:ext>
            </a:extLst>
          </p:cNvPr>
          <p:cNvSpPr txBox="1">
            <a:spLocks/>
          </p:cNvSpPr>
          <p:nvPr/>
        </p:nvSpPr>
        <p:spPr>
          <a:xfrm>
            <a:off x="452955" y="8245107"/>
            <a:ext cx="21437611" cy="5013951"/>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a:ea typeface="+mj-lt"/>
                <a:cs typeface="+mj-lt"/>
              </a:rPr>
              <a:t>Respecter les </a:t>
            </a:r>
            <a:r>
              <a:rPr lang="en-US" sz="4500" dirty="0" err="1">
                <a:ea typeface="+mj-lt"/>
                <a:cs typeface="+mj-lt"/>
              </a:rPr>
              <a:t>règles</a:t>
            </a:r>
            <a:r>
              <a:rPr lang="en-US" sz="4500" dirty="0">
                <a:ea typeface="+mj-lt"/>
                <a:cs typeface="+mj-lt"/>
              </a:rPr>
              <a:t> </a:t>
            </a:r>
            <a:r>
              <a:rPr lang="en-US" sz="4500" dirty="0" err="1">
                <a:ea typeface="+mj-lt"/>
                <a:cs typeface="+mj-lt"/>
              </a:rPr>
              <a:t>visuelles</a:t>
            </a:r>
            <a:r>
              <a:rPr lang="en-US" sz="4500" dirty="0">
                <a:ea typeface="+mj-lt"/>
                <a:cs typeface="+mj-lt"/>
              </a:rPr>
              <a:t> </a:t>
            </a:r>
            <a:r>
              <a:rPr lang="en-US" sz="4500" dirty="0" err="1">
                <a:ea typeface="+mj-lt"/>
                <a:cs typeface="+mj-lt"/>
              </a:rPr>
              <a:t>générales</a:t>
            </a:r>
            <a:r>
              <a:rPr lang="en-US" sz="4500" dirty="0">
                <a:ea typeface="+mj-lt"/>
                <a:cs typeface="+mj-lt"/>
              </a:rPr>
              <a:t> :</a:t>
            </a:r>
            <a:r>
              <a:rPr lang="en-US" sz="4500" b="0" dirty="0">
                <a:ea typeface="+mj-lt"/>
                <a:cs typeface="+mj-lt"/>
              </a:rPr>
              <a:t> les photos </a:t>
            </a:r>
            <a:r>
              <a:rPr lang="en-US" sz="4500" b="0" dirty="0" err="1">
                <a:ea typeface="+mj-lt"/>
                <a:cs typeface="+mj-lt"/>
              </a:rPr>
              <a:t>doivent</a:t>
            </a:r>
            <a:r>
              <a:rPr lang="en-US" sz="4500" b="0" dirty="0">
                <a:ea typeface="+mj-lt"/>
                <a:cs typeface="+mj-lt"/>
              </a:rPr>
              <a:t> </a:t>
            </a:r>
            <a:r>
              <a:rPr lang="en-US" sz="4500" b="0" dirty="0" err="1">
                <a:ea typeface="+mj-lt"/>
                <a:cs typeface="+mj-lt"/>
              </a:rPr>
              <a:t>avoir</a:t>
            </a:r>
            <a:r>
              <a:rPr lang="en-US" sz="4500" b="0" dirty="0">
                <a:ea typeface="+mj-lt"/>
                <a:cs typeface="+mj-lt"/>
              </a:rPr>
              <a:t> le </a:t>
            </a:r>
            <a:r>
              <a:rPr lang="en-US" sz="4500" b="0" dirty="0" err="1">
                <a:ea typeface="+mj-lt"/>
                <a:cs typeface="+mj-lt"/>
              </a:rPr>
              <a:t>même</a:t>
            </a:r>
            <a:r>
              <a:rPr lang="en-US" sz="4500" b="0" dirty="0">
                <a:ea typeface="+mj-lt"/>
                <a:cs typeface="+mj-lt"/>
              </a:rPr>
              <a:t> angle et la </a:t>
            </a:r>
            <a:r>
              <a:rPr lang="en-US" sz="4500" b="0" dirty="0" err="1">
                <a:ea typeface="+mj-lt"/>
                <a:cs typeface="+mj-lt"/>
              </a:rPr>
              <a:t>même</a:t>
            </a:r>
            <a:r>
              <a:rPr lang="en-US" sz="4500" b="0" dirty="0">
                <a:ea typeface="+mj-lt"/>
                <a:cs typeface="+mj-lt"/>
              </a:rPr>
              <a:t> </a:t>
            </a:r>
            <a:r>
              <a:rPr lang="en-US" sz="4500" b="0" dirty="0" err="1">
                <a:ea typeface="+mj-lt"/>
                <a:cs typeface="+mj-lt"/>
              </a:rPr>
              <a:t>luminosité</a:t>
            </a:r>
            <a:r>
              <a:rPr lang="en-US" sz="4500" b="0" dirty="0">
                <a:ea typeface="+mj-lt"/>
                <a:cs typeface="+mj-lt"/>
              </a:rPr>
              <a:t>. Les images ne </a:t>
            </a:r>
            <a:r>
              <a:rPr lang="en-US" sz="4500" b="0" dirty="0" err="1">
                <a:ea typeface="+mj-lt"/>
                <a:cs typeface="+mj-lt"/>
              </a:rPr>
              <a:t>doivent</a:t>
            </a:r>
            <a:r>
              <a:rPr lang="en-US" sz="4500" b="0" dirty="0">
                <a:ea typeface="+mj-lt"/>
                <a:cs typeface="+mj-lt"/>
              </a:rPr>
              <a:t> pas </a:t>
            </a:r>
            <a:r>
              <a:rPr lang="en-US" sz="4500" b="0" dirty="0" err="1">
                <a:ea typeface="+mj-lt"/>
                <a:cs typeface="+mj-lt"/>
              </a:rPr>
              <a:t>être</a:t>
            </a:r>
            <a:r>
              <a:rPr lang="en-US" sz="4500" b="0" dirty="0">
                <a:ea typeface="+mj-lt"/>
                <a:cs typeface="+mj-lt"/>
              </a:rPr>
              <a:t> </a:t>
            </a:r>
            <a:r>
              <a:rPr lang="en-US" sz="4500" b="0" dirty="0" err="1">
                <a:ea typeface="+mj-lt"/>
                <a:cs typeface="+mj-lt"/>
              </a:rPr>
              <a:t>retouchées</a:t>
            </a:r>
            <a:r>
              <a:rPr lang="en-US" sz="4500" b="0" dirty="0">
                <a:ea typeface="+mj-lt"/>
                <a:cs typeface="+mj-lt"/>
              </a:rPr>
              <a:t>.</a:t>
            </a:r>
            <a:endParaRPr lang="en-US" dirty="0">
              <a:ea typeface="+mj-lt"/>
              <a:cs typeface="+mj-lt"/>
            </a:endParaRPr>
          </a:p>
          <a:p>
            <a:endParaRPr lang="en-US" sz="4500" b="0">
              <a:ea typeface="+mj-lt"/>
              <a:cs typeface="+mj-lt"/>
            </a:endParaRPr>
          </a:p>
          <a:p>
            <a:r>
              <a:rPr lang="en-US" sz="4500" dirty="0" err="1">
                <a:ea typeface="+mj-lt"/>
                <a:cs typeface="+mj-lt"/>
              </a:rPr>
              <a:t>Maintenir</a:t>
            </a:r>
            <a:r>
              <a:rPr lang="en-US" sz="4500" dirty="0">
                <a:ea typeface="+mj-lt"/>
                <a:cs typeface="+mj-lt"/>
              </a:rPr>
              <a:t> </a:t>
            </a:r>
            <a:r>
              <a:rPr lang="en-US" sz="4500" dirty="0" err="1">
                <a:ea typeface="+mj-lt"/>
                <a:cs typeface="+mj-lt"/>
              </a:rPr>
              <a:t>l’ordre</a:t>
            </a:r>
            <a:r>
              <a:rPr lang="en-US" sz="4500" dirty="0">
                <a:ea typeface="+mj-lt"/>
                <a:cs typeface="+mj-lt"/>
              </a:rPr>
              <a:t> des </a:t>
            </a:r>
            <a:r>
              <a:rPr lang="en-US" sz="4500" dirty="0" err="1">
                <a:ea typeface="+mj-lt"/>
                <a:cs typeface="+mj-lt"/>
              </a:rPr>
              <a:t>gammes</a:t>
            </a:r>
            <a:r>
              <a:rPr lang="en-US" sz="4500" dirty="0">
                <a:ea typeface="+mj-lt"/>
                <a:cs typeface="+mj-lt"/>
              </a:rPr>
              <a:t> à jour :</a:t>
            </a:r>
            <a:r>
              <a:rPr lang="en-US" sz="4500" b="0" dirty="0">
                <a:ea typeface="+mj-lt"/>
                <a:cs typeface="+mj-lt"/>
              </a:rPr>
              <a:t> </a:t>
            </a:r>
            <a:r>
              <a:rPr lang="en-US" sz="4500" b="0" dirty="0" err="1">
                <a:ea typeface="+mj-lt"/>
                <a:cs typeface="+mj-lt"/>
              </a:rPr>
              <a:t>comme</a:t>
            </a:r>
            <a:r>
              <a:rPr lang="en-US" sz="4500" b="0" dirty="0">
                <a:ea typeface="+mj-lt"/>
                <a:cs typeface="+mj-lt"/>
              </a:rPr>
              <a:t> les </a:t>
            </a:r>
            <a:r>
              <a:rPr lang="en-US" sz="4500" b="0" dirty="0" err="1">
                <a:ea typeface="+mj-lt"/>
                <a:cs typeface="+mj-lt"/>
              </a:rPr>
              <a:t>véhicules</a:t>
            </a:r>
            <a:r>
              <a:rPr lang="en-US" sz="4500" b="0" dirty="0">
                <a:ea typeface="+mj-lt"/>
                <a:cs typeface="+mj-lt"/>
              </a:rPr>
              <a:t> </a:t>
            </a:r>
            <a:r>
              <a:rPr lang="en-US" sz="4500" b="0" dirty="0" err="1">
                <a:ea typeface="+mj-lt"/>
                <a:cs typeface="+mj-lt"/>
              </a:rPr>
              <a:t>sont</a:t>
            </a:r>
            <a:r>
              <a:rPr lang="en-US" sz="4500" b="0" dirty="0">
                <a:ea typeface="+mj-lt"/>
                <a:cs typeface="+mj-lt"/>
              </a:rPr>
              <a:t> </a:t>
            </a:r>
            <a:r>
              <a:rPr lang="en-US" sz="4500" b="0" dirty="0" err="1">
                <a:ea typeface="+mj-lt"/>
                <a:cs typeface="+mj-lt"/>
              </a:rPr>
              <a:t>classés</a:t>
            </a:r>
            <a:r>
              <a:rPr lang="en-US" sz="4500" b="0" dirty="0">
                <a:ea typeface="+mj-lt"/>
                <a:cs typeface="+mj-lt"/>
              </a:rPr>
              <a:t> par format, la </a:t>
            </a:r>
            <a:r>
              <a:rPr lang="en-US" sz="4500" b="0" dirty="0" err="1">
                <a:ea typeface="+mj-lt"/>
                <a:cs typeface="+mj-lt"/>
              </a:rPr>
              <a:t>gamme</a:t>
            </a:r>
            <a:r>
              <a:rPr lang="en-US" sz="4500" b="0" dirty="0">
                <a:ea typeface="+mj-lt"/>
                <a:cs typeface="+mj-lt"/>
              </a:rPr>
              <a:t> doit </a:t>
            </a:r>
            <a:r>
              <a:rPr lang="en-US" sz="4500" b="0" dirty="0" err="1">
                <a:ea typeface="+mj-lt"/>
                <a:cs typeface="+mj-lt"/>
              </a:rPr>
              <a:t>être</a:t>
            </a:r>
            <a:r>
              <a:rPr lang="en-US" sz="4500" b="0" dirty="0">
                <a:ea typeface="+mj-lt"/>
                <a:cs typeface="+mj-lt"/>
              </a:rPr>
              <a:t> mise à jour à </a:t>
            </a:r>
            <a:r>
              <a:rPr lang="en-US" sz="4500" b="0" dirty="0" err="1">
                <a:ea typeface="+mj-lt"/>
                <a:cs typeface="+mj-lt"/>
              </a:rPr>
              <a:t>chaque</a:t>
            </a:r>
            <a:r>
              <a:rPr lang="en-US" sz="4500" b="0" dirty="0">
                <a:ea typeface="+mj-lt"/>
                <a:cs typeface="+mj-lt"/>
              </a:rPr>
              <a:t> nouveau </a:t>
            </a:r>
            <a:r>
              <a:rPr lang="en-US" sz="4500" b="0" dirty="0" err="1">
                <a:ea typeface="+mj-lt"/>
                <a:cs typeface="+mj-lt"/>
              </a:rPr>
              <a:t>lancement</a:t>
            </a:r>
            <a:r>
              <a:rPr lang="en-US" sz="4500" b="0" dirty="0">
                <a:ea typeface="+mj-lt"/>
                <a:cs typeface="+mj-lt"/>
              </a:rPr>
              <a:t>. </a:t>
            </a:r>
            <a:endParaRPr lang="en-US">
              <a:ea typeface="+mj-lt"/>
              <a:cs typeface="+mj-lt"/>
            </a:endParaRPr>
          </a:p>
          <a:p>
            <a:r>
              <a:rPr lang="en-US" sz="4500" b="0" err="1">
                <a:ea typeface="+mj-lt"/>
                <a:cs typeface="+mj-lt"/>
              </a:rPr>
              <a:t>Aucune</a:t>
            </a:r>
            <a:r>
              <a:rPr lang="en-US" sz="4500" b="0" dirty="0">
                <a:ea typeface="+mj-lt"/>
                <a:cs typeface="+mj-lt"/>
              </a:rPr>
              <a:t> </a:t>
            </a:r>
            <a:r>
              <a:rPr lang="en-US" sz="4500" b="0" err="1">
                <a:ea typeface="+mj-lt"/>
                <a:cs typeface="+mj-lt"/>
              </a:rPr>
              <a:t>autre</a:t>
            </a:r>
            <a:r>
              <a:rPr lang="en-US" sz="4500" b="0" dirty="0">
                <a:ea typeface="+mj-lt"/>
                <a:cs typeface="+mj-lt"/>
              </a:rPr>
              <a:t> marque, </a:t>
            </a:r>
            <a:r>
              <a:rPr lang="en-US" sz="4500" b="0" err="1">
                <a:ea typeface="+mj-lt"/>
                <a:cs typeface="+mj-lt"/>
              </a:rPr>
              <a:t>sauf</a:t>
            </a:r>
            <a:r>
              <a:rPr lang="en-US" sz="4500" b="0" dirty="0">
                <a:ea typeface="+mj-lt"/>
                <a:cs typeface="+mj-lt"/>
              </a:rPr>
              <a:t> Mobilize </a:t>
            </a:r>
            <a:r>
              <a:rPr lang="en-US" sz="4500" b="0" err="1">
                <a:ea typeface="+mj-lt"/>
                <a:cs typeface="+mj-lt"/>
              </a:rPr>
              <a:t>si</a:t>
            </a:r>
            <a:r>
              <a:rPr lang="en-US" sz="4500" b="0" dirty="0">
                <a:ea typeface="+mj-lt"/>
                <a:cs typeface="+mj-lt"/>
              </a:rPr>
              <a:t> applicable, ne doit </a:t>
            </a:r>
            <a:r>
              <a:rPr lang="en-US" sz="4500" b="0" err="1">
                <a:ea typeface="+mj-lt"/>
                <a:cs typeface="+mj-lt"/>
              </a:rPr>
              <a:t>être</a:t>
            </a:r>
            <a:r>
              <a:rPr lang="en-US" sz="4500" b="0" dirty="0">
                <a:ea typeface="+mj-lt"/>
                <a:cs typeface="+mj-lt"/>
              </a:rPr>
              <a:t> </a:t>
            </a:r>
            <a:r>
              <a:rPr lang="en-US" sz="4500" b="0" err="1">
                <a:ea typeface="+mj-lt"/>
                <a:cs typeface="+mj-lt"/>
              </a:rPr>
              <a:t>présentée</a:t>
            </a:r>
            <a:r>
              <a:rPr lang="en-US" sz="4500" b="0">
                <a:ea typeface="+mj-lt"/>
                <a:cs typeface="+mj-lt"/>
              </a:rPr>
              <a:t>. La </a:t>
            </a:r>
            <a:r>
              <a:rPr lang="en-US" sz="4500" b="0" err="1">
                <a:ea typeface="+mj-lt"/>
                <a:cs typeface="+mj-lt"/>
              </a:rPr>
              <a:t>gamme</a:t>
            </a:r>
            <a:r>
              <a:rPr lang="en-US" sz="4500" b="0">
                <a:ea typeface="+mj-lt"/>
                <a:cs typeface="+mj-lt"/>
              </a:rPr>
              <a:t> du site corporate </a:t>
            </a:r>
            <a:r>
              <a:rPr lang="en-US" sz="4500" b="0" err="1">
                <a:ea typeface="+mj-lt"/>
                <a:cs typeface="+mj-lt"/>
              </a:rPr>
              <a:t>nationale</a:t>
            </a:r>
            <a:r>
              <a:rPr lang="en-US" sz="4500" b="0">
                <a:ea typeface="+mj-lt"/>
                <a:cs typeface="+mj-lt"/>
              </a:rPr>
              <a:t> doit servir d'exemple.</a:t>
            </a:r>
            <a:endParaRPr lang="en-US" sz="4950">
              <a:ea typeface="+mj-lt"/>
              <a:cs typeface="+mj-lt"/>
            </a:endParaRPr>
          </a:p>
          <a:p>
            <a:endParaRPr lang="en-US" sz="4500" b="0" dirty="0">
              <a:latin typeface="NouvelR"/>
            </a:endParaRPr>
          </a:p>
          <a:p>
            <a:endParaRPr lang="en-US" sz="4500" b="0" dirty="0">
              <a:latin typeface="NouvelR" pitchFamily="2" charset="0"/>
            </a:endParaRPr>
          </a:p>
          <a:p>
            <a:endParaRPr lang="en-US" sz="4500" b="0" dirty="0">
              <a:latin typeface="NouvelR"/>
            </a:endParaRPr>
          </a:p>
          <a:p>
            <a:endParaRPr lang="en-US" sz="4500" b="0" i="1" dirty="0">
              <a:latin typeface="NouvelR"/>
            </a:endParaRPr>
          </a:p>
        </p:txBody>
      </p:sp>
      <p:pic>
        <p:nvPicPr>
          <p:cNvPr id="3" name="Picture 2">
            <a:extLst>
              <a:ext uri="{FF2B5EF4-FFF2-40B4-BE49-F238E27FC236}">
                <a16:creationId xmlns:a16="http://schemas.microsoft.com/office/drawing/2014/main" id="{718DACF8-EF58-18B9-E526-7327536B5881}"/>
              </a:ext>
            </a:extLst>
          </p:cNvPr>
          <p:cNvPicPr>
            <a:picLocks noChangeAspect="1"/>
          </p:cNvPicPr>
          <p:nvPr/>
        </p:nvPicPr>
        <p:blipFill>
          <a:blip r:embed="rId2"/>
          <a:stretch>
            <a:fillRect/>
          </a:stretch>
        </p:blipFill>
        <p:spPr>
          <a:xfrm>
            <a:off x="24370827" y="3640150"/>
            <a:ext cx="10975158" cy="6031463"/>
          </a:xfrm>
          <a:prstGeom prst="rect">
            <a:avLst/>
          </a:prstGeom>
        </p:spPr>
      </p:pic>
      <p:pic>
        <p:nvPicPr>
          <p:cNvPr id="5" name="Picture 4">
            <a:extLst>
              <a:ext uri="{FF2B5EF4-FFF2-40B4-BE49-F238E27FC236}">
                <a16:creationId xmlns:a16="http://schemas.microsoft.com/office/drawing/2014/main" id="{FE56AC5F-D02A-A68B-9CAF-A41A3BD8F712}"/>
              </a:ext>
            </a:extLst>
          </p:cNvPr>
          <p:cNvPicPr>
            <a:picLocks noChangeAspect="1"/>
          </p:cNvPicPr>
          <p:nvPr/>
        </p:nvPicPr>
        <p:blipFill>
          <a:blip r:embed="rId3"/>
          <a:stretch>
            <a:fillRect/>
          </a:stretch>
        </p:blipFill>
        <p:spPr>
          <a:xfrm>
            <a:off x="24837933" y="9668892"/>
            <a:ext cx="12126896" cy="6366883"/>
          </a:xfrm>
          <a:prstGeom prst="rect">
            <a:avLst/>
          </a:prstGeom>
        </p:spPr>
      </p:pic>
      <p:sp>
        <p:nvSpPr>
          <p:cNvPr id="7" name="TextBox 3">
            <a:extLst>
              <a:ext uri="{FF2B5EF4-FFF2-40B4-BE49-F238E27FC236}">
                <a16:creationId xmlns:a16="http://schemas.microsoft.com/office/drawing/2014/main" id="{7F52BBA9-593B-E4D4-3BBD-F2C1491785D3}"/>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2462601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1902225-EDEF-9EF0-A17E-7B8941C391C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11B5E0-C0E5-F8CC-163B-379835FC3940}"/>
              </a:ext>
            </a:extLst>
          </p:cNvPr>
          <p:cNvSpPr/>
          <p:nvPr/>
        </p:nvSpPr>
        <p:spPr>
          <a:xfrm>
            <a:off x="750307" y="6776800"/>
            <a:ext cx="21325266" cy="8203773"/>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89E0AF82-7C16-D984-0FB9-6DECB7556A93}"/>
              </a:ext>
            </a:extLst>
          </p:cNvPr>
          <p:cNvSpPr>
            <a:spLocks noGrp="1"/>
          </p:cNvSpPr>
          <p:nvPr>
            <p:ph type="body" sz="quarter" idx="11"/>
          </p:nvPr>
        </p:nvSpPr>
        <p:spPr>
          <a:xfrm>
            <a:off x="919452" y="781596"/>
            <a:ext cx="12864368" cy="838521"/>
          </a:xfrm>
        </p:spPr>
        <p:txBody>
          <a:bodyPr lIns="0" tIns="0" rIns="0" bIns="0" anchor="t"/>
          <a:lstStyle/>
          <a:p>
            <a:r>
              <a:rPr lang="en-GB" dirty="0">
                <a:latin typeface="NouvelR"/>
              </a:rPr>
              <a:t>03 – </a:t>
            </a:r>
            <a:r>
              <a:rPr lang="fr-FR" dirty="0">
                <a:latin typeface="NouvelR"/>
              </a:rPr>
              <a:t> New </a:t>
            </a:r>
            <a:r>
              <a:rPr lang="fr-FR" dirty="0" err="1">
                <a:latin typeface="NouvelR"/>
              </a:rPr>
              <a:t>Vehicle</a:t>
            </a:r>
            <a:r>
              <a:rPr lang="fr-FR" dirty="0">
                <a:latin typeface="NouvelR"/>
              </a:rPr>
              <a:t> </a:t>
            </a:r>
            <a:r>
              <a:rPr lang="fr-FR" dirty="0" err="1">
                <a:latin typeface="NouvelR"/>
              </a:rPr>
              <a:t>Presentation</a:t>
            </a:r>
            <a:r>
              <a:rPr lang="fr-FR" dirty="0">
                <a:latin typeface="NouvelR"/>
              </a:rPr>
              <a:t> </a:t>
            </a:r>
            <a:endParaRPr lang="fr-FR" dirty="0">
              <a:latin typeface="NouvelR" pitchFamily="2" charset="0"/>
            </a:endParaRPr>
          </a:p>
        </p:txBody>
      </p:sp>
      <p:sp>
        <p:nvSpPr>
          <p:cNvPr id="35" name="Espace réservé du texte 34">
            <a:extLst>
              <a:ext uri="{FF2B5EF4-FFF2-40B4-BE49-F238E27FC236}">
                <a16:creationId xmlns:a16="http://schemas.microsoft.com/office/drawing/2014/main" id="{B3F0E787-CEB6-ABF4-940E-E05C7055CCFE}"/>
              </a:ext>
            </a:extLst>
          </p:cNvPr>
          <p:cNvSpPr>
            <a:spLocks noGrp="1"/>
          </p:cNvSpPr>
          <p:nvPr>
            <p:ph type="body" sz="quarter" idx="18"/>
          </p:nvPr>
        </p:nvSpPr>
        <p:spPr>
          <a:xfrm>
            <a:off x="919452" y="3480039"/>
            <a:ext cx="16696195" cy="1764314"/>
          </a:xfrm>
        </p:spPr>
        <p:txBody>
          <a:bodyPr lIns="0" tIns="0" rIns="0" bIns="0" anchor="t">
            <a:noAutofit/>
          </a:bodyPr>
          <a:lstStyle/>
          <a:p>
            <a:r>
              <a:rPr lang="en-GB" sz="10000">
                <a:latin typeface="NouvelR"/>
              </a:rPr>
              <a:t>DON'TS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FBAA4D38-7083-0808-2AFE-AC1F57F164D2}"/>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err="1">
                <a:solidFill>
                  <a:schemeClr val="bg2"/>
                </a:solidFill>
                <a:latin typeface="NouvelR"/>
              </a:rPr>
              <a:t>Visuels</a:t>
            </a:r>
            <a:r>
              <a:rPr lang="en-GB" sz="5000">
                <a:solidFill>
                  <a:schemeClr val="bg2"/>
                </a:solidFill>
                <a:latin typeface="NouvelR"/>
              </a:rPr>
              <a:t> </a:t>
            </a:r>
            <a:r>
              <a:rPr lang="en-GB" sz="5000" err="1">
                <a:solidFill>
                  <a:schemeClr val="bg2"/>
                </a:solidFill>
                <a:latin typeface="NouvelR"/>
              </a:rPr>
              <a:t>Véhicules</a:t>
            </a:r>
            <a:r>
              <a:rPr lang="en-GB" sz="5000">
                <a:solidFill>
                  <a:schemeClr val="bg2"/>
                </a:solidFill>
                <a:latin typeface="NouvelR"/>
              </a:rPr>
              <a:t> </a:t>
            </a:r>
            <a:r>
              <a:rPr lang="en-GB" sz="5000" err="1">
                <a:solidFill>
                  <a:schemeClr val="bg2"/>
                </a:solidFill>
                <a:latin typeface="NouvelR"/>
              </a:rPr>
              <a:t>Neufs</a:t>
            </a:r>
            <a:r>
              <a:rPr lang="en-GB" sz="5000">
                <a:solidFill>
                  <a:schemeClr val="bg2"/>
                </a:solidFill>
                <a:latin typeface="NouvelR"/>
              </a:rPr>
              <a:t> </a:t>
            </a:r>
            <a:r>
              <a:rPr lang="en-GB" sz="5000" dirty="0">
                <a:solidFill>
                  <a:schemeClr val="bg2"/>
                </a:solidFill>
                <a:latin typeface="NouvelR"/>
              </a:rPr>
              <a:t>&amp;</a:t>
            </a:r>
            <a:r>
              <a:rPr lang="en-GB" sz="5000">
                <a:solidFill>
                  <a:schemeClr val="bg2"/>
                </a:solidFill>
                <a:latin typeface="NouvelR"/>
              </a:rPr>
              <a:t> </a:t>
            </a:r>
            <a:r>
              <a:rPr lang="en-GB" sz="5000" err="1">
                <a:solidFill>
                  <a:schemeClr val="bg2"/>
                </a:solidFill>
                <a:latin typeface="NouvelR"/>
              </a:rPr>
              <a:t>Gamme</a:t>
            </a:r>
            <a:endParaRPr lang="en-GB" sz="5000" b="0" err="1">
              <a:solidFill>
                <a:srgbClr val="000000"/>
              </a:solidFill>
              <a:latin typeface="NouvelR"/>
            </a:endParaRPr>
          </a:p>
          <a:p>
            <a:endParaRPr lang="en-GB" sz="5000" dirty="0">
              <a:solidFill>
                <a:schemeClr val="bg2"/>
              </a:solidFill>
              <a:latin typeface="NouvelR"/>
            </a:endParaRPr>
          </a:p>
        </p:txBody>
      </p:sp>
      <p:sp>
        <p:nvSpPr>
          <p:cNvPr id="4" name="Espace réservé du texte 34">
            <a:extLst>
              <a:ext uri="{FF2B5EF4-FFF2-40B4-BE49-F238E27FC236}">
                <a16:creationId xmlns:a16="http://schemas.microsoft.com/office/drawing/2014/main" id="{23A3BA6D-EABD-F4F3-90D0-5327BB16D722}"/>
              </a:ext>
            </a:extLst>
          </p:cNvPr>
          <p:cNvSpPr txBox="1">
            <a:spLocks/>
          </p:cNvSpPr>
          <p:nvPr/>
        </p:nvSpPr>
        <p:spPr>
          <a:xfrm>
            <a:off x="932992" y="6998086"/>
            <a:ext cx="21312759" cy="7967089"/>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err="1">
                <a:ea typeface="+mj-lt"/>
                <a:cs typeface="+mj-lt"/>
              </a:rPr>
              <a:t>Altération</a:t>
            </a:r>
            <a:r>
              <a:rPr lang="en-US" sz="4500" dirty="0">
                <a:ea typeface="+mj-lt"/>
                <a:cs typeface="+mj-lt"/>
              </a:rPr>
              <a:t> des </a:t>
            </a:r>
            <a:r>
              <a:rPr lang="en-US" sz="4500" dirty="0" err="1">
                <a:ea typeface="+mj-lt"/>
                <a:cs typeface="+mj-lt"/>
              </a:rPr>
              <a:t>visuels</a:t>
            </a:r>
            <a:r>
              <a:rPr lang="en-US" sz="4500" dirty="0">
                <a:ea typeface="+mj-lt"/>
                <a:cs typeface="+mj-lt"/>
              </a:rPr>
              <a:t> </a:t>
            </a:r>
            <a:r>
              <a:rPr lang="en-US" sz="4500" dirty="0" err="1">
                <a:ea typeface="+mj-lt"/>
                <a:cs typeface="+mj-lt"/>
              </a:rPr>
              <a:t>officiels</a:t>
            </a:r>
            <a:r>
              <a:rPr lang="en-US" sz="4500" dirty="0">
                <a:ea typeface="+mj-lt"/>
                <a:cs typeface="+mj-lt"/>
              </a:rPr>
              <a:t> :</a:t>
            </a:r>
            <a:r>
              <a:rPr lang="en-US" sz="4500" b="0" dirty="0">
                <a:ea typeface="+mj-lt"/>
                <a:cs typeface="+mj-lt"/>
              </a:rPr>
              <a:t> ne </a:t>
            </a:r>
            <a:r>
              <a:rPr lang="en-US" sz="4500" b="0" dirty="0" err="1">
                <a:ea typeface="+mj-lt"/>
                <a:cs typeface="+mj-lt"/>
              </a:rPr>
              <a:t>créez</a:t>
            </a:r>
            <a:r>
              <a:rPr lang="en-US" sz="4500" b="0" dirty="0">
                <a:ea typeface="+mj-lt"/>
                <a:cs typeface="+mj-lt"/>
              </a:rPr>
              <a:t> </a:t>
            </a:r>
            <a:r>
              <a:rPr lang="en-US" sz="4500" b="0" dirty="0" err="1">
                <a:ea typeface="+mj-lt"/>
                <a:cs typeface="+mj-lt"/>
              </a:rPr>
              <a:t>ni</a:t>
            </a:r>
            <a:r>
              <a:rPr lang="en-US" sz="4500" b="0" dirty="0">
                <a:ea typeface="+mj-lt"/>
                <a:cs typeface="+mj-lt"/>
              </a:rPr>
              <a:t> ne </a:t>
            </a:r>
            <a:r>
              <a:rPr lang="en-US" sz="4500" b="0" dirty="0" err="1">
                <a:ea typeface="+mj-lt"/>
                <a:cs typeface="+mj-lt"/>
              </a:rPr>
              <a:t>déployez</a:t>
            </a:r>
            <a:r>
              <a:rPr lang="en-US" sz="4500" b="0" dirty="0">
                <a:ea typeface="+mj-lt"/>
                <a:cs typeface="+mj-lt"/>
              </a:rPr>
              <a:t> </a:t>
            </a:r>
            <a:r>
              <a:rPr lang="en-US" sz="4500" b="0" dirty="0" err="1">
                <a:ea typeface="+mj-lt"/>
                <a:cs typeface="+mj-lt"/>
              </a:rPr>
              <a:t>votre</a:t>
            </a:r>
            <a:r>
              <a:rPr lang="en-US" sz="4500" b="0" dirty="0">
                <a:ea typeface="+mj-lt"/>
                <a:cs typeface="+mj-lt"/>
              </a:rPr>
              <a:t> propre </a:t>
            </a:r>
            <a:r>
              <a:rPr lang="en-US" sz="4500" b="0" dirty="0" err="1">
                <a:ea typeface="+mj-lt"/>
                <a:cs typeface="+mj-lt"/>
              </a:rPr>
              <a:t>identité</a:t>
            </a:r>
            <a:r>
              <a:rPr lang="en-US" sz="4500" b="0" dirty="0">
                <a:ea typeface="+mj-lt"/>
                <a:cs typeface="+mj-lt"/>
              </a:rPr>
              <a:t> à travers les </a:t>
            </a:r>
            <a:r>
              <a:rPr lang="en-US" sz="4500" b="0" dirty="0" err="1">
                <a:ea typeface="+mj-lt"/>
                <a:cs typeface="+mj-lt"/>
              </a:rPr>
              <a:t>visuels</a:t>
            </a:r>
            <a:r>
              <a:rPr lang="en-US" sz="4500" b="0" dirty="0">
                <a:ea typeface="+mj-lt"/>
                <a:cs typeface="+mj-lt"/>
              </a:rPr>
              <a:t> VN. </a:t>
            </a:r>
            <a:r>
              <a:rPr lang="en-US" sz="4500" b="0" dirty="0" err="1">
                <a:ea typeface="+mj-lt"/>
                <a:cs typeface="+mj-lt"/>
              </a:rPr>
              <a:t>N’ajoutez</a:t>
            </a:r>
            <a:r>
              <a:rPr lang="en-US" sz="4500" b="0" dirty="0">
                <a:ea typeface="+mj-lt"/>
                <a:cs typeface="+mj-lt"/>
              </a:rPr>
              <a:t> pas </a:t>
            </a:r>
            <a:r>
              <a:rPr lang="en-US" sz="4500" b="0" dirty="0" err="1">
                <a:ea typeface="+mj-lt"/>
                <a:cs typeface="+mj-lt"/>
              </a:rPr>
              <a:t>d’étiquette</a:t>
            </a:r>
            <a:r>
              <a:rPr lang="en-US" sz="4500" b="0" dirty="0">
                <a:ea typeface="+mj-lt"/>
                <a:cs typeface="+mj-lt"/>
              </a:rPr>
              <a:t>, de bordure </a:t>
            </a:r>
            <a:r>
              <a:rPr lang="en-US" sz="4500" b="0" dirty="0" err="1">
                <a:ea typeface="+mj-lt"/>
                <a:cs typeface="+mj-lt"/>
              </a:rPr>
              <a:t>ou</a:t>
            </a:r>
            <a:r>
              <a:rPr lang="en-US" sz="4500" b="0" dirty="0">
                <a:ea typeface="+mj-lt"/>
                <a:cs typeface="+mj-lt"/>
              </a:rPr>
              <a:t> tout </a:t>
            </a:r>
            <a:r>
              <a:rPr lang="en-US" sz="4500" b="0" dirty="0" err="1">
                <a:ea typeface="+mj-lt"/>
                <a:cs typeface="+mj-lt"/>
              </a:rPr>
              <a:t>autre</a:t>
            </a:r>
            <a:r>
              <a:rPr lang="en-US" sz="4500" b="0" dirty="0">
                <a:ea typeface="+mj-lt"/>
                <a:cs typeface="+mj-lt"/>
              </a:rPr>
              <a:t> </a:t>
            </a:r>
            <a:r>
              <a:rPr lang="en-US" sz="4500" b="0" dirty="0" err="1">
                <a:ea typeface="+mj-lt"/>
                <a:cs typeface="+mj-lt"/>
              </a:rPr>
              <a:t>élément</a:t>
            </a:r>
            <a:r>
              <a:rPr lang="en-US" sz="4500" b="0" dirty="0">
                <a:ea typeface="+mj-lt"/>
                <a:cs typeface="+mj-lt"/>
              </a:rPr>
              <a:t> de design aux </a:t>
            </a:r>
            <a:r>
              <a:rPr lang="en-US" sz="4500" b="0" dirty="0" err="1">
                <a:ea typeface="+mj-lt"/>
                <a:cs typeface="+mj-lt"/>
              </a:rPr>
              <a:t>visuels</a:t>
            </a:r>
            <a:r>
              <a:rPr lang="en-US" sz="4500" b="0" dirty="0">
                <a:ea typeface="+mj-lt"/>
                <a:cs typeface="+mj-lt"/>
              </a:rPr>
              <a:t> </a:t>
            </a:r>
            <a:r>
              <a:rPr lang="en-US" sz="4500" b="0" dirty="0" err="1">
                <a:ea typeface="+mj-lt"/>
                <a:cs typeface="+mj-lt"/>
              </a:rPr>
              <a:t>officiels</a:t>
            </a:r>
            <a:r>
              <a:rPr lang="en-US" sz="4500" b="0" dirty="0">
                <a:ea typeface="+mj-lt"/>
                <a:cs typeface="+mj-lt"/>
              </a:rPr>
              <a:t>.</a:t>
            </a:r>
            <a:endParaRPr lang="en-US" dirty="0">
              <a:ea typeface="+mj-lt"/>
              <a:cs typeface="+mj-lt"/>
            </a:endParaRPr>
          </a:p>
          <a:p>
            <a:endParaRPr lang="en-US" sz="4500" b="0">
              <a:ea typeface="+mj-lt"/>
              <a:cs typeface="+mj-lt"/>
            </a:endParaRPr>
          </a:p>
          <a:p>
            <a:r>
              <a:rPr lang="en-US" sz="4500" dirty="0" err="1">
                <a:ea typeface="+mj-lt"/>
                <a:cs typeface="+mj-lt"/>
              </a:rPr>
              <a:t>Gamme</a:t>
            </a:r>
            <a:r>
              <a:rPr lang="en-US" sz="4500" dirty="0">
                <a:ea typeface="+mj-lt"/>
                <a:cs typeface="+mj-lt"/>
              </a:rPr>
              <a:t> </a:t>
            </a:r>
            <a:r>
              <a:rPr lang="en-US" sz="4500" dirty="0" err="1">
                <a:ea typeface="+mj-lt"/>
                <a:cs typeface="+mj-lt"/>
              </a:rPr>
              <a:t>incohérente</a:t>
            </a:r>
            <a:r>
              <a:rPr lang="en-US" sz="4500" dirty="0">
                <a:ea typeface="+mj-lt"/>
                <a:cs typeface="+mj-lt"/>
              </a:rPr>
              <a:t> :</a:t>
            </a:r>
            <a:r>
              <a:rPr lang="en-US" sz="4500" b="0" dirty="0">
                <a:ea typeface="+mj-lt"/>
                <a:cs typeface="+mj-lt"/>
              </a:rPr>
              <a:t> ne </a:t>
            </a:r>
            <a:r>
              <a:rPr lang="en-US" sz="4500" b="0" dirty="0" err="1">
                <a:ea typeface="+mj-lt"/>
                <a:cs typeface="+mj-lt"/>
              </a:rPr>
              <a:t>mélangez</a:t>
            </a:r>
            <a:r>
              <a:rPr lang="en-US" sz="4500" b="0" dirty="0">
                <a:ea typeface="+mj-lt"/>
                <a:cs typeface="+mj-lt"/>
              </a:rPr>
              <a:t> pas les </a:t>
            </a:r>
            <a:r>
              <a:rPr lang="en-US" sz="4500" b="0" dirty="0" err="1">
                <a:ea typeface="+mj-lt"/>
                <a:cs typeface="+mj-lt"/>
              </a:rPr>
              <a:t>modèles</a:t>
            </a:r>
            <a:r>
              <a:rPr lang="en-US" sz="4500" b="0" dirty="0">
                <a:ea typeface="+mj-lt"/>
                <a:cs typeface="+mj-lt"/>
              </a:rPr>
              <a:t>, les marques </a:t>
            </a:r>
            <a:r>
              <a:rPr lang="en-US" sz="4500" b="0" dirty="0" err="1">
                <a:ea typeface="+mj-lt"/>
                <a:cs typeface="+mj-lt"/>
              </a:rPr>
              <a:t>ou</a:t>
            </a:r>
            <a:r>
              <a:rPr lang="en-US" sz="4500" b="0" dirty="0">
                <a:ea typeface="+mj-lt"/>
                <a:cs typeface="+mj-lt"/>
              </a:rPr>
              <a:t> les </a:t>
            </a:r>
            <a:r>
              <a:rPr lang="en-US" sz="4500" b="0" dirty="0" err="1">
                <a:ea typeface="+mj-lt"/>
                <a:cs typeface="+mj-lt"/>
              </a:rPr>
              <a:t>véhicules</a:t>
            </a:r>
            <a:r>
              <a:rPr lang="en-US" sz="4500" b="0" dirty="0">
                <a:ea typeface="+mj-lt"/>
                <a:cs typeface="+mj-lt"/>
              </a:rPr>
              <a:t> </a:t>
            </a:r>
            <a:r>
              <a:rPr lang="en-US" sz="4500" b="0" dirty="0" err="1">
                <a:ea typeface="+mj-lt"/>
                <a:cs typeface="+mj-lt"/>
              </a:rPr>
              <a:t>d’occasion</a:t>
            </a:r>
            <a:r>
              <a:rPr lang="en-US" sz="4500" b="0" dirty="0">
                <a:ea typeface="+mj-lt"/>
                <a:cs typeface="+mj-lt"/>
              </a:rPr>
              <a:t> avec la </a:t>
            </a:r>
            <a:r>
              <a:rPr lang="en-US" sz="4500" b="0" dirty="0" err="1">
                <a:ea typeface="+mj-lt"/>
                <a:cs typeface="+mj-lt"/>
              </a:rPr>
              <a:t>gamme</a:t>
            </a:r>
            <a:r>
              <a:rPr lang="en-US" sz="4500" b="0" dirty="0">
                <a:ea typeface="+mj-lt"/>
                <a:cs typeface="+mj-lt"/>
              </a:rPr>
              <a:t> des </a:t>
            </a:r>
            <a:r>
              <a:rPr lang="en-US" sz="4500" b="0" dirty="0" err="1">
                <a:ea typeface="+mj-lt"/>
                <a:cs typeface="+mj-lt"/>
              </a:rPr>
              <a:t>véhicules</a:t>
            </a:r>
            <a:r>
              <a:rPr lang="en-US" sz="4500" b="0" dirty="0">
                <a:ea typeface="+mj-lt"/>
                <a:cs typeface="+mj-lt"/>
              </a:rPr>
              <a:t> </a:t>
            </a:r>
            <a:r>
              <a:rPr lang="en-US" sz="4500" b="0" dirty="0" err="1">
                <a:ea typeface="+mj-lt"/>
                <a:cs typeface="+mj-lt"/>
              </a:rPr>
              <a:t>neufs</a:t>
            </a:r>
            <a:r>
              <a:rPr lang="en-US" sz="4500" b="0" dirty="0">
                <a:ea typeface="+mj-lt"/>
                <a:cs typeface="+mj-lt"/>
              </a:rPr>
              <a:t>.</a:t>
            </a:r>
            <a:endParaRPr lang="en-US" dirty="0">
              <a:ea typeface="+mj-lt"/>
              <a:cs typeface="+mj-lt"/>
            </a:endParaRPr>
          </a:p>
          <a:p>
            <a:endParaRPr lang="en-US" sz="4500" b="0">
              <a:ea typeface="+mj-lt"/>
              <a:cs typeface="+mj-lt"/>
            </a:endParaRPr>
          </a:p>
          <a:p>
            <a:r>
              <a:rPr lang="en-US" sz="4500" dirty="0" err="1">
                <a:ea typeface="+mj-lt"/>
                <a:cs typeface="+mj-lt"/>
              </a:rPr>
              <a:t>Altération</a:t>
            </a:r>
            <a:r>
              <a:rPr lang="en-US" sz="4500" dirty="0">
                <a:ea typeface="+mj-lt"/>
                <a:cs typeface="+mj-lt"/>
              </a:rPr>
              <a:t> des prix :</a:t>
            </a:r>
            <a:r>
              <a:rPr lang="en-US" sz="4500" b="0" dirty="0">
                <a:ea typeface="+mj-lt"/>
                <a:cs typeface="+mj-lt"/>
              </a:rPr>
              <a:t> les </a:t>
            </a:r>
            <a:r>
              <a:rPr lang="en-US" sz="4500" b="0" dirty="0" err="1">
                <a:ea typeface="+mj-lt"/>
                <a:cs typeface="+mj-lt"/>
              </a:rPr>
              <a:t>offres</a:t>
            </a:r>
            <a:r>
              <a:rPr lang="en-US" sz="4500" b="0" dirty="0">
                <a:ea typeface="+mj-lt"/>
                <a:cs typeface="+mj-lt"/>
              </a:rPr>
              <a:t> </a:t>
            </a:r>
            <a:r>
              <a:rPr lang="en-US" sz="4500" b="0" dirty="0" err="1">
                <a:ea typeface="+mj-lt"/>
                <a:cs typeface="+mj-lt"/>
              </a:rPr>
              <a:t>spéciales</a:t>
            </a:r>
            <a:r>
              <a:rPr lang="en-US" sz="4500" b="0" dirty="0">
                <a:ea typeface="+mj-lt"/>
                <a:cs typeface="+mj-lt"/>
              </a:rPr>
              <a:t> ne </a:t>
            </a:r>
            <a:r>
              <a:rPr lang="en-US" sz="4500" b="0" dirty="0" err="1">
                <a:ea typeface="+mj-lt"/>
                <a:cs typeface="+mj-lt"/>
              </a:rPr>
              <a:t>doivent</a:t>
            </a:r>
            <a:r>
              <a:rPr lang="en-US" sz="4500" b="0" dirty="0">
                <a:ea typeface="+mj-lt"/>
                <a:cs typeface="+mj-lt"/>
              </a:rPr>
              <a:t> pas </a:t>
            </a:r>
            <a:r>
              <a:rPr lang="en-US" sz="4500" b="0" dirty="0" err="1">
                <a:ea typeface="+mj-lt"/>
                <a:cs typeface="+mj-lt"/>
              </a:rPr>
              <a:t>être</a:t>
            </a:r>
            <a:r>
              <a:rPr lang="en-US" sz="4500" b="0" dirty="0">
                <a:ea typeface="+mj-lt"/>
                <a:cs typeface="+mj-lt"/>
              </a:rPr>
              <a:t> </a:t>
            </a:r>
            <a:r>
              <a:rPr lang="en-US" sz="4500" b="0" dirty="0" err="1">
                <a:ea typeface="+mj-lt"/>
                <a:cs typeface="+mj-lt"/>
              </a:rPr>
              <a:t>affichées</a:t>
            </a:r>
            <a:r>
              <a:rPr lang="en-US" sz="4500" b="0" dirty="0">
                <a:ea typeface="+mj-lt"/>
                <a:cs typeface="+mj-lt"/>
              </a:rPr>
              <a:t> avec des prix </a:t>
            </a:r>
            <a:r>
              <a:rPr lang="en-US" sz="4500" b="0" dirty="0" err="1">
                <a:ea typeface="+mj-lt"/>
                <a:cs typeface="+mj-lt"/>
              </a:rPr>
              <a:t>barrés</a:t>
            </a:r>
            <a:r>
              <a:rPr lang="en-US" sz="4500" b="0" dirty="0">
                <a:ea typeface="+mj-lt"/>
                <a:cs typeface="+mj-lt"/>
              </a:rPr>
              <a:t>. </a:t>
            </a:r>
            <a:r>
              <a:rPr lang="en-US" sz="4500" b="0" dirty="0" err="1">
                <a:ea typeface="+mj-lt"/>
                <a:cs typeface="+mj-lt"/>
              </a:rPr>
              <a:t>Mettez</a:t>
            </a:r>
            <a:r>
              <a:rPr lang="en-US" sz="4500" b="0" dirty="0">
                <a:ea typeface="+mj-lt"/>
                <a:cs typeface="+mj-lt"/>
              </a:rPr>
              <a:t> </a:t>
            </a:r>
            <a:r>
              <a:rPr lang="en-US" sz="4500" b="0" dirty="0" err="1">
                <a:ea typeface="+mj-lt"/>
                <a:cs typeface="+mj-lt"/>
              </a:rPr>
              <a:t>en</a:t>
            </a:r>
            <a:r>
              <a:rPr lang="en-US" sz="4500" b="0" dirty="0">
                <a:ea typeface="+mj-lt"/>
                <a:cs typeface="+mj-lt"/>
              </a:rPr>
              <a:t> avant le nom de </a:t>
            </a:r>
            <a:r>
              <a:rPr lang="en-US" sz="4500" b="0" dirty="0" err="1">
                <a:ea typeface="+mj-lt"/>
                <a:cs typeface="+mj-lt"/>
              </a:rPr>
              <a:t>l’offre</a:t>
            </a:r>
            <a:r>
              <a:rPr lang="en-US" sz="4500" b="0" dirty="0">
                <a:ea typeface="+mj-lt"/>
                <a:cs typeface="+mj-lt"/>
              </a:rPr>
              <a:t> et </a:t>
            </a:r>
            <a:r>
              <a:rPr lang="en-US" sz="4500" b="0" dirty="0" err="1">
                <a:ea typeface="+mj-lt"/>
                <a:cs typeface="+mj-lt"/>
              </a:rPr>
              <a:t>créez</a:t>
            </a:r>
            <a:r>
              <a:rPr lang="en-US" sz="4500" b="0" dirty="0">
                <a:ea typeface="+mj-lt"/>
                <a:cs typeface="+mj-lt"/>
              </a:rPr>
              <a:t> un lien vers la remise </a:t>
            </a:r>
            <a:r>
              <a:rPr lang="en-US" sz="4500" b="0" dirty="0" err="1">
                <a:ea typeface="+mj-lt"/>
                <a:cs typeface="+mj-lt"/>
              </a:rPr>
              <a:t>correspondante</a:t>
            </a:r>
            <a:r>
              <a:rPr lang="en-US" sz="4500" b="0" dirty="0">
                <a:ea typeface="+mj-lt"/>
                <a:cs typeface="+mj-lt"/>
              </a:rPr>
              <a:t> </a:t>
            </a:r>
            <a:r>
              <a:rPr lang="en-US" sz="4500" b="0" dirty="0" err="1">
                <a:ea typeface="+mj-lt"/>
                <a:cs typeface="+mj-lt"/>
              </a:rPr>
              <a:t>ainsi</a:t>
            </a:r>
            <a:r>
              <a:rPr lang="en-US" sz="4500" b="0" dirty="0">
                <a:ea typeface="+mj-lt"/>
                <a:cs typeface="+mj-lt"/>
              </a:rPr>
              <a:t> </a:t>
            </a:r>
            <a:r>
              <a:rPr lang="en-US" sz="4500" b="0" dirty="0" err="1">
                <a:ea typeface="+mj-lt"/>
                <a:cs typeface="+mj-lt"/>
              </a:rPr>
              <a:t>que</a:t>
            </a:r>
            <a:r>
              <a:rPr lang="en-US" sz="4500" b="0" dirty="0">
                <a:ea typeface="+mj-lt"/>
                <a:cs typeface="+mj-lt"/>
              </a:rPr>
              <a:t> vers </a:t>
            </a:r>
            <a:r>
              <a:rPr lang="en-US" sz="4500" b="0" dirty="0" err="1">
                <a:ea typeface="+mj-lt"/>
                <a:cs typeface="+mj-lt"/>
              </a:rPr>
              <a:t>l’accord</a:t>
            </a:r>
            <a:r>
              <a:rPr lang="en-US" sz="4500" b="0" dirty="0">
                <a:ea typeface="+mj-lt"/>
                <a:cs typeface="+mj-lt"/>
              </a:rPr>
              <a:t> </a:t>
            </a:r>
            <a:r>
              <a:rPr lang="en-US" sz="4500" b="0" dirty="0" err="1">
                <a:ea typeface="+mj-lt"/>
                <a:cs typeface="+mj-lt"/>
              </a:rPr>
              <a:t>légal</a:t>
            </a:r>
            <a:r>
              <a:rPr lang="en-US" sz="4500" b="0">
                <a:ea typeface="+mj-lt"/>
                <a:cs typeface="+mj-lt"/>
              </a:rPr>
              <a:t>.</a:t>
            </a:r>
            <a:endParaRPr lang="en-US" err="1"/>
          </a:p>
          <a:p>
            <a:endParaRPr lang="en-US" sz="4500" b="0" dirty="0">
              <a:latin typeface="NouvelR"/>
              <a:ea typeface="+mj-lt"/>
              <a:cs typeface="+mj-lt"/>
            </a:endParaRPr>
          </a:p>
          <a:p>
            <a:endParaRPr lang="en-US" sz="4500" b="0">
              <a:latin typeface="NouvelR"/>
            </a:endParaRPr>
          </a:p>
        </p:txBody>
      </p:sp>
      <p:pic>
        <p:nvPicPr>
          <p:cNvPr id="5" name="Picture 4">
            <a:extLst>
              <a:ext uri="{FF2B5EF4-FFF2-40B4-BE49-F238E27FC236}">
                <a16:creationId xmlns:a16="http://schemas.microsoft.com/office/drawing/2014/main" id="{F00F6580-2B60-ED23-2092-A60A8EA36B2B}"/>
              </a:ext>
            </a:extLst>
          </p:cNvPr>
          <p:cNvPicPr>
            <a:picLocks noChangeAspect="1"/>
          </p:cNvPicPr>
          <p:nvPr/>
        </p:nvPicPr>
        <p:blipFill>
          <a:blip r:embed="rId2"/>
          <a:stretch>
            <a:fillRect/>
          </a:stretch>
        </p:blipFill>
        <p:spPr>
          <a:xfrm>
            <a:off x="25898135" y="1756895"/>
            <a:ext cx="8606787" cy="4732972"/>
          </a:xfrm>
          <a:prstGeom prst="rect">
            <a:avLst/>
          </a:prstGeom>
        </p:spPr>
      </p:pic>
      <p:sp>
        <p:nvSpPr>
          <p:cNvPr id="9" name="Rectangle 8">
            <a:extLst>
              <a:ext uri="{FF2B5EF4-FFF2-40B4-BE49-F238E27FC236}">
                <a16:creationId xmlns:a16="http://schemas.microsoft.com/office/drawing/2014/main" id="{3891B5D7-AD29-AB0D-715F-04B88E47EB0E}"/>
              </a:ext>
            </a:extLst>
          </p:cNvPr>
          <p:cNvSpPr/>
          <p:nvPr/>
        </p:nvSpPr>
        <p:spPr>
          <a:xfrm>
            <a:off x="25824085" y="1178490"/>
            <a:ext cx="8656171" cy="583411"/>
          </a:xfrm>
          <a:prstGeom prst="rect">
            <a:avLst/>
          </a:prstGeom>
          <a:ln>
            <a:solidFill>
              <a:srgbClr val="FFC000"/>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5400" dirty="0">
                <a:latin typeface="NouvelR"/>
              </a:rPr>
              <a:t>OFFER XXX DEALER</a:t>
            </a:r>
          </a:p>
        </p:txBody>
      </p:sp>
      <p:sp>
        <p:nvSpPr>
          <p:cNvPr id="10" name="Rectangle 9">
            <a:extLst>
              <a:ext uri="{FF2B5EF4-FFF2-40B4-BE49-F238E27FC236}">
                <a16:creationId xmlns:a16="http://schemas.microsoft.com/office/drawing/2014/main" id="{FDFDA81A-C95D-2DCD-BB99-677754B4594C}"/>
              </a:ext>
            </a:extLst>
          </p:cNvPr>
          <p:cNvSpPr/>
          <p:nvPr/>
        </p:nvSpPr>
        <p:spPr>
          <a:xfrm>
            <a:off x="25890605" y="1753948"/>
            <a:ext cx="8579773" cy="4733493"/>
          </a:xfrm>
          <a:prstGeom prst="rect">
            <a:avLst/>
          </a:prstGeom>
          <a:noFill/>
          <a:ln w="28575">
            <a:solidFill>
              <a:schemeClr val="accent3"/>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pic>
        <p:nvPicPr>
          <p:cNvPr id="3" name="Image 2" descr="Une image contenant texte, voiture, Véhicule terrestre, véhicule&#10;&#10;Description générée automatiquement">
            <a:extLst>
              <a:ext uri="{FF2B5EF4-FFF2-40B4-BE49-F238E27FC236}">
                <a16:creationId xmlns:a16="http://schemas.microsoft.com/office/drawing/2014/main" id="{ED4BC131-8FE6-3A83-C88B-8172E394F889}"/>
              </a:ext>
            </a:extLst>
          </p:cNvPr>
          <p:cNvPicPr>
            <a:picLocks noChangeAspect="1"/>
          </p:cNvPicPr>
          <p:nvPr/>
        </p:nvPicPr>
        <p:blipFill rotWithShape="1">
          <a:blip r:embed="rId3"/>
          <a:srcRect t="23384" b="2653"/>
          <a:stretch>
            <a:fillRect/>
          </a:stretch>
        </p:blipFill>
        <p:spPr>
          <a:xfrm>
            <a:off x="25415558" y="8821068"/>
            <a:ext cx="10941361" cy="6560784"/>
          </a:xfrm>
          <a:prstGeom prst="rect">
            <a:avLst/>
          </a:prstGeom>
        </p:spPr>
      </p:pic>
      <p:sp>
        <p:nvSpPr>
          <p:cNvPr id="8" name="Rectangle 7">
            <a:hlinkClick r:id="rId4" action="ppaction://hlinksldjump"/>
            <a:extLst>
              <a:ext uri="{FF2B5EF4-FFF2-40B4-BE49-F238E27FC236}">
                <a16:creationId xmlns:a16="http://schemas.microsoft.com/office/drawing/2014/main" id="{B128F54D-9AAE-6C7A-B0E4-95FF74877C05}"/>
              </a:ext>
            </a:extLst>
          </p:cNvPr>
          <p:cNvSpPr/>
          <p:nvPr/>
        </p:nvSpPr>
        <p:spPr>
          <a:xfrm>
            <a:off x="30024840" y="10677724"/>
            <a:ext cx="1112247" cy="209099"/>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2764517" rtl="0" eaLnBrk="1" latinLnBrk="0" hangingPunct="1">
              <a:defRPr sz="5442" kern="1200">
                <a:solidFill>
                  <a:schemeClr val="lt1"/>
                </a:solidFill>
                <a:latin typeface="+mn-lt"/>
                <a:ea typeface="+mn-ea"/>
                <a:cs typeface="+mn-cs"/>
              </a:defRPr>
            </a:lvl1pPr>
            <a:lvl2pPr marL="1382257" algn="l" defTabSz="2764517" rtl="0" eaLnBrk="1" latinLnBrk="0" hangingPunct="1">
              <a:defRPr sz="5442" kern="1200">
                <a:solidFill>
                  <a:schemeClr val="lt1"/>
                </a:solidFill>
                <a:latin typeface="+mn-lt"/>
                <a:ea typeface="+mn-ea"/>
                <a:cs typeface="+mn-cs"/>
              </a:defRPr>
            </a:lvl2pPr>
            <a:lvl3pPr marL="2764517" algn="l" defTabSz="2764517" rtl="0" eaLnBrk="1" latinLnBrk="0" hangingPunct="1">
              <a:defRPr sz="5442" kern="1200">
                <a:solidFill>
                  <a:schemeClr val="lt1"/>
                </a:solidFill>
                <a:latin typeface="+mn-lt"/>
                <a:ea typeface="+mn-ea"/>
                <a:cs typeface="+mn-cs"/>
              </a:defRPr>
            </a:lvl3pPr>
            <a:lvl4pPr marL="4146774" algn="l" defTabSz="2764517" rtl="0" eaLnBrk="1" latinLnBrk="0" hangingPunct="1">
              <a:defRPr sz="5442" kern="1200">
                <a:solidFill>
                  <a:schemeClr val="lt1"/>
                </a:solidFill>
                <a:latin typeface="+mn-lt"/>
                <a:ea typeface="+mn-ea"/>
                <a:cs typeface="+mn-cs"/>
              </a:defRPr>
            </a:lvl4pPr>
            <a:lvl5pPr marL="5529031" algn="l" defTabSz="2764517" rtl="0" eaLnBrk="1" latinLnBrk="0" hangingPunct="1">
              <a:defRPr sz="5442" kern="1200">
                <a:solidFill>
                  <a:schemeClr val="lt1"/>
                </a:solidFill>
                <a:latin typeface="+mn-lt"/>
                <a:ea typeface="+mn-ea"/>
                <a:cs typeface="+mn-cs"/>
              </a:defRPr>
            </a:lvl5pPr>
            <a:lvl6pPr marL="6911290" algn="l" defTabSz="2764517" rtl="0" eaLnBrk="1" latinLnBrk="0" hangingPunct="1">
              <a:defRPr sz="5442" kern="1200">
                <a:solidFill>
                  <a:schemeClr val="lt1"/>
                </a:solidFill>
                <a:latin typeface="+mn-lt"/>
                <a:ea typeface="+mn-ea"/>
                <a:cs typeface="+mn-cs"/>
              </a:defRPr>
            </a:lvl6pPr>
            <a:lvl7pPr marL="8293547" algn="l" defTabSz="2764517" rtl="0" eaLnBrk="1" latinLnBrk="0" hangingPunct="1">
              <a:defRPr sz="5442" kern="1200">
                <a:solidFill>
                  <a:schemeClr val="lt1"/>
                </a:solidFill>
                <a:latin typeface="+mn-lt"/>
                <a:ea typeface="+mn-ea"/>
                <a:cs typeface="+mn-cs"/>
              </a:defRPr>
            </a:lvl7pPr>
            <a:lvl8pPr marL="9675804" algn="l" defTabSz="2764517" rtl="0" eaLnBrk="1" latinLnBrk="0" hangingPunct="1">
              <a:defRPr sz="5442" kern="1200">
                <a:solidFill>
                  <a:schemeClr val="lt1"/>
                </a:solidFill>
                <a:latin typeface="+mn-lt"/>
                <a:ea typeface="+mn-ea"/>
                <a:cs typeface="+mn-cs"/>
              </a:defRPr>
            </a:lvl8pPr>
            <a:lvl9pPr marL="11058064" algn="l" defTabSz="2764517" rtl="0" eaLnBrk="1" latinLnBrk="0" hangingPunct="1">
              <a:defRPr sz="5442" kern="1200">
                <a:solidFill>
                  <a:schemeClr val="lt1"/>
                </a:solidFill>
                <a:latin typeface="+mn-lt"/>
                <a:ea typeface="+mn-ea"/>
                <a:cs typeface="+mn-cs"/>
              </a:defRPr>
            </a:lvl9pPr>
          </a:lstStyle>
          <a:p>
            <a:pPr algn="ctr"/>
            <a:endParaRPr lang="en-GB" noProof="0" dirty="0"/>
          </a:p>
        </p:txBody>
      </p:sp>
      <p:sp>
        <p:nvSpPr>
          <p:cNvPr id="12" name="Rectangle 11">
            <a:hlinkClick r:id="rId5" action="ppaction://hlinksldjump"/>
            <a:extLst>
              <a:ext uri="{FF2B5EF4-FFF2-40B4-BE49-F238E27FC236}">
                <a16:creationId xmlns:a16="http://schemas.microsoft.com/office/drawing/2014/main" id="{A4B2111C-624D-6D0D-DF73-1272C4B96B94}"/>
              </a:ext>
            </a:extLst>
          </p:cNvPr>
          <p:cNvSpPr/>
          <p:nvPr/>
        </p:nvSpPr>
        <p:spPr>
          <a:xfrm>
            <a:off x="32679616" y="9001751"/>
            <a:ext cx="2344569" cy="1892198"/>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2764517" rtl="0" eaLnBrk="1" latinLnBrk="0" hangingPunct="1">
              <a:defRPr sz="5442" kern="1200">
                <a:solidFill>
                  <a:schemeClr val="lt1"/>
                </a:solidFill>
                <a:latin typeface="+mn-lt"/>
                <a:ea typeface="+mn-ea"/>
                <a:cs typeface="+mn-cs"/>
              </a:defRPr>
            </a:lvl1pPr>
            <a:lvl2pPr marL="1382257" algn="l" defTabSz="2764517" rtl="0" eaLnBrk="1" latinLnBrk="0" hangingPunct="1">
              <a:defRPr sz="5442" kern="1200">
                <a:solidFill>
                  <a:schemeClr val="lt1"/>
                </a:solidFill>
                <a:latin typeface="+mn-lt"/>
                <a:ea typeface="+mn-ea"/>
                <a:cs typeface="+mn-cs"/>
              </a:defRPr>
            </a:lvl2pPr>
            <a:lvl3pPr marL="2764517" algn="l" defTabSz="2764517" rtl="0" eaLnBrk="1" latinLnBrk="0" hangingPunct="1">
              <a:defRPr sz="5442" kern="1200">
                <a:solidFill>
                  <a:schemeClr val="lt1"/>
                </a:solidFill>
                <a:latin typeface="+mn-lt"/>
                <a:ea typeface="+mn-ea"/>
                <a:cs typeface="+mn-cs"/>
              </a:defRPr>
            </a:lvl3pPr>
            <a:lvl4pPr marL="4146774" algn="l" defTabSz="2764517" rtl="0" eaLnBrk="1" latinLnBrk="0" hangingPunct="1">
              <a:defRPr sz="5442" kern="1200">
                <a:solidFill>
                  <a:schemeClr val="lt1"/>
                </a:solidFill>
                <a:latin typeface="+mn-lt"/>
                <a:ea typeface="+mn-ea"/>
                <a:cs typeface="+mn-cs"/>
              </a:defRPr>
            </a:lvl4pPr>
            <a:lvl5pPr marL="5529031" algn="l" defTabSz="2764517" rtl="0" eaLnBrk="1" latinLnBrk="0" hangingPunct="1">
              <a:defRPr sz="5442" kern="1200">
                <a:solidFill>
                  <a:schemeClr val="lt1"/>
                </a:solidFill>
                <a:latin typeface="+mn-lt"/>
                <a:ea typeface="+mn-ea"/>
                <a:cs typeface="+mn-cs"/>
              </a:defRPr>
            </a:lvl5pPr>
            <a:lvl6pPr marL="6911290" algn="l" defTabSz="2764517" rtl="0" eaLnBrk="1" latinLnBrk="0" hangingPunct="1">
              <a:defRPr sz="5442" kern="1200">
                <a:solidFill>
                  <a:schemeClr val="lt1"/>
                </a:solidFill>
                <a:latin typeface="+mn-lt"/>
                <a:ea typeface="+mn-ea"/>
                <a:cs typeface="+mn-cs"/>
              </a:defRPr>
            </a:lvl6pPr>
            <a:lvl7pPr marL="8293547" algn="l" defTabSz="2764517" rtl="0" eaLnBrk="1" latinLnBrk="0" hangingPunct="1">
              <a:defRPr sz="5442" kern="1200">
                <a:solidFill>
                  <a:schemeClr val="lt1"/>
                </a:solidFill>
                <a:latin typeface="+mn-lt"/>
                <a:ea typeface="+mn-ea"/>
                <a:cs typeface="+mn-cs"/>
              </a:defRPr>
            </a:lvl7pPr>
            <a:lvl8pPr marL="9675804" algn="l" defTabSz="2764517" rtl="0" eaLnBrk="1" latinLnBrk="0" hangingPunct="1">
              <a:defRPr sz="5442" kern="1200">
                <a:solidFill>
                  <a:schemeClr val="lt1"/>
                </a:solidFill>
                <a:latin typeface="+mn-lt"/>
                <a:ea typeface="+mn-ea"/>
                <a:cs typeface="+mn-cs"/>
              </a:defRPr>
            </a:lvl8pPr>
            <a:lvl9pPr marL="11058064" algn="l" defTabSz="2764517" rtl="0" eaLnBrk="1" latinLnBrk="0" hangingPunct="1">
              <a:defRPr sz="5442" kern="1200">
                <a:solidFill>
                  <a:schemeClr val="lt1"/>
                </a:solidFill>
                <a:latin typeface="+mn-lt"/>
                <a:ea typeface="+mn-ea"/>
                <a:cs typeface="+mn-cs"/>
              </a:defRPr>
            </a:lvl9pPr>
          </a:lstStyle>
          <a:p>
            <a:pPr algn="ctr"/>
            <a:endParaRPr lang="en-GB" noProof="0" dirty="0"/>
          </a:p>
        </p:txBody>
      </p:sp>
      <p:sp>
        <p:nvSpPr>
          <p:cNvPr id="16" name="Rectangle 15">
            <a:hlinkClick r:id="rId5" action="ppaction://hlinksldjump"/>
            <a:extLst>
              <a:ext uri="{FF2B5EF4-FFF2-40B4-BE49-F238E27FC236}">
                <a16:creationId xmlns:a16="http://schemas.microsoft.com/office/drawing/2014/main" id="{7D78018E-5B94-712C-8D31-5AFFB3040CA3}"/>
              </a:ext>
            </a:extLst>
          </p:cNvPr>
          <p:cNvSpPr/>
          <p:nvPr/>
        </p:nvSpPr>
        <p:spPr>
          <a:xfrm>
            <a:off x="26582053" y="9281550"/>
            <a:ext cx="2414534" cy="1574080"/>
          </a:xfrm>
          <a:prstGeom prst="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2764517" rtl="0" eaLnBrk="1" latinLnBrk="0" hangingPunct="1">
              <a:defRPr sz="5442" kern="1200">
                <a:solidFill>
                  <a:schemeClr val="lt1"/>
                </a:solidFill>
                <a:latin typeface="+mn-lt"/>
                <a:ea typeface="+mn-ea"/>
                <a:cs typeface="+mn-cs"/>
              </a:defRPr>
            </a:lvl1pPr>
            <a:lvl2pPr marL="1382257" algn="l" defTabSz="2764517" rtl="0" eaLnBrk="1" latinLnBrk="0" hangingPunct="1">
              <a:defRPr sz="5442" kern="1200">
                <a:solidFill>
                  <a:schemeClr val="lt1"/>
                </a:solidFill>
                <a:latin typeface="+mn-lt"/>
                <a:ea typeface="+mn-ea"/>
                <a:cs typeface="+mn-cs"/>
              </a:defRPr>
            </a:lvl2pPr>
            <a:lvl3pPr marL="2764517" algn="l" defTabSz="2764517" rtl="0" eaLnBrk="1" latinLnBrk="0" hangingPunct="1">
              <a:defRPr sz="5442" kern="1200">
                <a:solidFill>
                  <a:schemeClr val="lt1"/>
                </a:solidFill>
                <a:latin typeface="+mn-lt"/>
                <a:ea typeface="+mn-ea"/>
                <a:cs typeface="+mn-cs"/>
              </a:defRPr>
            </a:lvl3pPr>
            <a:lvl4pPr marL="4146774" algn="l" defTabSz="2764517" rtl="0" eaLnBrk="1" latinLnBrk="0" hangingPunct="1">
              <a:defRPr sz="5442" kern="1200">
                <a:solidFill>
                  <a:schemeClr val="lt1"/>
                </a:solidFill>
                <a:latin typeface="+mn-lt"/>
                <a:ea typeface="+mn-ea"/>
                <a:cs typeface="+mn-cs"/>
              </a:defRPr>
            </a:lvl4pPr>
            <a:lvl5pPr marL="5529031" algn="l" defTabSz="2764517" rtl="0" eaLnBrk="1" latinLnBrk="0" hangingPunct="1">
              <a:defRPr sz="5442" kern="1200">
                <a:solidFill>
                  <a:schemeClr val="lt1"/>
                </a:solidFill>
                <a:latin typeface="+mn-lt"/>
                <a:ea typeface="+mn-ea"/>
                <a:cs typeface="+mn-cs"/>
              </a:defRPr>
            </a:lvl5pPr>
            <a:lvl6pPr marL="6911290" algn="l" defTabSz="2764517" rtl="0" eaLnBrk="1" latinLnBrk="0" hangingPunct="1">
              <a:defRPr sz="5442" kern="1200">
                <a:solidFill>
                  <a:schemeClr val="lt1"/>
                </a:solidFill>
                <a:latin typeface="+mn-lt"/>
                <a:ea typeface="+mn-ea"/>
                <a:cs typeface="+mn-cs"/>
              </a:defRPr>
            </a:lvl6pPr>
            <a:lvl7pPr marL="8293547" algn="l" defTabSz="2764517" rtl="0" eaLnBrk="1" latinLnBrk="0" hangingPunct="1">
              <a:defRPr sz="5442" kern="1200">
                <a:solidFill>
                  <a:schemeClr val="lt1"/>
                </a:solidFill>
                <a:latin typeface="+mn-lt"/>
                <a:ea typeface="+mn-ea"/>
                <a:cs typeface="+mn-cs"/>
              </a:defRPr>
            </a:lvl7pPr>
            <a:lvl8pPr marL="9675804" algn="l" defTabSz="2764517" rtl="0" eaLnBrk="1" latinLnBrk="0" hangingPunct="1">
              <a:defRPr sz="5442" kern="1200">
                <a:solidFill>
                  <a:schemeClr val="lt1"/>
                </a:solidFill>
                <a:latin typeface="+mn-lt"/>
                <a:ea typeface="+mn-ea"/>
                <a:cs typeface="+mn-cs"/>
              </a:defRPr>
            </a:lvl8pPr>
            <a:lvl9pPr marL="11058064" algn="l" defTabSz="2764517" rtl="0" eaLnBrk="1" latinLnBrk="0" hangingPunct="1">
              <a:defRPr sz="5442" kern="1200">
                <a:solidFill>
                  <a:schemeClr val="lt1"/>
                </a:solidFill>
                <a:latin typeface="+mn-lt"/>
                <a:ea typeface="+mn-ea"/>
                <a:cs typeface="+mn-cs"/>
              </a:defRPr>
            </a:lvl9pPr>
          </a:lstStyle>
          <a:p>
            <a:pPr algn="ctr"/>
            <a:endParaRPr lang="en-GB" noProof="0" dirty="0"/>
          </a:p>
        </p:txBody>
      </p:sp>
      <p:pic>
        <p:nvPicPr>
          <p:cNvPr id="17" name="Image 16">
            <a:extLst>
              <a:ext uri="{FF2B5EF4-FFF2-40B4-BE49-F238E27FC236}">
                <a16:creationId xmlns:a16="http://schemas.microsoft.com/office/drawing/2014/main" id="{DDE65E4B-B7CB-8948-F1ED-019CE9631ACE}"/>
              </a:ext>
            </a:extLst>
          </p:cNvPr>
          <p:cNvPicPr>
            <a:picLocks noChangeAspect="1"/>
          </p:cNvPicPr>
          <p:nvPr/>
        </p:nvPicPr>
        <p:blipFill>
          <a:blip r:embed="rId6"/>
          <a:srcRect l="582" t="6091" r="518" b="3950"/>
          <a:stretch>
            <a:fillRect/>
          </a:stretch>
        </p:blipFill>
        <p:spPr>
          <a:xfrm>
            <a:off x="25660350" y="7734299"/>
            <a:ext cx="10458450" cy="1094507"/>
          </a:xfrm>
          <a:prstGeom prst="rect">
            <a:avLst/>
          </a:prstGeom>
        </p:spPr>
      </p:pic>
      <p:sp>
        <p:nvSpPr>
          <p:cNvPr id="18" name="Rectangle : coins arrondis 7">
            <a:extLst>
              <a:ext uri="{FF2B5EF4-FFF2-40B4-BE49-F238E27FC236}">
                <a16:creationId xmlns:a16="http://schemas.microsoft.com/office/drawing/2014/main" id="{3CED5FE4-2707-6B7C-BA00-D5196BFEAC88}"/>
              </a:ext>
            </a:extLst>
          </p:cNvPr>
          <p:cNvSpPr/>
          <p:nvPr/>
        </p:nvSpPr>
        <p:spPr>
          <a:xfrm>
            <a:off x="25550147" y="7598523"/>
            <a:ext cx="10713397" cy="6560784"/>
          </a:xfrm>
          <a:custGeom>
            <a:avLst/>
            <a:gdLst>
              <a:gd name="csX0" fmla="*/ 0 w 11997773"/>
              <a:gd name="csY0" fmla="*/ 1093486 h 6560784"/>
              <a:gd name="csX1" fmla="*/ 1093486 w 11997773"/>
              <a:gd name="csY1" fmla="*/ 0 h 6560784"/>
              <a:gd name="csX2" fmla="*/ 10904287 w 11997773"/>
              <a:gd name="csY2" fmla="*/ 0 h 6560784"/>
              <a:gd name="csX3" fmla="*/ 11997773 w 11997773"/>
              <a:gd name="csY3" fmla="*/ 1093486 h 6560784"/>
              <a:gd name="csX4" fmla="*/ 11997773 w 11997773"/>
              <a:gd name="csY4" fmla="*/ 5467298 h 6560784"/>
              <a:gd name="csX5" fmla="*/ 10904287 w 11997773"/>
              <a:gd name="csY5" fmla="*/ 6560784 h 6560784"/>
              <a:gd name="csX6" fmla="*/ 1093486 w 11997773"/>
              <a:gd name="csY6" fmla="*/ 6560784 h 6560784"/>
              <a:gd name="csX7" fmla="*/ 0 w 11997773"/>
              <a:gd name="csY7" fmla="*/ 5467298 h 6560784"/>
              <a:gd name="csX8" fmla="*/ 0 w 11997773"/>
              <a:gd name="csY8" fmla="*/ 1093486 h 6560784"/>
              <a:gd name="csX0" fmla="*/ 0 w 11997773"/>
              <a:gd name="csY0" fmla="*/ 1093486 h 6560784"/>
              <a:gd name="csX1" fmla="*/ 1093486 w 11997773"/>
              <a:gd name="csY1" fmla="*/ 0 h 6560784"/>
              <a:gd name="csX2" fmla="*/ 10904287 w 11997773"/>
              <a:gd name="csY2" fmla="*/ 0 h 6560784"/>
              <a:gd name="csX3" fmla="*/ 11997773 w 11997773"/>
              <a:gd name="csY3" fmla="*/ 1093486 h 6560784"/>
              <a:gd name="csX4" fmla="*/ 11997773 w 11997773"/>
              <a:gd name="csY4" fmla="*/ 5467298 h 6560784"/>
              <a:gd name="csX5" fmla="*/ 10904287 w 11997773"/>
              <a:gd name="csY5" fmla="*/ 6560784 h 6560784"/>
              <a:gd name="csX6" fmla="*/ 1093486 w 11997773"/>
              <a:gd name="csY6" fmla="*/ 6560784 h 6560784"/>
              <a:gd name="csX7" fmla="*/ 647700 w 11997773"/>
              <a:gd name="csY7" fmla="*/ 5772098 h 6560784"/>
              <a:gd name="csX8" fmla="*/ 0 w 11997773"/>
              <a:gd name="csY8" fmla="*/ 1093486 h 6560784"/>
              <a:gd name="csX0" fmla="*/ 94880 w 11368753"/>
              <a:gd name="csY0" fmla="*/ 1207786 h 6560784"/>
              <a:gd name="csX1" fmla="*/ 464466 w 11368753"/>
              <a:gd name="csY1" fmla="*/ 0 h 6560784"/>
              <a:gd name="csX2" fmla="*/ 10275267 w 11368753"/>
              <a:gd name="csY2" fmla="*/ 0 h 6560784"/>
              <a:gd name="csX3" fmla="*/ 11368753 w 11368753"/>
              <a:gd name="csY3" fmla="*/ 1093486 h 6560784"/>
              <a:gd name="csX4" fmla="*/ 11368753 w 11368753"/>
              <a:gd name="csY4" fmla="*/ 5467298 h 6560784"/>
              <a:gd name="csX5" fmla="*/ 10275267 w 11368753"/>
              <a:gd name="csY5" fmla="*/ 6560784 h 6560784"/>
              <a:gd name="csX6" fmla="*/ 464466 w 11368753"/>
              <a:gd name="csY6" fmla="*/ 6560784 h 6560784"/>
              <a:gd name="csX7" fmla="*/ 18680 w 11368753"/>
              <a:gd name="csY7" fmla="*/ 5772098 h 6560784"/>
              <a:gd name="csX8" fmla="*/ 94880 w 11368753"/>
              <a:gd name="csY8" fmla="*/ 1207786 h 6560784"/>
              <a:gd name="csX0" fmla="*/ 37730 w 11368753"/>
              <a:gd name="csY0" fmla="*/ 1188736 h 6560784"/>
              <a:gd name="csX1" fmla="*/ 464466 w 11368753"/>
              <a:gd name="csY1" fmla="*/ 0 h 6560784"/>
              <a:gd name="csX2" fmla="*/ 10275267 w 11368753"/>
              <a:gd name="csY2" fmla="*/ 0 h 6560784"/>
              <a:gd name="csX3" fmla="*/ 11368753 w 11368753"/>
              <a:gd name="csY3" fmla="*/ 1093486 h 6560784"/>
              <a:gd name="csX4" fmla="*/ 11368753 w 11368753"/>
              <a:gd name="csY4" fmla="*/ 5467298 h 6560784"/>
              <a:gd name="csX5" fmla="*/ 10275267 w 11368753"/>
              <a:gd name="csY5" fmla="*/ 6560784 h 6560784"/>
              <a:gd name="csX6" fmla="*/ 464466 w 11368753"/>
              <a:gd name="csY6" fmla="*/ 6560784 h 6560784"/>
              <a:gd name="csX7" fmla="*/ 18680 w 11368753"/>
              <a:gd name="csY7" fmla="*/ 5772098 h 6560784"/>
              <a:gd name="csX8" fmla="*/ 37730 w 11368753"/>
              <a:gd name="csY8" fmla="*/ 1188736 h 6560784"/>
              <a:gd name="csX0" fmla="*/ 37730 w 11368753"/>
              <a:gd name="csY0" fmla="*/ 1188736 h 6560784"/>
              <a:gd name="csX1" fmla="*/ 464466 w 11368753"/>
              <a:gd name="csY1" fmla="*/ 0 h 6560784"/>
              <a:gd name="csX2" fmla="*/ 10275267 w 11368753"/>
              <a:gd name="csY2" fmla="*/ 0 h 6560784"/>
              <a:gd name="csX3" fmla="*/ 11368753 w 11368753"/>
              <a:gd name="csY3" fmla="*/ 1093486 h 6560784"/>
              <a:gd name="csX4" fmla="*/ 10663903 w 11368753"/>
              <a:gd name="csY4" fmla="*/ 5657798 h 6560784"/>
              <a:gd name="csX5" fmla="*/ 10275267 w 11368753"/>
              <a:gd name="csY5" fmla="*/ 6560784 h 6560784"/>
              <a:gd name="csX6" fmla="*/ 464466 w 11368753"/>
              <a:gd name="csY6" fmla="*/ 6560784 h 6560784"/>
              <a:gd name="csX7" fmla="*/ 18680 w 11368753"/>
              <a:gd name="csY7" fmla="*/ 5772098 h 6560784"/>
              <a:gd name="csX8" fmla="*/ 37730 w 11368753"/>
              <a:gd name="csY8" fmla="*/ 1188736 h 6560784"/>
              <a:gd name="csX0" fmla="*/ 37730 w 10713397"/>
              <a:gd name="csY0" fmla="*/ 1188736 h 6560784"/>
              <a:gd name="csX1" fmla="*/ 464466 w 10713397"/>
              <a:gd name="csY1" fmla="*/ 0 h 6560784"/>
              <a:gd name="csX2" fmla="*/ 10275267 w 10713397"/>
              <a:gd name="csY2" fmla="*/ 0 h 6560784"/>
              <a:gd name="csX3" fmla="*/ 10682953 w 10713397"/>
              <a:gd name="csY3" fmla="*/ 941086 h 6560784"/>
              <a:gd name="csX4" fmla="*/ 10663903 w 10713397"/>
              <a:gd name="csY4" fmla="*/ 5657798 h 6560784"/>
              <a:gd name="csX5" fmla="*/ 10275267 w 10713397"/>
              <a:gd name="csY5" fmla="*/ 6560784 h 6560784"/>
              <a:gd name="csX6" fmla="*/ 464466 w 10713397"/>
              <a:gd name="csY6" fmla="*/ 6560784 h 6560784"/>
              <a:gd name="csX7" fmla="*/ 18680 w 10713397"/>
              <a:gd name="csY7" fmla="*/ 5772098 h 6560784"/>
              <a:gd name="csX8" fmla="*/ 37730 w 10713397"/>
              <a:gd name="csY8" fmla="*/ 1188736 h 65607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0713397" h="6560784">
                <a:moveTo>
                  <a:pt x="37730" y="1188736"/>
                </a:moveTo>
                <a:cubicBezTo>
                  <a:pt x="37730" y="584820"/>
                  <a:pt x="-139450" y="0"/>
                  <a:pt x="464466" y="0"/>
                </a:cubicBezTo>
                <a:lnTo>
                  <a:pt x="10275267" y="0"/>
                </a:lnTo>
                <a:cubicBezTo>
                  <a:pt x="10879183" y="0"/>
                  <a:pt x="10682953" y="337170"/>
                  <a:pt x="10682953" y="941086"/>
                </a:cubicBezTo>
                <a:lnTo>
                  <a:pt x="10663903" y="5657798"/>
                </a:lnTo>
                <a:cubicBezTo>
                  <a:pt x="10663903" y="6261714"/>
                  <a:pt x="10879183" y="6560784"/>
                  <a:pt x="10275267" y="6560784"/>
                </a:cubicBezTo>
                <a:lnTo>
                  <a:pt x="464466" y="6560784"/>
                </a:lnTo>
                <a:cubicBezTo>
                  <a:pt x="-139450" y="6560784"/>
                  <a:pt x="18680" y="6376014"/>
                  <a:pt x="18680" y="5772098"/>
                </a:cubicBezTo>
                <a:cubicBezTo>
                  <a:pt x="18680" y="4314161"/>
                  <a:pt x="37730" y="2646673"/>
                  <a:pt x="37730" y="1188736"/>
                </a:cubicBezTo>
                <a:close/>
              </a:path>
            </a:pathLst>
          </a:custGeom>
          <a:noFill/>
          <a:ln w="254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TextBox 3">
            <a:extLst>
              <a:ext uri="{FF2B5EF4-FFF2-40B4-BE49-F238E27FC236}">
                <a16:creationId xmlns:a16="http://schemas.microsoft.com/office/drawing/2014/main" id="{CE94164E-C147-C86B-AD9C-6442E5FFC4B3}"/>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7" action="ppaction://hlinksldjump"/>
              </a:rPr>
              <a:t>Retour au </a:t>
            </a:r>
            <a:r>
              <a:rPr lang="en-US" sz="2800" dirty="0" err="1">
                <a:hlinkClick r:id="rId7" action="ppaction://hlinksldjump"/>
              </a:rPr>
              <a:t>sommaire</a:t>
            </a:r>
            <a:endParaRPr lang="en-US" sz="2800" dirty="0"/>
          </a:p>
        </p:txBody>
      </p:sp>
    </p:spTree>
    <p:extLst>
      <p:ext uri="{BB962C8B-B14F-4D97-AF65-F5344CB8AC3E}">
        <p14:creationId xmlns:p14="http://schemas.microsoft.com/office/powerpoint/2010/main" val="379985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34045-7856-291C-33F1-F5B47AA9662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4FCA70E-B045-281E-FD85-71AC248D934D}"/>
              </a:ext>
            </a:extLst>
          </p:cNvPr>
          <p:cNvSpPr>
            <a:spLocks noGrp="1"/>
          </p:cNvSpPr>
          <p:nvPr>
            <p:ph type="body" sz="quarter" idx="14"/>
          </p:nvPr>
        </p:nvSpPr>
        <p:spPr/>
        <p:txBody>
          <a:bodyPr/>
          <a:lstStyle/>
          <a:p>
            <a:r>
              <a:rPr lang="en-US" sz="15700"/>
              <a:t>04</a:t>
            </a:r>
            <a:endParaRPr lang="en-US"/>
          </a:p>
        </p:txBody>
      </p:sp>
      <p:sp>
        <p:nvSpPr>
          <p:cNvPr id="4" name="Text Placeholder 3">
            <a:extLst>
              <a:ext uri="{FF2B5EF4-FFF2-40B4-BE49-F238E27FC236}">
                <a16:creationId xmlns:a16="http://schemas.microsoft.com/office/drawing/2014/main" id="{F67EFE8C-0176-FC27-6313-4CA567AFE4BE}"/>
              </a:ext>
            </a:extLst>
          </p:cNvPr>
          <p:cNvSpPr>
            <a:spLocks noGrp="1"/>
          </p:cNvSpPr>
          <p:nvPr>
            <p:ph type="body" sz="quarter" idx="15"/>
          </p:nvPr>
        </p:nvSpPr>
        <p:spPr/>
        <p:txBody>
          <a:bodyPr lIns="0" tIns="0" rIns="0" bIns="0" anchor="t">
            <a:noAutofit/>
          </a:bodyPr>
          <a:lstStyle/>
          <a:p>
            <a:r>
              <a:rPr lang="en-US" sz="6800"/>
              <a:t>GBP Management</a:t>
            </a:r>
            <a:endParaRPr lang="en-US"/>
          </a:p>
        </p:txBody>
      </p:sp>
      <p:sp>
        <p:nvSpPr>
          <p:cNvPr id="5" name="Rectangle 4">
            <a:extLst>
              <a:ext uri="{FF2B5EF4-FFF2-40B4-BE49-F238E27FC236}">
                <a16:creationId xmlns:a16="http://schemas.microsoft.com/office/drawing/2014/main" id="{7D6FA770-373B-FA75-EB8A-85588939C6E4}"/>
              </a:ext>
            </a:extLst>
          </p:cNvPr>
          <p:cNvSpPr/>
          <p:nvPr/>
        </p:nvSpPr>
        <p:spPr>
          <a:xfrm>
            <a:off x="20282083" y="-7867"/>
            <a:ext cx="19301109" cy="1799847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316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rot="16200000">
            <a:off x="-2032885" y="6684457"/>
            <a:ext cx="7386118" cy="2662444"/>
          </a:xfrm>
        </p:spPr>
        <p:txBody>
          <a:bodyPr/>
          <a:lstStyle/>
          <a:p>
            <a:r>
              <a:rPr lang="en-GB" sz="15000" dirty="0">
                <a:latin typeface="NouvelR" pitchFamily="2" charset="0"/>
              </a:rPr>
              <a:t>DON’TS</a:t>
            </a:r>
            <a:endParaRPr lang="en-GB" sz="15000" b="0" dirty="0">
              <a:latin typeface="NouvelR" pitchFamily="2" charset="0"/>
            </a:endParaRPr>
          </a:p>
        </p:txBody>
      </p:sp>
      <p:pic>
        <p:nvPicPr>
          <p:cNvPr id="4" name="Image 3" descr="Une image contenant texte, Appareils électroniques, capture d’écran, logiciel&#10;&#10;Description générée automatiquement">
            <a:extLst>
              <a:ext uri="{FF2B5EF4-FFF2-40B4-BE49-F238E27FC236}">
                <a16:creationId xmlns:a16="http://schemas.microsoft.com/office/drawing/2014/main" id="{2E5F44C2-013D-84E3-7683-24F5FCCFE13C}"/>
              </a:ext>
            </a:extLst>
          </p:cNvPr>
          <p:cNvPicPr>
            <a:picLocks noChangeAspect="1"/>
          </p:cNvPicPr>
          <p:nvPr/>
        </p:nvPicPr>
        <p:blipFill>
          <a:blip r:embed="rId2"/>
          <a:stretch>
            <a:fillRect/>
          </a:stretch>
        </p:blipFill>
        <p:spPr>
          <a:xfrm>
            <a:off x="4395749" y="3895243"/>
            <a:ext cx="14349206" cy="12812698"/>
          </a:xfrm>
          <a:prstGeom prst="rect">
            <a:avLst/>
          </a:prstGeom>
        </p:spPr>
      </p:pic>
      <p:pic>
        <p:nvPicPr>
          <p:cNvPr id="6" name="Image 5" descr="Une image contenant texte, capture d’écran&#10;&#10;Description générée automatiquement">
            <a:extLst>
              <a:ext uri="{FF2B5EF4-FFF2-40B4-BE49-F238E27FC236}">
                <a16:creationId xmlns:a16="http://schemas.microsoft.com/office/drawing/2014/main" id="{F5AFFB88-7640-73C7-16E3-903B5860EFE2}"/>
              </a:ext>
            </a:extLst>
          </p:cNvPr>
          <p:cNvPicPr>
            <a:picLocks noChangeAspect="1"/>
          </p:cNvPicPr>
          <p:nvPr/>
        </p:nvPicPr>
        <p:blipFill>
          <a:blip r:embed="rId3"/>
          <a:stretch>
            <a:fillRect/>
          </a:stretch>
        </p:blipFill>
        <p:spPr>
          <a:xfrm>
            <a:off x="20149308" y="817693"/>
            <a:ext cx="16881674" cy="15733494"/>
          </a:xfrm>
          <a:prstGeom prst="rect">
            <a:avLst/>
          </a:prstGeom>
        </p:spPr>
      </p:pic>
      <p:sp>
        <p:nvSpPr>
          <p:cNvPr id="7" name="Rectangle 6">
            <a:hlinkClick r:id="rId4" action="ppaction://hlinksldjump"/>
            <a:extLst>
              <a:ext uri="{FF2B5EF4-FFF2-40B4-BE49-F238E27FC236}">
                <a16:creationId xmlns:a16="http://schemas.microsoft.com/office/drawing/2014/main" id="{4C728E1D-B910-866F-5540-E2F3C4BF6BCA}"/>
              </a:ext>
            </a:extLst>
          </p:cNvPr>
          <p:cNvSpPr/>
          <p:nvPr/>
        </p:nvSpPr>
        <p:spPr>
          <a:xfrm>
            <a:off x="13422087" y="8352246"/>
            <a:ext cx="927101" cy="3998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hlinkClick r:id="rId4" action="ppaction://hlinksldjump"/>
            <a:extLst>
              <a:ext uri="{FF2B5EF4-FFF2-40B4-BE49-F238E27FC236}">
                <a16:creationId xmlns:a16="http://schemas.microsoft.com/office/drawing/2014/main" id="{6316B6EC-DDEB-3D26-44C6-F837E0976805}"/>
              </a:ext>
            </a:extLst>
          </p:cNvPr>
          <p:cNvSpPr/>
          <p:nvPr/>
        </p:nvSpPr>
        <p:spPr>
          <a:xfrm>
            <a:off x="13422087" y="9558078"/>
            <a:ext cx="3486292" cy="12756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hlinkClick r:id="rId4" action="ppaction://hlinksldjump"/>
            <a:extLst>
              <a:ext uri="{FF2B5EF4-FFF2-40B4-BE49-F238E27FC236}">
                <a16:creationId xmlns:a16="http://schemas.microsoft.com/office/drawing/2014/main" id="{E321A517-5CF3-704B-41EC-BF5CF9DA6CA4}"/>
              </a:ext>
            </a:extLst>
          </p:cNvPr>
          <p:cNvSpPr/>
          <p:nvPr/>
        </p:nvSpPr>
        <p:spPr>
          <a:xfrm>
            <a:off x="13422087" y="11051354"/>
            <a:ext cx="2320676" cy="37393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hlinkClick r:id="rId4" action="ppaction://hlinksldjump"/>
            <a:extLst>
              <a:ext uri="{FF2B5EF4-FFF2-40B4-BE49-F238E27FC236}">
                <a16:creationId xmlns:a16="http://schemas.microsoft.com/office/drawing/2014/main" id="{B53CCE5D-F3E6-858E-F6CE-BB02EED56EB8}"/>
              </a:ext>
            </a:extLst>
          </p:cNvPr>
          <p:cNvSpPr/>
          <p:nvPr/>
        </p:nvSpPr>
        <p:spPr>
          <a:xfrm>
            <a:off x="13422086" y="11708738"/>
            <a:ext cx="4488841" cy="163019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2" name="Connecteur droit avec flèche 11">
            <a:extLst>
              <a:ext uri="{FF2B5EF4-FFF2-40B4-BE49-F238E27FC236}">
                <a16:creationId xmlns:a16="http://schemas.microsoft.com/office/drawing/2014/main" id="{0A91D992-3EA5-B292-854B-B087B5C7624D}"/>
              </a:ext>
            </a:extLst>
          </p:cNvPr>
          <p:cNvCxnSpPr/>
          <p:nvPr/>
        </p:nvCxnSpPr>
        <p:spPr>
          <a:xfrm flipV="1">
            <a:off x="14349188" y="6517894"/>
            <a:ext cx="5962484" cy="2056774"/>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 name="Rectangle 12">
            <a:hlinkClick r:id="rId4" action="ppaction://hlinksldjump"/>
            <a:extLst>
              <a:ext uri="{FF2B5EF4-FFF2-40B4-BE49-F238E27FC236}">
                <a16:creationId xmlns:a16="http://schemas.microsoft.com/office/drawing/2014/main" id="{9833F7D2-E608-A50A-014D-76357CB1E312}"/>
              </a:ext>
            </a:extLst>
          </p:cNvPr>
          <p:cNvSpPr/>
          <p:nvPr/>
        </p:nvSpPr>
        <p:spPr>
          <a:xfrm>
            <a:off x="20941938" y="8853192"/>
            <a:ext cx="15529559" cy="47060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04297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04 – GBP Management</a:t>
            </a:r>
          </a:p>
          <a:p>
            <a:endParaRPr lang="en-GB"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2244642"/>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3655716"/>
            <a:ext cx="20300007"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pitchFamily="2" charset="0"/>
              </a:rPr>
              <a:t>GOOGLE BUSINESS PROFILE (GBP) MANAGEMENT </a:t>
            </a:r>
          </a:p>
        </p:txBody>
      </p:sp>
      <p:sp>
        <p:nvSpPr>
          <p:cNvPr id="3" name="Espace réservé du texte 34">
            <a:extLst>
              <a:ext uri="{FF2B5EF4-FFF2-40B4-BE49-F238E27FC236}">
                <a16:creationId xmlns:a16="http://schemas.microsoft.com/office/drawing/2014/main" id="{5B4296E8-8BDF-11E2-89D5-DE6F0DDAA933}"/>
              </a:ext>
            </a:extLst>
          </p:cNvPr>
          <p:cNvSpPr txBox="1">
            <a:spLocks/>
          </p:cNvSpPr>
          <p:nvPr/>
        </p:nvSpPr>
        <p:spPr>
          <a:xfrm>
            <a:off x="919452" y="4919534"/>
            <a:ext cx="29766736" cy="1191618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dirty="0">
                <a:latin typeface="NouvelR"/>
              </a:rPr>
              <a:t>Séparation des marques</a:t>
            </a:r>
            <a:r>
              <a:rPr lang="fr-FR" sz="4500" b="0" dirty="0">
                <a:latin typeface="NouvelR"/>
              </a:rPr>
              <a:t>: distinguer clairement les pages GBP et les réponses pour chaque marque, pour les sites avec une activité VN. Suivre préventivement toutes les directives de l’équipe e-</a:t>
            </a:r>
            <a:r>
              <a:rPr lang="fr-FR" sz="4500" b="0" dirty="0" err="1">
                <a:latin typeface="NouvelR"/>
              </a:rPr>
              <a:t>reputation</a:t>
            </a:r>
            <a:r>
              <a:rPr lang="fr-FR" sz="4500" b="0" dirty="0">
                <a:latin typeface="NouvelR"/>
              </a:rPr>
              <a:t> afin d’éviter les problèmes liés à Google (doublons), en utilisant tous les champs pertinents: les champs visibles (y compris la photo de couverture) sur le web et les champs de back-office du GBP.</a:t>
            </a:r>
            <a:endParaRPr lang="en-US" dirty="0"/>
          </a:p>
          <a:p>
            <a:pPr marL="685800" indent="-685800">
              <a:buFont typeface="Arial" panose="020B0604020202020204" pitchFamily="34" charset="0"/>
              <a:buChar char="•"/>
            </a:pPr>
            <a:endParaRPr lang="fr-FR" sz="4500" b="0" dirty="0">
              <a:latin typeface="NouvelR" pitchFamily="2" charset="0"/>
            </a:endParaRPr>
          </a:p>
          <a:p>
            <a:r>
              <a:rPr lang="fr-FR" sz="4500" dirty="0">
                <a:latin typeface="NouvelR"/>
              </a:rPr>
              <a:t>Cohérence du parcours client </a:t>
            </a:r>
            <a:r>
              <a:rPr lang="fr-FR" sz="4500" b="0" dirty="0">
                <a:latin typeface="NouvelR"/>
              </a:rPr>
              <a:t>: assurez la cohérence du parcours client entre Google et la page d’atterrissage du site web du concessionnaire. Le CTA du site web doit conduire au parcours utilisateur spécifique de la marque.</a:t>
            </a:r>
          </a:p>
          <a:p>
            <a:pPr marL="685800" indent="-685800">
              <a:buFont typeface="Arial" panose="020B0604020202020204" pitchFamily="34" charset="0"/>
              <a:buChar char="•"/>
            </a:pPr>
            <a:endParaRPr lang="fr-FR" sz="4500" b="0" dirty="0">
              <a:latin typeface="NouvelR" pitchFamily="2" charset="0"/>
            </a:endParaRPr>
          </a:p>
          <a:p>
            <a:r>
              <a:rPr lang="fr-FR" sz="4500" dirty="0">
                <a:latin typeface="NouvelR"/>
              </a:rPr>
              <a:t>Dénomination</a:t>
            </a:r>
            <a:r>
              <a:rPr lang="fr-FR" sz="4500" b="0" dirty="0">
                <a:latin typeface="NouvelR"/>
              </a:rPr>
              <a:t>: assurer une dénomination homogène sur tous les environnements digitaux : « marque + nom de la ville » ou « marque + nom de la ville + nom du concessionnaire ».</a:t>
            </a:r>
          </a:p>
          <a:p>
            <a:pPr marL="685800" indent="-685800">
              <a:buFont typeface="Arial" panose="020B0604020202020204" pitchFamily="34" charset="0"/>
              <a:buChar char="•"/>
            </a:pPr>
            <a:endParaRPr lang="fr-FR" sz="4500" dirty="0">
              <a:latin typeface="NouvelR" pitchFamily="2" charset="0"/>
            </a:endParaRPr>
          </a:p>
          <a:p>
            <a:r>
              <a:rPr lang="fr-FR" sz="4500" dirty="0">
                <a:latin typeface="NouvelR"/>
              </a:rPr>
              <a:t>Fournir toutes les informations: </a:t>
            </a:r>
            <a:r>
              <a:rPr lang="fr-FR" sz="4500" b="0" dirty="0">
                <a:latin typeface="NouvelR"/>
              </a:rPr>
              <a:t>nom, catégorie, photos, site web, adresse, horaires d’ouverture (identiques à ceux du showroom), numéro de téléphone, description, services disponibles.</a:t>
            </a:r>
          </a:p>
          <a:p>
            <a:pPr marL="685800" indent="-685800">
              <a:buFont typeface="Arial" panose="020B0604020202020204" pitchFamily="34" charset="0"/>
              <a:buChar char="•"/>
            </a:pPr>
            <a:endParaRPr lang="fr-FR" sz="4500" b="0" dirty="0">
              <a:latin typeface="NouvelR" pitchFamily="2" charset="0"/>
            </a:endParaRPr>
          </a:p>
          <a:p>
            <a:r>
              <a:rPr lang="fr-FR" sz="4500" dirty="0">
                <a:latin typeface="NouvelR"/>
              </a:rPr>
              <a:t>Mise à jour régulière</a:t>
            </a:r>
            <a:r>
              <a:rPr lang="fr-FR" sz="4500" b="0" dirty="0">
                <a:latin typeface="NouvelR"/>
              </a:rPr>
              <a:t>: vérification hebdomadaire et mise à jour, si nécessaire, du profil GBP.</a:t>
            </a:r>
          </a:p>
        </p:txBody>
      </p:sp>
      <p:sp>
        <p:nvSpPr>
          <p:cNvPr id="4" name="ZoneTexte 3">
            <a:extLst>
              <a:ext uri="{FF2B5EF4-FFF2-40B4-BE49-F238E27FC236}">
                <a16:creationId xmlns:a16="http://schemas.microsoft.com/office/drawing/2014/main" id="{15858648-B163-79F9-E8EA-C33AB576DAE2}"/>
              </a:ext>
            </a:extLst>
          </p:cNvPr>
          <p:cNvSpPr txBox="1"/>
          <p:nvPr/>
        </p:nvSpPr>
        <p:spPr>
          <a:xfrm>
            <a:off x="1914535" y="17200681"/>
            <a:ext cx="39023364" cy="1437638"/>
          </a:xfrm>
          <a:prstGeom prst="rect">
            <a:avLst/>
          </a:prstGeom>
          <a:noFill/>
        </p:spPr>
        <p:txBody>
          <a:bodyPr wrap="square" lIns="91440" tIns="45720" rIns="91440" bIns="45720" rtlCol="0" anchor="t">
            <a:spAutoFit/>
          </a:bodyPr>
          <a:lstStyle/>
          <a:p>
            <a:r>
              <a:rPr lang="fr-FR" sz="3300" dirty="0">
                <a:latin typeface="NouvelR"/>
              </a:rPr>
              <a:t>Google </a:t>
            </a:r>
            <a:r>
              <a:rPr lang="fr-FR" sz="3300" dirty="0" err="1">
                <a:latin typeface="NouvelR"/>
              </a:rPr>
              <a:t>My</a:t>
            </a:r>
            <a:r>
              <a:rPr lang="fr-FR" sz="3300" dirty="0">
                <a:latin typeface="NouvelR"/>
              </a:rPr>
              <a:t> Business (GMB) - désormais appelé Google Business Profile (GBP) - permet aux propriétaires d’entreprises d’être facilement joignables par les clients via Google.</a:t>
            </a:r>
          </a:p>
          <a:p>
            <a:endParaRPr lang="fr-FR" dirty="0"/>
          </a:p>
        </p:txBody>
      </p:sp>
      <p:pic>
        <p:nvPicPr>
          <p:cNvPr id="10" name="Picture 9">
            <a:extLst>
              <a:ext uri="{FF2B5EF4-FFF2-40B4-BE49-F238E27FC236}">
                <a16:creationId xmlns:a16="http://schemas.microsoft.com/office/drawing/2014/main" id="{B9D89365-F6EF-16C7-4ABB-E6F37AD285DF}"/>
              </a:ext>
            </a:extLst>
          </p:cNvPr>
          <p:cNvPicPr>
            <a:picLocks noChangeAspect="1"/>
          </p:cNvPicPr>
          <p:nvPr/>
        </p:nvPicPr>
        <p:blipFill>
          <a:blip r:embed="rId2"/>
          <a:stretch>
            <a:fillRect/>
          </a:stretch>
        </p:blipFill>
        <p:spPr>
          <a:xfrm>
            <a:off x="31452716" y="1364446"/>
            <a:ext cx="7697933" cy="5276850"/>
          </a:xfrm>
          <a:prstGeom prst="rect">
            <a:avLst/>
          </a:prstGeom>
        </p:spPr>
      </p:pic>
      <p:pic>
        <p:nvPicPr>
          <p:cNvPr id="11" name="Picture 10">
            <a:extLst>
              <a:ext uri="{FF2B5EF4-FFF2-40B4-BE49-F238E27FC236}">
                <a16:creationId xmlns:a16="http://schemas.microsoft.com/office/drawing/2014/main" id="{4B01D089-C1DC-57BF-9D0C-44F030CFF01F}"/>
              </a:ext>
            </a:extLst>
          </p:cNvPr>
          <p:cNvPicPr>
            <a:picLocks noChangeAspect="1"/>
          </p:cNvPicPr>
          <p:nvPr/>
        </p:nvPicPr>
        <p:blipFill>
          <a:blip r:embed="rId3"/>
          <a:stretch>
            <a:fillRect/>
          </a:stretch>
        </p:blipFill>
        <p:spPr>
          <a:xfrm>
            <a:off x="32181091" y="7157088"/>
            <a:ext cx="5840140" cy="9191625"/>
          </a:xfrm>
          <a:prstGeom prst="rect">
            <a:avLst/>
          </a:prstGeom>
        </p:spPr>
      </p:pic>
      <p:sp>
        <p:nvSpPr>
          <p:cNvPr id="5" name="TextBox 3">
            <a:extLst>
              <a:ext uri="{FF2B5EF4-FFF2-40B4-BE49-F238E27FC236}">
                <a16:creationId xmlns:a16="http://schemas.microsoft.com/office/drawing/2014/main" id="{F6D1AF20-CCA5-6030-AD82-0BAD58414E75}"/>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Tree>
    <p:extLst>
      <p:ext uri="{BB962C8B-B14F-4D97-AF65-F5344CB8AC3E}">
        <p14:creationId xmlns:p14="http://schemas.microsoft.com/office/powerpoint/2010/main" val="42851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CC761E-93CF-1DC0-34A6-C2AC5CEF238C}"/>
              </a:ext>
            </a:extLst>
          </p:cNvPr>
          <p:cNvSpPr/>
          <p:nvPr/>
        </p:nvSpPr>
        <p:spPr>
          <a:xfrm>
            <a:off x="718735" y="5298681"/>
            <a:ext cx="29956338" cy="9512331"/>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2764517" rtl="0" eaLnBrk="1" latinLnBrk="0" hangingPunct="1">
              <a:defRPr sz="5442" kern="1200">
                <a:solidFill>
                  <a:schemeClr val="lt1"/>
                </a:solidFill>
                <a:latin typeface="+mn-lt"/>
                <a:ea typeface="+mn-ea"/>
                <a:cs typeface="+mn-cs"/>
              </a:defRPr>
            </a:lvl1pPr>
            <a:lvl2pPr marL="1382257" algn="l" defTabSz="2764517" rtl="0" eaLnBrk="1" latinLnBrk="0" hangingPunct="1">
              <a:defRPr sz="5442" kern="1200">
                <a:solidFill>
                  <a:schemeClr val="lt1"/>
                </a:solidFill>
                <a:latin typeface="+mn-lt"/>
                <a:ea typeface="+mn-ea"/>
                <a:cs typeface="+mn-cs"/>
              </a:defRPr>
            </a:lvl2pPr>
            <a:lvl3pPr marL="2764517" algn="l" defTabSz="2764517" rtl="0" eaLnBrk="1" latinLnBrk="0" hangingPunct="1">
              <a:defRPr sz="5442" kern="1200">
                <a:solidFill>
                  <a:schemeClr val="lt1"/>
                </a:solidFill>
                <a:latin typeface="+mn-lt"/>
                <a:ea typeface="+mn-ea"/>
                <a:cs typeface="+mn-cs"/>
              </a:defRPr>
            </a:lvl3pPr>
            <a:lvl4pPr marL="4146774" algn="l" defTabSz="2764517" rtl="0" eaLnBrk="1" latinLnBrk="0" hangingPunct="1">
              <a:defRPr sz="5442" kern="1200">
                <a:solidFill>
                  <a:schemeClr val="lt1"/>
                </a:solidFill>
                <a:latin typeface="+mn-lt"/>
                <a:ea typeface="+mn-ea"/>
                <a:cs typeface="+mn-cs"/>
              </a:defRPr>
            </a:lvl4pPr>
            <a:lvl5pPr marL="5529031" algn="l" defTabSz="2764517" rtl="0" eaLnBrk="1" latinLnBrk="0" hangingPunct="1">
              <a:defRPr sz="5442" kern="1200">
                <a:solidFill>
                  <a:schemeClr val="lt1"/>
                </a:solidFill>
                <a:latin typeface="+mn-lt"/>
                <a:ea typeface="+mn-ea"/>
                <a:cs typeface="+mn-cs"/>
              </a:defRPr>
            </a:lvl5pPr>
            <a:lvl6pPr marL="6911290" algn="l" defTabSz="2764517" rtl="0" eaLnBrk="1" latinLnBrk="0" hangingPunct="1">
              <a:defRPr sz="5442" kern="1200">
                <a:solidFill>
                  <a:schemeClr val="lt1"/>
                </a:solidFill>
                <a:latin typeface="+mn-lt"/>
                <a:ea typeface="+mn-ea"/>
                <a:cs typeface="+mn-cs"/>
              </a:defRPr>
            </a:lvl6pPr>
            <a:lvl7pPr marL="8293547" algn="l" defTabSz="2764517" rtl="0" eaLnBrk="1" latinLnBrk="0" hangingPunct="1">
              <a:defRPr sz="5442" kern="1200">
                <a:solidFill>
                  <a:schemeClr val="lt1"/>
                </a:solidFill>
                <a:latin typeface="+mn-lt"/>
                <a:ea typeface="+mn-ea"/>
                <a:cs typeface="+mn-cs"/>
              </a:defRPr>
            </a:lvl7pPr>
            <a:lvl8pPr marL="9675804" algn="l" defTabSz="2764517" rtl="0" eaLnBrk="1" latinLnBrk="0" hangingPunct="1">
              <a:defRPr sz="5442" kern="1200">
                <a:solidFill>
                  <a:schemeClr val="lt1"/>
                </a:solidFill>
                <a:latin typeface="+mn-lt"/>
                <a:ea typeface="+mn-ea"/>
                <a:cs typeface="+mn-cs"/>
              </a:defRPr>
            </a:lvl8pPr>
            <a:lvl9pPr marL="11058064" algn="l" defTabSz="2764517" rtl="0" eaLnBrk="1" latinLnBrk="0" hangingPunct="1">
              <a:defRPr sz="5442" kern="1200">
                <a:solidFill>
                  <a:schemeClr val="lt1"/>
                </a:solidFill>
                <a:latin typeface="+mn-lt"/>
                <a:ea typeface="+mn-ea"/>
                <a:cs typeface="+mn-cs"/>
              </a:defRPr>
            </a:lvl9pP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a:lstStyle/>
          <a:p>
            <a:r>
              <a:rPr lang="en-GB" dirty="0">
                <a:latin typeface="NouvelR" pitchFamily="2" charset="0"/>
              </a:rPr>
              <a:t>04 – E-reputation</a:t>
            </a: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2244642"/>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3655716"/>
            <a:ext cx="20300007"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pitchFamily="2" charset="0"/>
              </a:rPr>
              <a:t>GBP – AVIS ET Q&amp;A</a:t>
            </a:r>
          </a:p>
        </p:txBody>
      </p:sp>
      <p:sp>
        <p:nvSpPr>
          <p:cNvPr id="3" name="Espace réservé du texte 34">
            <a:extLst>
              <a:ext uri="{FF2B5EF4-FFF2-40B4-BE49-F238E27FC236}">
                <a16:creationId xmlns:a16="http://schemas.microsoft.com/office/drawing/2014/main" id="{5B4296E8-8BDF-11E2-89D5-DE6F0DDAA933}"/>
              </a:ext>
            </a:extLst>
          </p:cNvPr>
          <p:cNvSpPr txBox="1">
            <a:spLocks/>
          </p:cNvSpPr>
          <p:nvPr/>
        </p:nvSpPr>
        <p:spPr>
          <a:xfrm>
            <a:off x="919452" y="5708465"/>
            <a:ext cx="29766736" cy="1191618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Avis</a:t>
            </a:r>
            <a:r>
              <a:rPr lang="fr-FR" sz="4500" b="0">
                <a:latin typeface="NouvelR"/>
              </a:rPr>
              <a:t>: veiller à ce que les clients puissent facilement accéder à la page GBP appropriée pour publier un avis. </a:t>
            </a:r>
            <a:r>
              <a:rPr lang="fr-FR" sz="4500" b="0" dirty="0">
                <a:latin typeface="NouvelR"/>
              </a:rPr>
              <a:t>Chaque marque a partagé une procédure pour inclure un QR code dans les documents commerciaux. Si l’URL du GBP est modifié par Google, il est nécessaire de mettre à jour le QR code (ou passer à un QR code                        dynamique). </a:t>
            </a:r>
            <a:endParaRPr lang="en-US"/>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Réponses rapides et professionnelles</a:t>
            </a:r>
            <a:r>
              <a:rPr lang="fr-FR" sz="4500" b="0" dirty="0">
                <a:latin typeface="NouvelR"/>
              </a:rPr>
              <a:t>: répondre à 100% des commentaires de manière personnalisée, professionnelle et rapide (dans les 48h). Si un client met à jour son avis, il est important de vérifier et mettre à jour la réponse.</a:t>
            </a:r>
          </a:p>
          <a:p>
            <a:pPr marL="685800" indent="-685800">
              <a:buFont typeface="Arial" panose="020B0604020202020204" pitchFamily="34" charset="0"/>
              <a:buChar char="•"/>
            </a:pPr>
            <a:endParaRPr lang="fr-FR" sz="4500" b="0" dirty="0">
              <a:latin typeface="NouvelR" pitchFamily="2" charset="0"/>
            </a:endParaRPr>
          </a:p>
          <a:p>
            <a:r>
              <a:rPr lang="fr-FR" sz="4500" dirty="0">
                <a:latin typeface="NouvelR" pitchFamily="2" charset="0"/>
              </a:rPr>
              <a:t>Q&amp;A</a:t>
            </a:r>
            <a:r>
              <a:rPr lang="fr-FR" sz="4500" b="0" dirty="0">
                <a:latin typeface="NouvelR" pitchFamily="2" charset="0"/>
              </a:rPr>
              <a:t>: répondre aux questions des internautes, en pensant aux besoins actuels de la personne qui a posé la question, mais aussi à ceux des autres internautes, de manière plus globale et à plus long terme. Poster les questions et les réponses les plus pertinentes pour vos clients et votre site de distribution. </a:t>
            </a:r>
          </a:p>
        </p:txBody>
      </p:sp>
      <p:sp>
        <p:nvSpPr>
          <p:cNvPr id="4" name="ZoneTexte 3">
            <a:extLst>
              <a:ext uri="{FF2B5EF4-FFF2-40B4-BE49-F238E27FC236}">
                <a16:creationId xmlns:a16="http://schemas.microsoft.com/office/drawing/2014/main" id="{15858648-B163-79F9-E8EA-C33AB576DAE2}"/>
              </a:ext>
            </a:extLst>
          </p:cNvPr>
          <p:cNvSpPr txBox="1"/>
          <p:nvPr/>
        </p:nvSpPr>
        <p:spPr>
          <a:xfrm>
            <a:off x="1914535" y="17200681"/>
            <a:ext cx="39023364" cy="1437638"/>
          </a:xfrm>
          <a:prstGeom prst="rect">
            <a:avLst/>
          </a:prstGeom>
          <a:noFill/>
        </p:spPr>
        <p:txBody>
          <a:bodyPr wrap="square" rtlCol="0">
            <a:spAutoFit/>
          </a:bodyPr>
          <a:lstStyle/>
          <a:p>
            <a:r>
              <a:rPr lang="fr-FR" sz="3300" dirty="0">
                <a:latin typeface="NouvelR" pitchFamily="2" charset="0"/>
              </a:rPr>
              <a:t>Google </a:t>
            </a:r>
            <a:r>
              <a:rPr lang="fr-FR" sz="3300" dirty="0" err="1">
                <a:latin typeface="NouvelR" pitchFamily="2" charset="0"/>
              </a:rPr>
              <a:t>My</a:t>
            </a:r>
            <a:r>
              <a:rPr lang="fr-FR" sz="3300" dirty="0">
                <a:latin typeface="NouvelR" pitchFamily="2" charset="0"/>
              </a:rPr>
              <a:t> Business (GMB) - désormais appelé Google Business Profile (GBP) - permet aux propriétaires d’entreprises d’être facilement joignables par les clients via Google. </a:t>
            </a:r>
          </a:p>
          <a:p>
            <a:endParaRPr lang="fr-FR" dirty="0"/>
          </a:p>
        </p:txBody>
      </p:sp>
      <p:sp>
        <p:nvSpPr>
          <p:cNvPr id="6" name="Rectangle 5">
            <a:extLst>
              <a:ext uri="{FF2B5EF4-FFF2-40B4-BE49-F238E27FC236}">
                <a16:creationId xmlns:a16="http://schemas.microsoft.com/office/drawing/2014/main" id="{14FB4899-7A05-FB29-C859-6E0820AF6E8F}"/>
              </a:ext>
            </a:extLst>
          </p:cNvPr>
          <p:cNvSpPr/>
          <p:nvPr/>
        </p:nvSpPr>
        <p:spPr>
          <a:xfrm>
            <a:off x="31320846" y="12912436"/>
            <a:ext cx="7971459" cy="3616048"/>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ZoneTexte 6">
            <a:extLst>
              <a:ext uri="{FF2B5EF4-FFF2-40B4-BE49-F238E27FC236}">
                <a16:creationId xmlns:a16="http://schemas.microsoft.com/office/drawing/2014/main" id="{466364F8-6DDA-9512-2D68-8FE345129550}"/>
              </a:ext>
            </a:extLst>
          </p:cNvPr>
          <p:cNvSpPr txBox="1"/>
          <p:nvPr/>
        </p:nvSpPr>
        <p:spPr>
          <a:xfrm>
            <a:off x="31628580" y="13381632"/>
            <a:ext cx="6527773" cy="2677656"/>
          </a:xfrm>
          <a:prstGeom prst="rect">
            <a:avLst/>
          </a:prstGeom>
          <a:noFill/>
        </p:spPr>
        <p:txBody>
          <a:bodyPr wrap="square" rtlCol="0">
            <a:spAutoFit/>
          </a:bodyPr>
          <a:lstStyle/>
          <a:p>
            <a:r>
              <a:rPr lang="fr-FR" sz="2800" dirty="0">
                <a:latin typeface="NouvelR" pitchFamily="2" charset="0"/>
              </a:rPr>
              <a:t>Utilisez les documents fournis par l’équipe d’E-</a:t>
            </a:r>
            <a:r>
              <a:rPr lang="fr-FR" sz="2800" dirty="0" err="1">
                <a:latin typeface="NouvelR" pitchFamily="2" charset="0"/>
              </a:rPr>
              <a:t>reputation</a:t>
            </a:r>
            <a:r>
              <a:rPr lang="fr-FR" sz="2800" dirty="0">
                <a:latin typeface="NouvelR" pitchFamily="2" charset="0"/>
              </a:rPr>
              <a:t> </a:t>
            </a:r>
            <a:r>
              <a:rPr lang="fr-FR" sz="2800" dirty="0" err="1">
                <a:latin typeface="NouvelR" pitchFamily="2" charset="0"/>
              </a:rPr>
              <a:t>Corporate</a:t>
            </a:r>
            <a:r>
              <a:rPr lang="fr-FR" sz="2800" dirty="0">
                <a:latin typeface="NouvelR" pitchFamily="2" charset="0"/>
              </a:rPr>
              <a:t> sur la gestion des pages Google. </a:t>
            </a:r>
          </a:p>
          <a:p>
            <a:endParaRPr lang="fr-FR" sz="2800" dirty="0">
              <a:latin typeface="NouvelR" pitchFamily="2" charset="0"/>
            </a:endParaRPr>
          </a:p>
          <a:p>
            <a:r>
              <a:rPr lang="fr-FR" sz="2800" dirty="0">
                <a:latin typeface="NouvelR" pitchFamily="2" charset="0"/>
              </a:rPr>
              <a:t>En cas de question, contactez votre </a:t>
            </a:r>
          </a:p>
          <a:p>
            <a:r>
              <a:rPr lang="fr-FR" sz="2800" dirty="0">
                <a:latin typeface="NouvelR" pitchFamily="2" charset="0"/>
              </a:rPr>
              <a:t>interlocuteur e-</a:t>
            </a:r>
            <a:r>
              <a:rPr lang="fr-FR" sz="2800" dirty="0" err="1">
                <a:latin typeface="NouvelR" pitchFamily="2" charset="0"/>
              </a:rPr>
              <a:t>reputation</a:t>
            </a:r>
            <a:r>
              <a:rPr lang="fr-FR" sz="2800" dirty="0">
                <a:latin typeface="NouvelR" pitchFamily="2" charset="0"/>
              </a:rPr>
              <a:t>.</a:t>
            </a:r>
            <a:endParaRPr lang="fr-FR" sz="2800" dirty="0"/>
          </a:p>
        </p:txBody>
      </p:sp>
      <p:sp>
        <p:nvSpPr>
          <p:cNvPr id="5" name="TextBox 3">
            <a:extLst>
              <a:ext uri="{FF2B5EF4-FFF2-40B4-BE49-F238E27FC236}">
                <a16:creationId xmlns:a16="http://schemas.microsoft.com/office/drawing/2014/main" id="{A761A8ED-7A11-69EC-1784-CDF9373DF885}"/>
              </a:ext>
            </a:extLst>
          </p:cNvPr>
          <p:cNvSpPr txBox="1"/>
          <p:nvPr/>
        </p:nvSpPr>
        <p:spPr>
          <a:xfrm>
            <a:off x="222013" y="16210959"/>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2" action="ppaction://hlinksldjump"/>
              </a:rPr>
              <a:t>Retour au </a:t>
            </a:r>
            <a:r>
              <a:rPr lang="en-US" sz="2800" dirty="0" err="1">
                <a:hlinkClick r:id="rId2" action="ppaction://hlinksldjump"/>
              </a:rPr>
              <a:t>sommaire</a:t>
            </a:r>
            <a:endParaRPr lang="en-US" sz="2800" dirty="0"/>
          </a:p>
        </p:txBody>
      </p:sp>
    </p:spTree>
    <p:extLst>
      <p:ext uri="{BB962C8B-B14F-4D97-AF65-F5344CB8AC3E}">
        <p14:creationId xmlns:p14="http://schemas.microsoft.com/office/powerpoint/2010/main" val="119700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6373E02-CB42-6C14-AD7C-623638EE1B24}"/>
              </a:ext>
            </a:extLst>
          </p:cNvPr>
          <p:cNvSpPr/>
          <p:nvPr/>
        </p:nvSpPr>
        <p:spPr>
          <a:xfrm>
            <a:off x="1431479" y="5019320"/>
            <a:ext cx="29294213" cy="11039968"/>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a:lstStyle/>
          <a:p>
            <a:r>
              <a:rPr lang="en-GB" dirty="0">
                <a:latin typeface="NouvelR" pitchFamily="2" charset="0"/>
              </a:rPr>
              <a:t>04 – E-reputation</a:t>
            </a: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2244642"/>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3655716"/>
            <a:ext cx="20300007"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pitchFamily="2" charset="0"/>
              </a:rPr>
              <a:t>GOOGLE BUSINESS PROFILE (GBP) MANAGEMENT, AVIS ET Q&amp;A</a:t>
            </a:r>
          </a:p>
        </p:txBody>
      </p:sp>
      <p:sp>
        <p:nvSpPr>
          <p:cNvPr id="3" name="Espace réservé du texte 34">
            <a:extLst>
              <a:ext uri="{FF2B5EF4-FFF2-40B4-BE49-F238E27FC236}">
                <a16:creationId xmlns:a16="http://schemas.microsoft.com/office/drawing/2014/main" id="{5B4296E8-8BDF-11E2-89D5-DE6F0DDAA933}"/>
              </a:ext>
            </a:extLst>
          </p:cNvPr>
          <p:cNvSpPr txBox="1">
            <a:spLocks/>
          </p:cNvSpPr>
          <p:nvPr/>
        </p:nvSpPr>
        <p:spPr>
          <a:xfrm>
            <a:off x="1430675" y="5023046"/>
            <a:ext cx="29074590" cy="12170790"/>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Négliger les informations</a:t>
            </a:r>
            <a:r>
              <a:rPr lang="fr-FR" sz="4500" b="0" dirty="0">
                <a:latin typeface="NouvelR"/>
              </a:rPr>
              <a:t>: ne pas négliger les informations sur la page GBP, ce qui entrainerait des </a:t>
            </a:r>
            <a:r>
              <a:rPr lang="fr-FR" sz="4500" b="0">
                <a:latin typeface="NouvelR"/>
              </a:rPr>
              <a:t>inexactitudes.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Réponses négatives</a:t>
            </a:r>
            <a:r>
              <a:rPr lang="fr-FR" sz="4500" b="0" dirty="0">
                <a:latin typeface="NouvelR"/>
              </a:rPr>
              <a:t>: s’abstenir de répondre négativement aux commentaires des clients.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Faux avis</a:t>
            </a:r>
            <a:r>
              <a:rPr lang="fr-FR" sz="4500" b="0" dirty="0">
                <a:latin typeface="NouvelR"/>
              </a:rPr>
              <a:t>: ne pas encourager les faux avis. Google mène des actions aléatoires sur la détection des </a:t>
            </a:r>
          </a:p>
          <a:p>
            <a:r>
              <a:rPr lang="fr-FR" sz="4500" b="0" dirty="0">
                <a:latin typeface="NouvelR" pitchFamily="2" charset="0"/>
              </a:rPr>
              <a:t>fraudes et peut décider de suspendre une page GBP. Il est alors difficile et long de restaurer la page.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Délai de réponses: </a:t>
            </a:r>
            <a:r>
              <a:rPr lang="fr-FR" sz="4500" b="0" dirty="0">
                <a:latin typeface="NouvelR"/>
              </a:rPr>
              <a:t>ne pas retarder les réponses aux demandes de renseignement des clients sur les GBP.</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Confusion entre les marques</a:t>
            </a:r>
            <a:r>
              <a:rPr lang="fr-FR" sz="4500" b="0" dirty="0">
                <a:latin typeface="NouvelR"/>
              </a:rPr>
              <a:t>: ne pas mélanger les marques sur la même page GBP.</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Compte sans propriétaire</a:t>
            </a:r>
            <a:r>
              <a:rPr lang="fr-FR" sz="4500" b="0" dirty="0">
                <a:latin typeface="NouvelR"/>
              </a:rPr>
              <a:t>: ne pas laisser le GBP sans propriétaire au sein de la concession. Au moins deux personnes en charge du GBP pour assurer la réactivité et disponibilité. </a:t>
            </a:r>
          </a:p>
        </p:txBody>
      </p:sp>
      <p:sp>
        <p:nvSpPr>
          <p:cNvPr id="4" name="TextBox 3">
            <a:extLst>
              <a:ext uri="{FF2B5EF4-FFF2-40B4-BE49-F238E27FC236}">
                <a16:creationId xmlns:a16="http://schemas.microsoft.com/office/drawing/2014/main" id="{3DBDEC80-73B5-EDC3-A9C7-8504C99AE645}"/>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2" action="ppaction://hlinksldjump"/>
              </a:rPr>
              <a:t>Retour au </a:t>
            </a:r>
            <a:r>
              <a:rPr lang="en-US" sz="2800" dirty="0" err="1">
                <a:hlinkClick r:id="rId2" action="ppaction://hlinksldjump"/>
              </a:rPr>
              <a:t>sommaire</a:t>
            </a:r>
            <a:endParaRPr lang="en-US" sz="2800" dirty="0"/>
          </a:p>
        </p:txBody>
      </p:sp>
    </p:spTree>
    <p:extLst>
      <p:ext uri="{BB962C8B-B14F-4D97-AF65-F5344CB8AC3E}">
        <p14:creationId xmlns:p14="http://schemas.microsoft.com/office/powerpoint/2010/main" val="16323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E252EAE-02BD-1299-E22B-174FAA5212AA}"/>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ABC9FAD5-F368-97A3-C777-03A83BCA2994}"/>
              </a:ext>
            </a:extLst>
          </p:cNvPr>
          <p:cNvSpPr/>
          <p:nvPr/>
        </p:nvSpPr>
        <p:spPr>
          <a:xfrm>
            <a:off x="922431" y="5909589"/>
            <a:ext cx="29829007" cy="8417522"/>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E9F2AA01-0887-7761-4DEE-8C43E7A14D7B}"/>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04 – GBP MANAGEMENT</a:t>
            </a:r>
            <a:endParaRPr lang="en-GB" dirty="0">
              <a:latin typeface="NouvelR" pitchFamily="2" charset="0"/>
            </a:endParaRPr>
          </a:p>
        </p:txBody>
      </p:sp>
      <p:sp>
        <p:nvSpPr>
          <p:cNvPr id="35" name="Espace réservé du texte 34">
            <a:extLst>
              <a:ext uri="{FF2B5EF4-FFF2-40B4-BE49-F238E27FC236}">
                <a16:creationId xmlns:a16="http://schemas.microsoft.com/office/drawing/2014/main" id="{6E893FA5-9762-1314-EAB0-5A79D129A145}"/>
              </a:ext>
            </a:extLst>
          </p:cNvPr>
          <p:cNvSpPr>
            <a:spLocks noGrp="1"/>
          </p:cNvSpPr>
          <p:nvPr>
            <p:ph type="body" sz="quarter" idx="18"/>
          </p:nvPr>
        </p:nvSpPr>
        <p:spPr>
          <a:xfrm>
            <a:off x="919452" y="2244642"/>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D94257A7-DFA1-A96C-C7E3-1D7630C9027B}"/>
              </a:ext>
            </a:extLst>
          </p:cNvPr>
          <p:cNvSpPr txBox="1">
            <a:spLocks/>
          </p:cNvSpPr>
          <p:nvPr/>
        </p:nvSpPr>
        <p:spPr>
          <a:xfrm>
            <a:off x="919452" y="3655716"/>
            <a:ext cx="20300007"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GBP – Photos propriétaire</a:t>
            </a:r>
            <a:endParaRPr lang="en-GB" sz="5000">
              <a:solidFill>
                <a:schemeClr val="bg2"/>
              </a:solidFill>
              <a:latin typeface="NouvelR" pitchFamily="2" charset="0"/>
            </a:endParaRPr>
          </a:p>
        </p:txBody>
      </p:sp>
      <p:sp>
        <p:nvSpPr>
          <p:cNvPr id="3" name="Espace réservé du texte 34">
            <a:extLst>
              <a:ext uri="{FF2B5EF4-FFF2-40B4-BE49-F238E27FC236}">
                <a16:creationId xmlns:a16="http://schemas.microsoft.com/office/drawing/2014/main" id="{25E6DE57-5AAB-F33F-365B-33154B8FF26E}"/>
              </a:ext>
            </a:extLst>
          </p:cNvPr>
          <p:cNvSpPr txBox="1">
            <a:spLocks/>
          </p:cNvSpPr>
          <p:nvPr/>
        </p:nvSpPr>
        <p:spPr>
          <a:xfrm>
            <a:off x="1250368" y="6293802"/>
            <a:ext cx="29308341" cy="7740642"/>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a:ea typeface="+mj-lt"/>
                <a:cs typeface="+mj-lt"/>
              </a:rPr>
              <a:t>Respecter les </a:t>
            </a:r>
            <a:r>
              <a:rPr lang="en-US" sz="4500" dirty="0" err="1">
                <a:ea typeface="+mj-lt"/>
                <a:cs typeface="+mj-lt"/>
              </a:rPr>
              <a:t>règles</a:t>
            </a:r>
            <a:r>
              <a:rPr lang="en-US" sz="4500" dirty="0">
                <a:ea typeface="+mj-lt"/>
                <a:cs typeface="+mj-lt"/>
              </a:rPr>
              <a:t> </a:t>
            </a:r>
            <a:r>
              <a:rPr lang="en-US" sz="4500" dirty="0" err="1">
                <a:ea typeface="+mj-lt"/>
                <a:cs typeface="+mj-lt"/>
              </a:rPr>
              <a:t>générales</a:t>
            </a:r>
            <a:r>
              <a:rPr lang="en-US" sz="4500" dirty="0">
                <a:ea typeface="+mj-lt"/>
                <a:cs typeface="+mj-lt"/>
              </a:rPr>
              <a:t> des photos :</a:t>
            </a:r>
            <a:r>
              <a:rPr lang="en-US" sz="4500" b="0" dirty="0">
                <a:ea typeface="+mj-lt"/>
                <a:cs typeface="+mj-lt"/>
              </a:rPr>
              <a:t> les photos </a:t>
            </a:r>
            <a:r>
              <a:rPr lang="en-US" sz="4500" b="0" dirty="0" err="1">
                <a:ea typeface="+mj-lt"/>
                <a:cs typeface="+mj-lt"/>
              </a:rPr>
              <a:t>doivent</a:t>
            </a:r>
            <a:r>
              <a:rPr lang="en-US" sz="4500" b="0" dirty="0">
                <a:ea typeface="+mj-lt"/>
                <a:cs typeface="+mj-lt"/>
              </a:rPr>
              <a:t> </a:t>
            </a:r>
            <a:r>
              <a:rPr lang="en-US" sz="4500" b="0" dirty="0" err="1">
                <a:ea typeface="+mj-lt"/>
                <a:cs typeface="+mj-lt"/>
              </a:rPr>
              <a:t>être</a:t>
            </a:r>
            <a:r>
              <a:rPr lang="en-US" sz="4500" b="0" dirty="0">
                <a:ea typeface="+mj-lt"/>
                <a:cs typeface="+mj-lt"/>
              </a:rPr>
              <a:t> de haute </a:t>
            </a:r>
            <a:r>
              <a:rPr lang="en-US" sz="4500" b="0" dirty="0" err="1">
                <a:ea typeface="+mj-lt"/>
                <a:cs typeface="+mj-lt"/>
              </a:rPr>
              <a:t>qualité</a:t>
            </a:r>
            <a:r>
              <a:rPr lang="en-US" sz="4500" b="0" dirty="0">
                <a:ea typeface="+mj-lt"/>
                <a:cs typeface="+mj-lt"/>
              </a:rPr>
              <a:t>, </a:t>
            </a:r>
            <a:r>
              <a:rPr lang="en-US" sz="4500" b="0" dirty="0" err="1">
                <a:ea typeface="+mj-lt"/>
                <a:cs typeface="+mj-lt"/>
              </a:rPr>
              <a:t>prises</a:t>
            </a:r>
            <a:r>
              <a:rPr lang="en-US" sz="4500" b="0" dirty="0">
                <a:ea typeface="+mj-lt"/>
                <a:cs typeface="+mj-lt"/>
              </a:rPr>
              <a:t> dans un showroom propre et vide, et </a:t>
            </a:r>
            <a:r>
              <a:rPr lang="en-US" sz="4500" b="0" dirty="0" err="1">
                <a:ea typeface="+mj-lt"/>
                <a:cs typeface="+mj-lt"/>
              </a:rPr>
              <a:t>téléchargées</a:t>
            </a:r>
            <a:r>
              <a:rPr lang="en-US" sz="4500" b="0" dirty="0">
                <a:ea typeface="+mj-lt"/>
                <a:cs typeface="+mj-lt"/>
              </a:rPr>
              <a:t> via le </a:t>
            </a:r>
            <a:r>
              <a:rPr lang="en-US" sz="4500" b="0" dirty="0" err="1">
                <a:ea typeface="+mj-lt"/>
                <a:cs typeface="+mj-lt"/>
              </a:rPr>
              <a:t>compte</a:t>
            </a:r>
            <a:r>
              <a:rPr lang="en-US" sz="4500" b="0" dirty="0">
                <a:ea typeface="+mj-lt"/>
                <a:cs typeface="+mj-lt"/>
              </a:rPr>
              <a:t> propriétaire GBP.</a:t>
            </a:r>
            <a:endParaRPr lang="en-US" dirty="0">
              <a:ea typeface="+mj-lt"/>
              <a:cs typeface="+mj-lt"/>
            </a:endParaRPr>
          </a:p>
          <a:p>
            <a:endParaRPr lang="en-US" sz="4500" b="0" dirty="0">
              <a:ea typeface="+mj-lt"/>
              <a:cs typeface="+mj-lt"/>
            </a:endParaRPr>
          </a:p>
          <a:p>
            <a:r>
              <a:rPr lang="en-US" sz="4500" dirty="0">
                <a:ea typeface="+mj-lt"/>
                <a:cs typeface="+mj-lt"/>
              </a:rPr>
              <a:t>Respecter </a:t>
            </a:r>
            <a:r>
              <a:rPr lang="en-US" sz="4500" dirty="0" err="1">
                <a:ea typeface="+mj-lt"/>
                <a:cs typeface="+mj-lt"/>
              </a:rPr>
              <a:t>l’ordre</a:t>
            </a:r>
            <a:r>
              <a:rPr lang="en-US" sz="4500" dirty="0">
                <a:ea typeface="+mj-lt"/>
                <a:cs typeface="+mj-lt"/>
              </a:rPr>
              <a:t> des photos :</a:t>
            </a:r>
            <a:endParaRPr lang="en-US" dirty="0">
              <a:ea typeface="+mj-lt"/>
              <a:cs typeface="+mj-lt"/>
            </a:endParaRPr>
          </a:p>
          <a:p>
            <a:pPr marL="285750" indent="-285750">
              <a:buFont typeface="Arial"/>
              <a:buChar char="•"/>
            </a:pPr>
            <a:r>
              <a:rPr lang="en-US" sz="4500" b="0" dirty="0">
                <a:ea typeface="+mj-lt"/>
                <a:cs typeface="+mj-lt"/>
              </a:rPr>
              <a:t>La première photo </a:t>
            </a:r>
            <a:r>
              <a:rPr lang="en-US" sz="4500" b="0" dirty="0" err="1">
                <a:ea typeface="+mj-lt"/>
                <a:cs typeface="+mj-lt"/>
              </a:rPr>
              <a:t>montrer</a:t>
            </a:r>
            <a:r>
              <a:rPr lang="en-US" sz="4500" b="0" dirty="0">
                <a:ea typeface="+mj-lt"/>
                <a:cs typeface="+mj-lt"/>
              </a:rPr>
              <a:t> </a:t>
            </a:r>
            <a:r>
              <a:rPr lang="en-US" sz="4500" b="0" dirty="0" err="1">
                <a:ea typeface="+mj-lt"/>
                <a:cs typeface="+mj-lt"/>
              </a:rPr>
              <a:t>l’extérieur</a:t>
            </a:r>
            <a:r>
              <a:rPr lang="en-US" sz="4500" b="0" dirty="0">
                <a:ea typeface="+mj-lt"/>
                <a:cs typeface="+mj-lt"/>
              </a:rPr>
              <a:t>, avec la nouvelle </a:t>
            </a:r>
            <a:r>
              <a:rPr lang="en-US" sz="4500" b="0" dirty="0" err="1">
                <a:ea typeface="+mj-lt"/>
                <a:cs typeface="+mj-lt"/>
              </a:rPr>
              <a:t>identité</a:t>
            </a:r>
            <a:r>
              <a:rPr lang="en-US" sz="4500" b="0" dirty="0">
                <a:ea typeface="+mj-lt"/>
                <a:cs typeface="+mj-lt"/>
              </a:rPr>
              <a:t> </a:t>
            </a:r>
            <a:r>
              <a:rPr lang="en-US" sz="4500" b="0" dirty="0" err="1">
                <a:ea typeface="+mj-lt"/>
                <a:cs typeface="+mj-lt"/>
              </a:rPr>
              <a:t>visuelle</a:t>
            </a:r>
            <a:r>
              <a:rPr lang="en-US" sz="4500" b="0" dirty="0">
                <a:ea typeface="+mj-lt"/>
                <a:cs typeface="+mj-lt"/>
              </a:rPr>
              <a:t> et </a:t>
            </a:r>
            <a:r>
              <a:rPr lang="en-US" sz="4500" b="0" dirty="0" err="1">
                <a:ea typeface="+mj-lt"/>
                <a:cs typeface="+mj-lt"/>
              </a:rPr>
              <a:t>aucune</a:t>
            </a:r>
            <a:r>
              <a:rPr lang="en-US" sz="4500" b="0" dirty="0">
                <a:ea typeface="+mj-lt"/>
                <a:cs typeface="+mj-lt"/>
              </a:rPr>
              <a:t> </a:t>
            </a:r>
            <a:r>
              <a:rPr lang="en-US" sz="4500" b="0" dirty="0" err="1">
                <a:ea typeface="+mj-lt"/>
                <a:cs typeface="+mj-lt"/>
              </a:rPr>
              <a:t>autre</a:t>
            </a:r>
            <a:r>
              <a:rPr lang="en-US" sz="4500" b="0" dirty="0">
                <a:ea typeface="+mj-lt"/>
                <a:cs typeface="+mj-lt"/>
              </a:rPr>
              <a:t> marque.</a:t>
            </a:r>
            <a:endParaRPr lang="en-US" dirty="0">
              <a:ea typeface="+mj-lt"/>
              <a:cs typeface="+mj-lt"/>
            </a:endParaRPr>
          </a:p>
          <a:p>
            <a:pPr marL="285750" indent="-285750">
              <a:buFont typeface="Arial"/>
              <a:buChar char="•"/>
            </a:pPr>
            <a:r>
              <a:rPr lang="en-US" sz="4500" b="0" dirty="0">
                <a:ea typeface="+mj-lt"/>
                <a:cs typeface="+mj-lt"/>
              </a:rPr>
              <a:t>La deuxième doit </a:t>
            </a:r>
            <a:r>
              <a:rPr lang="en-US" sz="4500" b="0" dirty="0" err="1">
                <a:ea typeface="+mj-lt"/>
                <a:cs typeface="+mj-lt"/>
              </a:rPr>
              <a:t>montrer</a:t>
            </a:r>
            <a:r>
              <a:rPr lang="en-US" sz="4500" b="0" dirty="0">
                <a:ea typeface="+mj-lt"/>
                <a:cs typeface="+mj-lt"/>
              </a:rPr>
              <a:t> </a:t>
            </a:r>
            <a:r>
              <a:rPr lang="en-US" sz="4500" b="0" dirty="0" err="1">
                <a:ea typeface="+mj-lt"/>
                <a:cs typeface="+mj-lt"/>
              </a:rPr>
              <a:t>l’intérieur</a:t>
            </a:r>
            <a:r>
              <a:rPr lang="en-US" sz="4500" b="0" dirty="0">
                <a:ea typeface="+mj-lt"/>
                <a:cs typeface="+mj-lt"/>
              </a:rPr>
              <a:t> du showroom, avec la </a:t>
            </a:r>
            <a:r>
              <a:rPr lang="en-US" sz="4500" b="0" dirty="0" err="1">
                <a:ea typeface="+mj-lt"/>
                <a:cs typeface="+mj-lt"/>
              </a:rPr>
              <a:t>gamme</a:t>
            </a:r>
            <a:r>
              <a:rPr lang="en-US" sz="4500" b="0" dirty="0">
                <a:ea typeface="+mj-lt"/>
                <a:cs typeface="+mj-lt"/>
              </a:rPr>
              <a:t> de </a:t>
            </a:r>
            <a:r>
              <a:rPr lang="en-US" sz="4500" b="0" dirty="0" err="1">
                <a:ea typeface="+mj-lt"/>
                <a:cs typeface="+mj-lt"/>
              </a:rPr>
              <a:t>véhicules</a:t>
            </a:r>
            <a:r>
              <a:rPr lang="en-US" sz="4500" b="0" dirty="0">
                <a:ea typeface="+mj-lt"/>
                <a:cs typeface="+mj-lt"/>
              </a:rPr>
              <a:t> </a:t>
            </a:r>
            <a:r>
              <a:rPr lang="en-US" sz="4500" b="0" dirty="0" err="1">
                <a:ea typeface="+mj-lt"/>
                <a:cs typeface="+mj-lt"/>
              </a:rPr>
              <a:t>neufs</a:t>
            </a:r>
            <a:r>
              <a:rPr lang="en-US" sz="4500" b="0" dirty="0">
                <a:ea typeface="+mj-lt"/>
                <a:cs typeface="+mj-lt"/>
              </a:rPr>
              <a:t> a jour </a:t>
            </a:r>
            <a:r>
              <a:rPr lang="en-US" sz="4500" b="0" dirty="0" err="1">
                <a:ea typeface="+mj-lt"/>
                <a:cs typeface="+mj-lt"/>
              </a:rPr>
              <a:t>présentée</a:t>
            </a:r>
            <a:r>
              <a:rPr lang="en-US" sz="4500" b="0" dirty="0">
                <a:ea typeface="+mj-lt"/>
                <a:cs typeface="+mj-lt"/>
              </a:rPr>
              <a:t>.</a:t>
            </a:r>
            <a:endParaRPr lang="en-US" dirty="0">
              <a:ea typeface="+mj-lt"/>
              <a:cs typeface="+mj-lt"/>
            </a:endParaRPr>
          </a:p>
          <a:p>
            <a:pPr marL="285750" indent="-285750">
              <a:buFont typeface="Arial"/>
              <a:buChar char="•"/>
            </a:pPr>
            <a:endParaRPr lang="en-US" sz="4500" b="0" dirty="0">
              <a:ea typeface="+mj-lt"/>
              <a:cs typeface="+mj-lt"/>
            </a:endParaRPr>
          </a:p>
          <a:p>
            <a:r>
              <a:rPr lang="en-US" sz="4500" err="1">
                <a:ea typeface="+mj-lt"/>
                <a:cs typeface="+mj-lt"/>
              </a:rPr>
              <a:t>Maintenir</a:t>
            </a:r>
            <a:r>
              <a:rPr lang="en-US" sz="4500" dirty="0">
                <a:ea typeface="+mj-lt"/>
                <a:cs typeface="+mj-lt"/>
              </a:rPr>
              <a:t> les photos à jour :</a:t>
            </a:r>
            <a:r>
              <a:rPr lang="en-US" sz="4500" b="0" dirty="0">
                <a:ea typeface="+mj-lt"/>
                <a:cs typeface="+mj-lt"/>
              </a:rPr>
              <a:t> nous </a:t>
            </a:r>
            <a:r>
              <a:rPr lang="en-US" sz="4500" b="0" err="1">
                <a:ea typeface="+mj-lt"/>
                <a:cs typeface="+mj-lt"/>
              </a:rPr>
              <a:t>recommandons</a:t>
            </a:r>
            <a:r>
              <a:rPr lang="en-US" sz="4500" b="0" dirty="0">
                <a:ea typeface="+mj-lt"/>
                <a:cs typeface="+mj-lt"/>
              </a:rPr>
              <a:t> de </a:t>
            </a:r>
            <a:r>
              <a:rPr lang="en-US" sz="4500" b="0" err="1">
                <a:ea typeface="+mj-lt"/>
                <a:cs typeface="+mj-lt"/>
              </a:rPr>
              <a:t>supprimer</a:t>
            </a:r>
            <a:r>
              <a:rPr lang="en-US" sz="4500" b="0" dirty="0">
                <a:ea typeface="+mj-lt"/>
                <a:cs typeface="+mj-lt"/>
              </a:rPr>
              <a:t> les photos de plus d’un an et de </a:t>
            </a:r>
            <a:r>
              <a:rPr lang="en-US" sz="4500" b="0" err="1">
                <a:ea typeface="+mj-lt"/>
                <a:cs typeface="+mj-lt"/>
              </a:rPr>
              <a:t>mettre</a:t>
            </a:r>
            <a:r>
              <a:rPr lang="en-US" sz="4500" b="0" dirty="0">
                <a:ea typeface="+mj-lt"/>
                <a:cs typeface="+mj-lt"/>
              </a:rPr>
              <a:t> à jour les photos </a:t>
            </a:r>
            <a:r>
              <a:rPr lang="en-US" sz="4500" b="0" err="1">
                <a:ea typeface="+mj-lt"/>
                <a:cs typeface="+mj-lt"/>
              </a:rPr>
              <a:t>tous</a:t>
            </a:r>
            <a:r>
              <a:rPr lang="en-US" sz="4500" b="0">
                <a:ea typeface="+mj-lt"/>
                <a:cs typeface="+mj-lt"/>
              </a:rPr>
              <a:t> les </a:t>
            </a:r>
            <a:r>
              <a:rPr lang="en-US" sz="4500" b="0" err="1">
                <a:ea typeface="+mj-lt"/>
                <a:cs typeface="+mj-lt"/>
              </a:rPr>
              <a:t>ans</a:t>
            </a:r>
            <a:r>
              <a:rPr lang="en-US" sz="4500" b="0">
                <a:ea typeface="+mj-lt"/>
                <a:cs typeface="+mj-lt"/>
              </a:rPr>
              <a:t> , </a:t>
            </a:r>
            <a:r>
              <a:rPr lang="en-US" sz="4500" b="0" err="1">
                <a:ea typeface="+mj-lt"/>
                <a:cs typeface="+mj-lt"/>
              </a:rPr>
              <a:t>même</a:t>
            </a:r>
            <a:r>
              <a:rPr lang="en-US" sz="4500" b="0" dirty="0">
                <a:ea typeface="+mj-lt"/>
                <a:cs typeface="+mj-lt"/>
              </a:rPr>
              <a:t> </a:t>
            </a:r>
            <a:r>
              <a:rPr lang="en-US" sz="4500" b="0" err="1">
                <a:ea typeface="+mj-lt"/>
                <a:cs typeface="+mj-lt"/>
              </a:rPr>
              <a:t>si</a:t>
            </a:r>
            <a:r>
              <a:rPr lang="en-US" sz="4500" b="0" dirty="0">
                <a:ea typeface="+mj-lt"/>
                <a:cs typeface="+mj-lt"/>
              </a:rPr>
              <a:t> </a:t>
            </a:r>
            <a:r>
              <a:rPr lang="en-US" sz="4500" b="0" err="1">
                <a:ea typeface="+mj-lt"/>
                <a:cs typeface="+mj-lt"/>
              </a:rPr>
              <a:t>aucun</a:t>
            </a:r>
            <a:r>
              <a:rPr lang="en-US" sz="4500" b="0" dirty="0">
                <a:ea typeface="+mj-lt"/>
                <a:cs typeface="+mj-lt"/>
              </a:rPr>
              <a:t> </a:t>
            </a:r>
            <a:r>
              <a:rPr lang="en-US" sz="4500" b="0" err="1">
                <a:ea typeface="+mj-lt"/>
                <a:cs typeface="+mj-lt"/>
              </a:rPr>
              <a:t>changement</a:t>
            </a:r>
            <a:r>
              <a:rPr lang="en-US" sz="4500" b="0" dirty="0">
                <a:ea typeface="+mj-lt"/>
                <a:cs typeface="+mj-lt"/>
              </a:rPr>
              <a:t> </a:t>
            </a:r>
            <a:r>
              <a:rPr lang="en-US" sz="4500" b="0" err="1">
                <a:ea typeface="+mj-lt"/>
                <a:cs typeface="+mj-lt"/>
              </a:rPr>
              <a:t>n’a</a:t>
            </a:r>
            <a:r>
              <a:rPr lang="en-US" sz="4500" b="0" dirty="0">
                <a:ea typeface="+mj-lt"/>
                <a:cs typeface="+mj-lt"/>
              </a:rPr>
              <a:t> </a:t>
            </a:r>
            <a:r>
              <a:rPr lang="en-US" sz="4500" b="0" err="1">
                <a:ea typeface="+mj-lt"/>
                <a:cs typeface="+mj-lt"/>
              </a:rPr>
              <a:t>eu</a:t>
            </a:r>
            <a:r>
              <a:rPr lang="en-US" sz="4500" b="0" dirty="0">
                <a:ea typeface="+mj-lt"/>
                <a:cs typeface="+mj-lt"/>
              </a:rPr>
              <a:t> lieu, </a:t>
            </a:r>
            <a:r>
              <a:rPr lang="en-US" sz="4500" b="0" err="1">
                <a:ea typeface="+mj-lt"/>
                <a:cs typeface="+mj-lt"/>
              </a:rPr>
              <a:t>afin</a:t>
            </a:r>
            <a:r>
              <a:rPr lang="en-US" sz="4500" b="0" dirty="0">
                <a:ea typeface="+mj-lt"/>
                <a:cs typeface="+mj-lt"/>
              </a:rPr>
              <a:t> de </a:t>
            </a:r>
            <a:r>
              <a:rPr lang="en-US" sz="4500" b="0" err="1">
                <a:ea typeface="+mj-lt"/>
                <a:cs typeface="+mj-lt"/>
              </a:rPr>
              <a:t>garder</a:t>
            </a:r>
            <a:r>
              <a:rPr lang="en-US" sz="4500" b="0" dirty="0">
                <a:ea typeface="+mj-lt"/>
                <a:cs typeface="+mj-lt"/>
              </a:rPr>
              <a:t> le GBP à jour et de </a:t>
            </a:r>
            <a:r>
              <a:rPr lang="en-US" sz="4500" b="0" err="1">
                <a:ea typeface="+mj-lt"/>
                <a:cs typeface="+mj-lt"/>
              </a:rPr>
              <a:t>soutenir</a:t>
            </a:r>
            <a:r>
              <a:rPr lang="en-US" sz="4500" b="0" dirty="0">
                <a:ea typeface="+mj-lt"/>
                <a:cs typeface="+mj-lt"/>
              </a:rPr>
              <a:t> </a:t>
            </a:r>
            <a:r>
              <a:rPr lang="en-US" sz="4500" b="0" err="1">
                <a:ea typeface="+mj-lt"/>
                <a:cs typeface="+mj-lt"/>
              </a:rPr>
              <a:t>l’algorithme</a:t>
            </a:r>
            <a:r>
              <a:rPr lang="en-US" sz="4500" b="0" dirty="0">
                <a:ea typeface="+mj-lt"/>
                <a:cs typeface="+mj-lt"/>
              </a:rPr>
              <a:t> de Google.</a:t>
            </a:r>
            <a:endParaRPr lang="en-US" dirty="0">
              <a:ea typeface="+mj-lt"/>
              <a:cs typeface="+mj-lt"/>
            </a:endParaRPr>
          </a:p>
          <a:p>
            <a:endParaRPr lang="en-US" sz="4500" b="0" dirty="0">
              <a:ea typeface="+mj-lt"/>
              <a:cs typeface="+mj-lt"/>
            </a:endParaRPr>
          </a:p>
        </p:txBody>
      </p:sp>
      <p:sp>
        <p:nvSpPr>
          <p:cNvPr id="4" name="ZoneTexte 3">
            <a:extLst>
              <a:ext uri="{FF2B5EF4-FFF2-40B4-BE49-F238E27FC236}">
                <a16:creationId xmlns:a16="http://schemas.microsoft.com/office/drawing/2014/main" id="{D5217DAB-B18A-4CB4-0688-2DF2FF2FBAE7}"/>
              </a:ext>
            </a:extLst>
          </p:cNvPr>
          <p:cNvSpPr txBox="1"/>
          <p:nvPr/>
        </p:nvSpPr>
        <p:spPr>
          <a:xfrm>
            <a:off x="1914535" y="17200681"/>
            <a:ext cx="39023364" cy="1437638"/>
          </a:xfrm>
          <a:prstGeom prst="rect">
            <a:avLst/>
          </a:prstGeom>
          <a:noFill/>
        </p:spPr>
        <p:txBody>
          <a:bodyPr wrap="square" rtlCol="0">
            <a:spAutoFit/>
          </a:bodyPr>
          <a:lstStyle/>
          <a:p>
            <a:r>
              <a:rPr lang="en-US" sz="3300" dirty="0">
                <a:latin typeface="NouvelR" pitchFamily="2" charset="0"/>
              </a:rPr>
              <a:t>Google My Business (GMB) - now called Google Business Profile (GBP) - allows business owner to be easily reached by customers via Google Search and Google Maps </a:t>
            </a:r>
          </a:p>
          <a:p>
            <a:endParaRPr lang="fr-FR" dirty="0"/>
          </a:p>
        </p:txBody>
      </p:sp>
      <p:sp>
        <p:nvSpPr>
          <p:cNvPr id="6" name="TextBox 5">
            <a:extLst>
              <a:ext uri="{FF2B5EF4-FFF2-40B4-BE49-F238E27FC236}">
                <a16:creationId xmlns:a16="http://schemas.microsoft.com/office/drawing/2014/main" id="{957B91CF-6B2E-2D50-60ED-25361FCF1DFC}"/>
              </a:ext>
            </a:extLst>
          </p:cNvPr>
          <p:cNvSpPr txBox="1"/>
          <p:nvPr/>
        </p:nvSpPr>
        <p:spPr>
          <a:xfrm>
            <a:off x="272923" y="16182797"/>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2" action="ppaction://hlinksldjump"/>
              </a:rPr>
              <a:t>Back to Content Summary</a:t>
            </a:r>
            <a:endParaRPr lang="en-US" sz="2800" dirty="0"/>
          </a:p>
        </p:txBody>
      </p:sp>
    </p:spTree>
    <p:extLst>
      <p:ext uri="{BB962C8B-B14F-4D97-AF65-F5344CB8AC3E}">
        <p14:creationId xmlns:p14="http://schemas.microsoft.com/office/powerpoint/2010/main" val="1953728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A53CF2F-1CA5-D93A-2C96-F8C74D88E325}"/>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5E7851C8-AAD8-C008-2DC3-48EA6EB15B40}"/>
              </a:ext>
            </a:extLst>
          </p:cNvPr>
          <p:cNvSpPr/>
          <p:nvPr/>
        </p:nvSpPr>
        <p:spPr>
          <a:xfrm>
            <a:off x="362418" y="6367678"/>
            <a:ext cx="29829007" cy="6457055"/>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5AED07D3-796A-1BA7-DC85-C155CE936F88}"/>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04 – GBP MANAGEMENT</a:t>
            </a:r>
            <a:endParaRPr lang="en-GB" dirty="0">
              <a:latin typeface="NouvelR" pitchFamily="2" charset="0"/>
            </a:endParaRPr>
          </a:p>
        </p:txBody>
      </p:sp>
      <p:sp>
        <p:nvSpPr>
          <p:cNvPr id="35" name="Espace réservé du texte 34">
            <a:extLst>
              <a:ext uri="{FF2B5EF4-FFF2-40B4-BE49-F238E27FC236}">
                <a16:creationId xmlns:a16="http://schemas.microsoft.com/office/drawing/2014/main" id="{01C950F3-0525-9B48-93C5-5AD46BDCD2F8}"/>
              </a:ext>
            </a:extLst>
          </p:cNvPr>
          <p:cNvSpPr>
            <a:spLocks noGrp="1"/>
          </p:cNvSpPr>
          <p:nvPr>
            <p:ph type="body" sz="quarter" idx="18"/>
          </p:nvPr>
        </p:nvSpPr>
        <p:spPr>
          <a:xfrm>
            <a:off x="919452" y="2244642"/>
            <a:ext cx="16696195" cy="1764314"/>
          </a:xfrm>
        </p:spPr>
        <p:txBody>
          <a:bodyPr lIns="0" tIns="0" rIns="0" bIns="0" anchor="t">
            <a:noAutofit/>
          </a:bodyPr>
          <a:lstStyle/>
          <a:p>
            <a:r>
              <a:rPr lang="en-GB" sz="10000">
                <a:latin typeface="NouvelR"/>
              </a:rPr>
              <a:t>DON’TS</a:t>
            </a:r>
            <a:endParaRPr lang="en-GB" sz="10000" dirty="0">
              <a:latin typeface="NouvelR" pitchFamily="2" charset="0"/>
            </a:endParaRPr>
          </a:p>
        </p:txBody>
      </p:sp>
      <p:sp>
        <p:nvSpPr>
          <p:cNvPr id="2" name="Espace réservé du texte 34">
            <a:extLst>
              <a:ext uri="{FF2B5EF4-FFF2-40B4-BE49-F238E27FC236}">
                <a16:creationId xmlns:a16="http://schemas.microsoft.com/office/drawing/2014/main" id="{72298A6C-6AAB-6534-A184-019FFD4A20C2}"/>
              </a:ext>
            </a:extLst>
          </p:cNvPr>
          <p:cNvSpPr txBox="1">
            <a:spLocks/>
          </p:cNvSpPr>
          <p:nvPr/>
        </p:nvSpPr>
        <p:spPr>
          <a:xfrm>
            <a:off x="919452" y="3655716"/>
            <a:ext cx="20300007"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a:rPr>
              <a:t>GBP –  Photos </a:t>
            </a:r>
            <a:r>
              <a:rPr lang="en-GB" sz="5000">
                <a:solidFill>
                  <a:schemeClr val="bg2"/>
                </a:solidFill>
                <a:latin typeface="NouvelR"/>
              </a:rPr>
              <a:t>propriétaire</a:t>
            </a:r>
            <a:r>
              <a:rPr lang="en-GB" sz="5000" dirty="0">
                <a:solidFill>
                  <a:schemeClr val="bg2"/>
                </a:solidFill>
                <a:latin typeface="NouvelR"/>
              </a:rPr>
              <a:t> </a:t>
            </a:r>
            <a:endParaRPr lang="en-GB" sz="5000" dirty="0">
              <a:solidFill>
                <a:schemeClr val="bg2"/>
              </a:solidFill>
              <a:latin typeface="NouvelR" pitchFamily="2" charset="0"/>
            </a:endParaRPr>
          </a:p>
        </p:txBody>
      </p:sp>
      <p:sp>
        <p:nvSpPr>
          <p:cNvPr id="3" name="Espace réservé du texte 34">
            <a:extLst>
              <a:ext uri="{FF2B5EF4-FFF2-40B4-BE49-F238E27FC236}">
                <a16:creationId xmlns:a16="http://schemas.microsoft.com/office/drawing/2014/main" id="{9239277E-EC25-4533-692F-6F14B87AF51C}"/>
              </a:ext>
            </a:extLst>
          </p:cNvPr>
          <p:cNvSpPr txBox="1">
            <a:spLocks/>
          </p:cNvSpPr>
          <p:nvPr/>
        </p:nvSpPr>
        <p:spPr>
          <a:xfrm>
            <a:off x="690355" y="6777340"/>
            <a:ext cx="29308341" cy="5551029"/>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US" sz="4500" dirty="0" err="1">
                <a:ea typeface="+mj-lt"/>
                <a:cs typeface="+mj-lt"/>
              </a:rPr>
              <a:t>Supprimer</a:t>
            </a:r>
            <a:r>
              <a:rPr lang="en-US" sz="4500" dirty="0">
                <a:ea typeface="+mj-lt"/>
                <a:cs typeface="+mj-lt"/>
              </a:rPr>
              <a:t> les photos </a:t>
            </a:r>
            <a:r>
              <a:rPr lang="en-US" sz="4500" dirty="0" err="1">
                <a:ea typeface="+mj-lt"/>
                <a:cs typeface="+mj-lt"/>
              </a:rPr>
              <a:t>obsolètes</a:t>
            </a:r>
            <a:r>
              <a:rPr lang="en-US" sz="4500" dirty="0">
                <a:ea typeface="+mj-lt"/>
                <a:cs typeface="+mj-lt"/>
              </a:rPr>
              <a:t> :</a:t>
            </a:r>
            <a:r>
              <a:rPr lang="en-US" sz="4500" b="0" dirty="0">
                <a:ea typeface="+mj-lt"/>
                <a:cs typeface="+mj-lt"/>
              </a:rPr>
              <a:t> </a:t>
            </a:r>
            <a:r>
              <a:rPr lang="en-US" sz="4500" b="0" dirty="0" err="1">
                <a:ea typeface="+mj-lt"/>
                <a:cs typeface="+mj-lt"/>
              </a:rPr>
              <a:t>toutes</a:t>
            </a:r>
            <a:r>
              <a:rPr lang="en-US" sz="4500" b="0" dirty="0">
                <a:ea typeface="+mj-lt"/>
                <a:cs typeface="+mj-lt"/>
              </a:rPr>
              <a:t> les images </a:t>
            </a:r>
            <a:r>
              <a:rPr lang="en-US" sz="4500" b="0" dirty="0" err="1">
                <a:ea typeface="+mj-lt"/>
                <a:cs typeface="+mj-lt"/>
              </a:rPr>
              <a:t>présentant</a:t>
            </a:r>
            <a:r>
              <a:rPr lang="en-US" sz="4500" b="0" dirty="0">
                <a:ea typeface="+mj-lt"/>
                <a:cs typeface="+mj-lt"/>
              </a:rPr>
              <a:t> l’ancienne </a:t>
            </a:r>
            <a:r>
              <a:rPr lang="en-US" sz="4500" b="0" dirty="0" err="1">
                <a:ea typeface="+mj-lt"/>
                <a:cs typeface="+mj-lt"/>
              </a:rPr>
              <a:t>identité</a:t>
            </a:r>
            <a:r>
              <a:rPr lang="en-US" sz="4500" b="0" dirty="0">
                <a:ea typeface="+mj-lt"/>
                <a:cs typeface="+mj-lt"/>
              </a:rPr>
              <a:t> de marque, </a:t>
            </a:r>
            <a:r>
              <a:rPr lang="en-US" sz="4500" b="0" dirty="0" err="1">
                <a:ea typeface="+mj-lt"/>
                <a:cs typeface="+mj-lt"/>
              </a:rPr>
              <a:t>ainsi</a:t>
            </a:r>
            <a:r>
              <a:rPr lang="en-US" sz="4500" b="0" dirty="0">
                <a:ea typeface="+mj-lt"/>
                <a:cs typeface="+mj-lt"/>
              </a:rPr>
              <a:t> </a:t>
            </a:r>
            <a:r>
              <a:rPr lang="en-US" sz="4500" b="0" dirty="0" err="1">
                <a:ea typeface="+mj-lt"/>
                <a:cs typeface="+mj-lt"/>
              </a:rPr>
              <a:t>que</a:t>
            </a:r>
            <a:r>
              <a:rPr lang="en-US" sz="4500" b="0" dirty="0">
                <a:ea typeface="+mj-lt"/>
                <a:cs typeface="+mj-lt"/>
              </a:rPr>
              <a:t> toute photo trop </a:t>
            </a:r>
            <a:r>
              <a:rPr lang="en-US" sz="4500" b="0" dirty="0" err="1">
                <a:ea typeface="+mj-lt"/>
                <a:cs typeface="+mj-lt"/>
              </a:rPr>
              <a:t>vieilles</a:t>
            </a:r>
            <a:r>
              <a:rPr lang="en-US" sz="4500" b="0" dirty="0">
                <a:ea typeface="+mj-lt"/>
                <a:cs typeface="+mj-lt"/>
              </a:rPr>
              <a:t>, </a:t>
            </a:r>
            <a:r>
              <a:rPr lang="en-US" sz="4500" b="0" dirty="0" err="1">
                <a:ea typeface="+mj-lt"/>
                <a:cs typeface="+mj-lt"/>
              </a:rPr>
              <a:t>doivent</a:t>
            </a:r>
            <a:r>
              <a:rPr lang="en-US" sz="4500" b="0" dirty="0">
                <a:ea typeface="+mj-lt"/>
                <a:cs typeface="+mj-lt"/>
              </a:rPr>
              <a:t> </a:t>
            </a:r>
            <a:r>
              <a:rPr lang="en-US" sz="4500" b="0" dirty="0" err="1">
                <a:ea typeface="+mj-lt"/>
                <a:cs typeface="+mj-lt"/>
              </a:rPr>
              <a:t>être</a:t>
            </a:r>
            <a:r>
              <a:rPr lang="en-US" sz="4500" b="0" dirty="0">
                <a:ea typeface="+mj-lt"/>
                <a:cs typeface="+mj-lt"/>
              </a:rPr>
              <a:t> </a:t>
            </a:r>
            <a:r>
              <a:rPr lang="en-US" sz="4500" b="0" dirty="0" err="1">
                <a:ea typeface="+mj-lt"/>
                <a:cs typeface="+mj-lt"/>
              </a:rPr>
              <a:t>supprimées</a:t>
            </a:r>
            <a:r>
              <a:rPr lang="en-US" sz="4500" b="0" dirty="0">
                <a:ea typeface="+mj-lt"/>
                <a:cs typeface="+mj-lt"/>
              </a:rPr>
              <a:t>.</a:t>
            </a:r>
            <a:endParaRPr lang="en-US" dirty="0"/>
          </a:p>
          <a:p>
            <a:r>
              <a:rPr lang="en-US" sz="4500" b="0" dirty="0">
                <a:ea typeface="+mj-lt"/>
                <a:cs typeface="+mj-lt"/>
              </a:rPr>
              <a:t>Comme Google </a:t>
            </a:r>
            <a:r>
              <a:rPr lang="en-US" sz="4500" b="0" dirty="0" err="1">
                <a:ea typeface="+mj-lt"/>
                <a:cs typeface="+mj-lt"/>
              </a:rPr>
              <a:t>randomise</a:t>
            </a:r>
            <a:r>
              <a:rPr lang="en-US" sz="4500" b="0" dirty="0">
                <a:ea typeface="+mj-lt"/>
                <a:cs typeface="+mj-lt"/>
              </a:rPr>
              <a:t> </a:t>
            </a:r>
            <a:r>
              <a:rPr lang="en-US" sz="4500" b="0" dirty="0" err="1">
                <a:ea typeface="+mj-lt"/>
                <a:cs typeface="+mj-lt"/>
              </a:rPr>
              <a:t>l’ordre</a:t>
            </a:r>
            <a:r>
              <a:rPr lang="en-US" sz="4500" b="0" dirty="0">
                <a:ea typeface="+mj-lt"/>
                <a:cs typeface="+mj-lt"/>
              </a:rPr>
              <a:t> </a:t>
            </a:r>
            <a:r>
              <a:rPr lang="en-US" sz="4500" b="0" dirty="0" err="1">
                <a:ea typeface="+mj-lt"/>
                <a:cs typeface="+mj-lt"/>
              </a:rPr>
              <a:t>d’affichage</a:t>
            </a:r>
            <a:r>
              <a:rPr lang="en-US" sz="4500" b="0" dirty="0">
                <a:ea typeface="+mj-lt"/>
                <a:cs typeface="+mj-lt"/>
              </a:rPr>
              <a:t> des photos, conserver les </a:t>
            </a:r>
            <a:r>
              <a:rPr lang="en-US" sz="4500" b="0" dirty="0" err="1">
                <a:ea typeface="+mj-lt"/>
                <a:cs typeface="+mj-lt"/>
              </a:rPr>
              <a:t>anciennes</a:t>
            </a:r>
            <a:r>
              <a:rPr lang="en-US" sz="4500" b="0" dirty="0">
                <a:ea typeface="+mj-lt"/>
                <a:cs typeface="+mj-lt"/>
              </a:rPr>
              <a:t> </a:t>
            </a:r>
            <a:r>
              <a:rPr lang="en-US" sz="4500" b="0" dirty="0" err="1">
                <a:ea typeface="+mj-lt"/>
                <a:cs typeface="+mj-lt"/>
              </a:rPr>
              <a:t>peut</a:t>
            </a:r>
            <a:r>
              <a:rPr lang="en-US" sz="4500" b="0" dirty="0">
                <a:ea typeface="+mj-lt"/>
                <a:cs typeface="+mj-lt"/>
              </a:rPr>
              <a:t> </a:t>
            </a:r>
            <a:r>
              <a:rPr lang="en-US" sz="4500" b="0" dirty="0" err="1">
                <a:ea typeface="+mj-lt"/>
                <a:cs typeface="+mj-lt"/>
              </a:rPr>
              <a:t>amener</a:t>
            </a:r>
            <a:r>
              <a:rPr lang="en-US" sz="4500" b="0" dirty="0">
                <a:ea typeface="+mj-lt"/>
                <a:cs typeface="+mj-lt"/>
              </a:rPr>
              <a:t> les </a:t>
            </a:r>
            <a:r>
              <a:rPr lang="en-US" sz="4500" b="0" dirty="0" err="1">
                <a:ea typeface="+mj-lt"/>
                <a:cs typeface="+mj-lt"/>
              </a:rPr>
              <a:t>utilisateurs</a:t>
            </a:r>
            <a:r>
              <a:rPr lang="en-US" sz="4500" b="0" dirty="0">
                <a:ea typeface="+mj-lt"/>
                <a:cs typeface="+mj-lt"/>
              </a:rPr>
              <a:t> à voir des images </a:t>
            </a:r>
            <a:r>
              <a:rPr lang="en-US" sz="4500" b="0" dirty="0" err="1">
                <a:ea typeface="+mj-lt"/>
                <a:cs typeface="+mj-lt"/>
              </a:rPr>
              <a:t>obsolètes</a:t>
            </a:r>
            <a:r>
              <a:rPr lang="en-US" sz="4500" b="0" dirty="0">
                <a:ea typeface="+mj-lt"/>
                <a:cs typeface="+mj-lt"/>
              </a:rPr>
              <a:t> avant les plus </a:t>
            </a:r>
            <a:r>
              <a:rPr lang="en-US" sz="4500" b="0" dirty="0" err="1">
                <a:ea typeface="+mj-lt"/>
                <a:cs typeface="+mj-lt"/>
              </a:rPr>
              <a:t>récentes</a:t>
            </a:r>
            <a:r>
              <a:rPr lang="en-US" sz="4500" b="0" dirty="0">
                <a:ea typeface="+mj-lt"/>
                <a:cs typeface="+mj-lt"/>
              </a:rPr>
              <a:t>.</a:t>
            </a:r>
            <a:endParaRPr lang="en-US" dirty="0"/>
          </a:p>
          <a:p>
            <a:endParaRPr lang="en-US" sz="4500" b="0" dirty="0">
              <a:ea typeface="+mj-lt"/>
              <a:cs typeface="+mj-lt"/>
            </a:endParaRPr>
          </a:p>
          <a:p>
            <a:r>
              <a:rPr lang="en-US" sz="4500" dirty="0">
                <a:ea typeface="+mj-lt"/>
                <a:cs typeface="+mj-lt"/>
              </a:rPr>
              <a:t>Présence de </a:t>
            </a:r>
            <a:r>
              <a:rPr lang="en-US" sz="4500" dirty="0" err="1">
                <a:ea typeface="+mj-lt"/>
                <a:cs typeface="+mj-lt"/>
              </a:rPr>
              <a:t>personnes</a:t>
            </a:r>
            <a:r>
              <a:rPr lang="en-US" sz="4500" dirty="0">
                <a:ea typeface="+mj-lt"/>
                <a:cs typeface="+mj-lt"/>
              </a:rPr>
              <a:t> sur les photos :</a:t>
            </a:r>
            <a:r>
              <a:rPr lang="en-US" sz="4500" b="0" dirty="0">
                <a:ea typeface="+mj-lt"/>
                <a:cs typeface="+mj-lt"/>
              </a:rPr>
              <a:t> </a:t>
            </a:r>
            <a:r>
              <a:rPr lang="en-US" sz="4500" b="0" dirty="0" err="1">
                <a:ea typeface="+mj-lt"/>
                <a:cs typeface="+mj-lt"/>
              </a:rPr>
              <a:t>qu’il</a:t>
            </a:r>
            <a:r>
              <a:rPr lang="en-US" sz="4500" b="0" dirty="0">
                <a:ea typeface="+mj-lt"/>
                <a:cs typeface="+mj-lt"/>
              </a:rPr>
              <a:t> </a:t>
            </a:r>
            <a:r>
              <a:rPr lang="en-US" sz="4500" b="0" dirty="0" err="1">
                <a:ea typeface="+mj-lt"/>
                <a:cs typeface="+mj-lt"/>
              </a:rPr>
              <a:t>s’agisse</a:t>
            </a:r>
            <a:r>
              <a:rPr lang="en-US" sz="4500" b="0" dirty="0">
                <a:ea typeface="+mj-lt"/>
                <a:cs typeface="+mj-lt"/>
              </a:rPr>
              <a:t> d’un </a:t>
            </a:r>
            <a:r>
              <a:rPr lang="en-US" sz="4500" b="0" dirty="0" err="1">
                <a:ea typeface="+mj-lt"/>
                <a:cs typeface="+mj-lt"/>
              </a:rPr>
              <a:t>membre</a:t>
            </a:r>
            <a:r>
              <a:rPr lang="en-US" sz="4500" b="0" dirty="0">
                <a:ea typeface="+mj-lt"/>
                <a:cs typeface="+mj-lt"/>
              </a:rPr>
              <a:t> du personnel </a:t>
            </a:r>
            <a:r>
              <a:rPr lang="en-US" sz="4500" b="0" dirty="0" err="1">
                <a:ea typeface="+mj-lt"/>
                <a:cs typeface="+mj-lt"/>
              </a:rPr>
              <a:t>ou</a:t>
            </a:r>
            <a:r>
              <a:rPr lang="en-US" sz="4500" b="0" dirty="0">
                <a:ea typeface="+mj-lt"/>
                <a:cs typeface="+mj-lt"/>
              </a:rPr>
              <a:t> d’un client, nous ne </a:t>
            </a:r>
            <a:r>
              <a:rPr lang="en-US" sz="4500" b="0" dirty="0" err="1">
                <a:ea typeface="+mj-lt"/>
                <a:cs typeface="+mj-lt"/>
              </a:rPr>
              <a:t>recommandons</a:t>
            </a:r>
            <a:r>
              <a:rPr lang="en-US" sz="4500" b="0" dirty="0">
                <a:ea typeface="+mj-lt"/>
                <a:cs typeface="+mj-lt"/>
              </a:rPr>
              <a:t> pas de </a:t>
            </a:r>
            <a:r>
              <a:rPr lang="en-US" sz="4500" b="0" dirty="0" err="1">
                <a:ea typeface="+mj-lt"/>
                <a:cs typeface="+mj-lt"/>
              </a:rPr>
              <a:t>mettre</a:t>
            </a:r>
            <a:r>
              <a:rPr lang="en-US" sz="4500" b="0" dirty="0">
                <a:ea typeface="+mj-lt"/>
                <a:cs typeface="+mj-lt"/>
              </a:rPr>
              <a:t> </a:t>
            </a:r>
            <a:r>
              <a:rPr lang="en-US" sz="4500" b="0" dirty="0" err="1">
                <a:ea typeface="+mj-lt"/>
                <a:cs typeface="+mj-lt"/>
              </a:rPr>
              <a:t>en</a:t>
            </a:r>
            <a:r>
              <a:rPr lang="en-US" sz="4500" b="0" dirty="0">
                <a:ea typeface="+mj-lt"/>
                <a:cs typeface="+mj-lt"/>
              </a:rPr>
              <a:t> avant des </a:t>
            </a:r>
            <a:r>
              <a:rPr lang="en-US" sz="4500" b="0" dirty="0" err="1">
                <a:ea typeface="+mj-lt"/>
                <a:cs typeface="+mj-lt"/>
              </a:rPr>
              <a:t>individus</a:t>
            </a:r>
            <a:r>
              <a:rPr lang="en-US" sz="4500" b="0" dirty="0">
                <a:ea typeface="+mj-lt"/>
                <a:cs typeface="+mj-lt"/>
              </a:rPr>
              <a:t> via les photos propriétaires GBP.</a:t>
            </a:r>
          </a:p>
        </p:txBody>
      </p:sp>
      <p:sp>
        <p:nvSpPr>
          <p:cNvPr id="4" name="ZoneTexte 3">
            <a:extLst>
              <a:ext uri="{FF2B5EF4-FFF2-40B4-BE49-F238E27FC236}">
                <a16:creationId xmlns:a16="http://schemas.microsoft.com/office/drawing/2014/main" id="{795FC87F-8572-1E84-74F4-519613D81793}"/>
              </a:ext>
            </a:extLst>
          </p:cNvPr>
          <p:cNvSpPr txBox="1"/>
          <p:nvPr/>
        </p:nvSpPr>
        <p:spPr>
          <a:xfrm>
            <a:off x="1914535" y="17200681"/>
            <a:ext cx="39023364" cy="1437638"/>
          </a:xfrm>
          <a:prstGeom prst="rect">
            <a:avLst/>
          </a:prstGeom>
          <a:noFill/>
        </p:spPr>
        <p:txBody>
          <a:bodyPr wrap="square" rtlCol="0">
            <a:spAutoFit/>
          </a:bodyPr>
          <a:lstStyle/>
          <a:p>
            <a:r>
              <a:rPr lang="en-US" sz="3300" dirty="0">
                <a:latin typeface="NouvelR" pitchFamily="2" charset="0"/>
              </a:rPr>
              <a:t>Google My Business (GMB) - now called Google Business Profile (GBP) - allows business owner to be easily reached by customers via Google Search and Google Maps </a:t>
            </a:r>
          </a:p>
          <a:p>
            <a:endParaRPr lang="fr-FR" dirty="0"/>
          </a:p>
        </p:txBody>
      </p:sp>
      <p:pic>
        <p:nvPicPr>
          <p:cNvPr id="5" name="Picture 4">
            <a:extLst>
              <a:ext uri="{FF2B5EF4-FFF2-40B4-BE49-F238E27FC236}">
                <a16:creationId xmlns:a16="http://schemas.microsoft.com/office/drawing/2014/main" id="{D5FBD01D-6892-8440-7664-BE0BB18CDB6A}"/>
              </a:ext>
            </a:extLst>
          </p:cNvPr>
          <p:cNvPicPr>
            <a:picLocks noChangeAspect="1"/>
          </p:cNvPicPr>
          <p:nvPr/>
        </p:nvPicPr>
        <p:blipFill>
          <a:blip r:embed="rId2"/>
          <a:stretch>
            <a:fillRect/>
          </a:stretch>
        </p:blipFill>
        <p:spPr>
          <a:xfrm>
            <a:off x="30780864" y="5989871"/>
            <a:ext cx="8255191" cy="5502222"/>
          </a:xfrm>
          <a:prstGeom prst="rect">
            <a:avLst/>
          </a:prstGeom>
        </p:spPr>
      </p:pic>
      <p:sp>
        <p:nvSpPr>
          <p:cNvPr id="6" name="ZoneTexte 3">
            <a:extLst>
              <a:ext uri="{FF2B5EF4-FFF2-40B4-BE49-F238E27FC236}">
                <a16:creationId xmlns:a16="http://schemas.microsoft.com/office/drawing/2014/main" id="{301A18A7-F56F-64BE-61F0-BF6963C9414D}"/>
              </a:ext>
            </a:extLst>
          </p:cNvPr>
          <p:cNvSpPr txBox="1"/>
          <p:nvPr/>
        </p:nvSpPr>
        <p:spPr>
          <a:xfrm>
            <a:off x="31645660" y="11830858"/>
            <a:ext cx="6502825" cy="600164"/>
          </a:xfrm>
          <a:prstGeom prst="rect">
            <a:avLst/>
          </a:prstGeom>
          <a:noFill/>
        </p:spPr>
        <p:txBody>
          <a:bodyPr wrap="square" lIns="91440" tIns="45720" rIns="91440" bIns="45720" rtlCol="0" anchor="t">
            <a:spAutoFit/>
          </a:bodyPr>
          <a:lstStyle/>
          <a:p>
            <a:r>
              <a:rPr lang="en-US" sz="3300" i="1" dirty="0">
                <a:solidFill>
                  <a:srgbClr val="FF0000"/>
                </a:solidFill>
                <a:latin typeface="NouvelR"/>
              </a:rPr>
              <a:t>Photos uploaded Janvier 2023</a:t>
            </a:r>
            <a:endParaRPr lang="en-US" sz="5400" i="1" dirty="0">
              <a:solidFill>
                <a:srgbClr val="FF0000"/>
              </a:solidFill>
            </a:endParaRPr>
          </a:p>
        </p:txBody>
      </p:sp>
      <p:sp>
        <p:nvSpPr>
          <p:cNvPr id="7" name="TextBox 3">
            <a:extLst>
              <a:ext uri="{FF2B5EF4-FFF2-40B4-BE49-F238E27FC236}">
                <a16:creationId xmlns:a16="http://schemas.microsoft.com/office/drawing/2014/main" id="{FE9C9FB3-3600-8415-EC0E-97151180FFE4}"/>
              </a:ext>
            </a:extLst>
          </p:cNvPr>
          <p:cNvSpPr txBox="1"/>
          <p:nvPr/>
        </p:nvSpPr>
        <p:spPr>
          <a:xfrm>
            <a:off x="222013" y="16210959"/>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3" action="ppaction://hlinksldjump"/>
              </a:rPr>
              <a:t>Retour au </a:t>
            </a:r>
            <a:r>
              <a:rPr lang="en-US" sz="2800" dirty="0" err="1">
                <a:hlinkClick r:id="rId3" action="ppaction://hlinksldjump"/>
              </a:rPr>
              <a:t>sommaire</a:t>
            </a:r>
            <a:endParaRPr lang="en-US" sz="2800" dirty="0"/>
          </a:p>
        </p:txBody>
      </p:sp>
    </p:spTree>
    <p:extLst>
      <p:ext uri="{BB962C8B-B14F-4D97-AF65-F5344CB8AC3E}">
        <p14:creationId xmlns:p14="http://schemas.microsoft.com/office/powerpoint/2010/main" val="4118199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5F41310-7841-BCEF-4855-3578EF7AE82F}"/>
              </a:ext>
            </a:extLst>
          </p:cNvPr>
          <p:cNvSpPr>
            <a:spLocks noGrp="1"/>
          </p:cNvSpPr>
          <p:nvPr>
            <p:ph type="body" sz="quarter" idx="14"/>
          </p:nvPr>
        </p:nvSpPr>
        <p:spPr/>
        <p:txBody>
          <a:bodyPr/>
          <a:lstStyle/>
          <a:p>
            <a:r>
              <a:rPr lang="en-US" sz="15700"/>
              <a:t>01</a:t>
            </a:r>
            <a:endParaRPr lang="en-US"/>
          </a:p>
        </p:txBody>
      </p:sp>
      <p:sp>
        <p:nvSpPr>
          <p:cNvPr id="4" name="Text Placeholder 3">
            <a:extLst>
              <a:ext uri="{FF2B5EF4-FFF2-40B4-BE49-F238E27FC236}">
                <a16:creationId xmlns:a16="http://schemas.microsoft.com/office/drawing/2014/main" id="{25649CA9-5871-E709-CB94-2347EFC0DD4C}"/>
              </a:ext>
            </a:extLst>
          </p:cNvPr>
          <p:cNvSpPr>
            <a:spLocks noGrp="1"/>
          </p:cNvSpPr>
          <p:nvPr>
            <p:ph type="body" sz="quarter" idx="15"/>
          </p:nvPr>
        </p:nvSpPr>
        <p:spPr/>
        <p:txBody>
          <a:bodyPr lIns="0" tIns="0" rIns="0" bIns="0" anchor="t">
            <a:noAutofit/>
          </a:bodyPr>
          <a:lstStyle/>
          <a:p>
            <a:r>
              <a:rPr lang="en-US" sz="6800">
                <a:latin typeface="Renault Group"/>
              </a:rPr>
              <a:t>Aspects Visuels de la marque</a:t>
            </a:r>
          </a:p>
          <a:p>
            <a:endParaRPr lang="en-US" sz="6800" dirty="0"/>
          </a:p>
        </p:txBody>
      </p:sp>
      <p:sp>
        <p:nvSpPr>
          <p:cNvPr id="5" name="Rectangle 4">
            <a:extLst>
              <a:ext uri="{FF2B5EF4-FFF2-40B4-BE49-F238E27FC236}">
                <a16:creationId xmlns:a16="http://schemas.microsoft.com/office/drawing/2014/main" id="{F532D52D-959B-066B-705E-8E495848B0CC}"/>
              </a:ext>
            </a:extLst>
          </p:cNvPr>
          <p:cNvSpPr/>
          <p:nvPr/>
        </p:nvSpPr>
        <p:spPr>
          <a:xfrm>
            <a:off x="20282083" y="-7867"/>
            <a:ext cx="19301109" cy="17998479"/>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607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Rappel</a:t>
            </a:r>
            <a:endParaRPr lang="en-US" dirty="0"/>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36654075" cy="13720642"/>
          </a:xfrm>
        </p:spPr>
        <p:txBody>
          <a:bodyPr/>
          <a:lstStyle/>
          <a:p>
            <a:r>
              <a:rPr lang="fr-FR" sz="4500" b="0" dirty="0">
                <a:latin typeface="NouvelR" pitchFamily="2" charset="0"/>
              </a:rPr>
              <a:t>Retrouvez les guides des standards digitaux complets sur le </a:t>
            </a:r>
            <a:r>
              <a:rPr lang="fr-FR" sz="4500" dirty="0">
                <a:latin typeface="NouvelR" pitchFamily="2" charset="0"/>
                <a:hlinkClick r:id="rId2">
                  <a:extLst>
                    <a:ext uri="{A12FA001-AC4F-418D-AE19-62706E023703}">
                      <ahyp:hlinkClr xmlns:ahyp="http://schemas.microsoft.com/office/drawing/2018/hyperlinkcolor" val="tx"/>
                    </a:ext>
                  </a:extLst>
                </a:hlinkClick>
              </a:rPr>
              <a:t>Brand Store</a:t>
            </a:r>
            <a:r>
              <a:rPr lang="fr-FR" sz="4500" dirty="0">
                <a:latin typeface="NouvelR" pitchFamily="2" charset="0"/>
              </a:rPr>
              <a:t>.</a:t>
            </a:r>
          </a:p>
          <a:p>
            <a:pPr marL="685800" indent="-685800">
              <a:buFont typeface="Arial" panose="020B0604020202020204" pitchFamily="34" charset="0"/>
              <a:buChar char="•"/>
            </a:pPr>
            <a:r>
              <a:rPr lang="fr-FR" sz="4500" dirty="0">
                <a:latin typeface="NouvelR" pitchFamily="2" charset="0"/>
                <a:hlinkClick r:id="rId3">
                  <a:extLst>
                    <a:ext uri="{A12FA001-AC4F-418D-AE19-62706E023703}">
                      <ahyp:hlinkClr xmlns:ahyp="http://schemas.microsoft.com/office/drawing/2018/hyperlinkcolor" val="tx"/>
                    </a:ext>
                  </a:extLst>
                </a:hlinkClick>
              </a:rPr>
              <a:t>guide des standards digitaux Renault</a:t>
            </a:r>
            <a:endParaRPr lang="fr-FR" sz="4500" dirty="0">
              <a:latin typeface="NouvelR" pitchFamily="2" charset="0"/>
            </a:endParaRPr>
          </a:p>
          <a:p>
            <a:pPr marL="685800" indent="-685800">
              <a:buFont typeface="Arial" panose="020B0604020202020204" pitchFamily="34" charset="0"/>
              <a:buChar char="•"/>
            </a:pPr>
            <a:r>
              <a:rPr lang="fr-FR" sz="4500" dirty="0">
                <a:latin typeface="NouvelR" pitchFamily="2" charset="0"/>
                <a:hlinkClick r:id="rId4">
                  <a:extLst>
                    <a:ext uri="{A12FA001-AC4F-418D-AE19-62706E023703}">
                      <ahyp:hlinkClr xmlns:ahyp="http://schemas.microsoft.com/office/drawing/2018/hyperlinkcolor" val="tx"/>
                    </a:ext>
                  </a:extLst>
                </a:hlinkClick>
              </a:rPr>
              <a:t>guide des standards digitaux Dacia</a:t>
            </a:r>
            <a:endParaRPr lang="fr-FR" sz="4500" dirty="0">
              <a:latin typeface="NouvelR" pitchFamily="2" charset="0"/>
            </a:endParaRPr>
          </a:p>
          <a:p>
            <a:endParaRPr lang="fr-FR" sz="4500" b="0" dirty="0">
              <a:latin typeface="NouvelR" pitchFamily="2" charset="0"/>
            </a:endParaRPr>
          </a:p>
          <a:p>
            <a:r>
              <a:rPr lang="fr-FR" sz="4500" b="0" dirty="0">
                <a:latin typeface="NouvelR" pitchFamily="2" charset="0"/>
              </a:rPr>
              <a:t>En dehors des guides des standards digitaux, il est obligatoire de respecter et de suivre tous les guides </a:t>
            </a:r>
            <a:r>
              <a:rPr lang="fr-FR" sz="4500" b="0" dirty="0" err="1">
                <a:latin typeface="NouvelR" pitchFamily="2" charset="0"/>
              </a:rPr>
              <a:t>corporate</a:t>
            </a:r>
            <a:r>
              <a:rPr lang="fr-FR" sz="4500" b="0" dirty="0">
                <a:latin typeface="NouvelR" pitchFamily="2" charset="0"/>
              </a:rPr>
              <a:t> à jour et les formations sur les sujets liés à la marque / marketing / e-</a:t>
            </a:r>
            <a:r>
              <a:rPr lang="fr-FR" sz="4500" b="0" dirty="0" err="1">
                <a:latin typeface="NouvelR" pitchFamily="2" charset="0"/>
              </a:rPr>
              <a:t>reputation</a:t>
            </a:r>
            <a:r>
              <a:rPr lang="fr-FR" sz="4500" b="0" dirty="0">
                <a:latin typeface="NouvelR" pitchFamily="2" charset="0"/>
              </a:rPr>
              <a:t> / méthodes commerciales qui vous sont fournis. </a:t>
            </a:r>
          </a:p>
          <a:p>
            <a:endParaRPr lang="fr-FR" sz="4500" b="0" dirty="0">
              <a:latin typeface="NouvelR" pitchFamily="2" charset="0"/>
            </a:endParaRPr>
          </a:p>
          <a:p>
            <a:r>
              <a:rPr lang="en-GB" sz="4500" dirty="0">
                <a:latin typeface="NouvelR" pitchFamily="2" charset="0"/>
                <a:hlinkClick r:id="rId5">
                  <a:extLst>
                    <a:ext uri="{A12FA001-AC4F-418D-AE19-62706E023703}">
                      <ahyp:hlinkClr xmlns:ahyp="http://schemas.microsoft.com/office/drawing/2018/hyperlinkcolor" val="tx"/>
                    </a:ext>
                  </a:extLst>
                </a:hlinkClick>
              </a:rPr>
              <a:t>FIGMA library </a:t>
            </a:r>
            <a:r>
              <a:rPr lang="fr-FR" sz="4500" b="0" dirty="0">
                <a:latin typeface="NouvelR" pitchFamily="2" charset="0"/>
              </a:rPr>
              <a:t>: Tous les éléments spécifiques aux marques ont été reproduits et des modèles de pages web ont été créés pour faciliter un déploiement conforme aux standards digitaux. </a:t>
            </a:r>
          </a:p>
          <a:p>
            <a:r>
              <a:rPr lang="fr-FR" sz="4500" b="0" dirty="0">
                <a:latin typeface="NouvelR" pitchFamily="2" charset="0"/>
              </a:rPr>
              <a:t>Formulaire de demande d’accès à la bibliothèque FIGMA: </a:t>
            </a:r>
            <a:r>
              <a:rPr lang="en-GB" sz="4500" dirty="0">
                <a:latin typeface="NouvelR" pitchFamily="2" charset="0"/>
                <a:hlinkClick r:id="rId6">
                  <a:extLst>
                    <a:ext uri="{A12FA001-AC4F-418D-AE19-62706E023703}">
                      <ahyp:hlinkClr xmlns:ahyp="http://schemas.microsoft.com/office/drawing/2018/hyperlinkcolor" val="tx"/>
                    </a:ext>
                  </a:extLst>
                </a:hlinkClick>
              </a:rPr>
              <a:t>https://forms.office.com/e/rT52JUMHuu</a:t>
            </a:r>
            <a:endParaRPr lang="fr-FR" sz="4500" dirty="0">
              <a:highlight>
                <a:srgbClr val="FFFF00"/>
              </a:highlight>
              <a:latin typeface="NouvelR" pitchFamily="2" charset="0"/>
            </a:endParaRPr>
          </a:p>
        </p:txBody>
      </p:sp>
      <p:sp>
        <p:nvSpPr>
          <p:cNvPr id="2" name="TextBox 3">
            <a:extLst>
              <a:ext uri="{FF2B5EF4-FFF2-40B4-BE49-F238E27FC236}">
                <a16:creationId xmlns:a16="http://schemas.microsoft.com/office/drawing/2014/main" id="{88B8C08B-DA84-7DC6-ABFF-5EE119079027}"/>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7" action="ppaction://hlinksldjump"/>
              </a:rPr>
              <a:t>Retour au </a:t>
            </a:r>
            <a:r>
              <a:rPr lang="en-US" sz="2800" dirty="0" err="1">
                <a:hlinkClick r:id="rId7" action="ppaction://hlinksldjump"/>
              </a:rPr>
              <a:t>sommaire</a:t>
            </a:r>
            <a:endParaRPr lang="en-US" sz="2800" dirty="0"/>
          </a:p>
        </p:txBody>
      </p:sp>
    </p:spTree>
    <p:extLst>
      <p:ext uri="{BB962C8B-B14F-4D97-AF65-F5344CB8AC3E}">
        <p14:creationId xmlns:p14="http://schemas.microsoft.com/office/powerpoint/2010/main" val="37218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79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AC4C62C-F687-2D75-7BD8-E9BE3403F2B4}"/>
              </a:ext>
            </a:extLst>
          </p:cNvPr>
          <p:cNvSpPr/>
          <p:nvPr/>
        </p:nvSpPr>
        <p:spPr>
          <a:xfrm>
            <a:off x="919452" y="6434223"/>
            <a:ext cx="29863223" cy="6840717"/>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Aspects </a:t>
            </a:r>
            <a:r>
              <a:rPr lang="en-GB" dirty="0" err="1">
                <a:latin typeface="NouvelR"/>
              </a:rPr>
              <a:t>Visuels</a:t>
            </a:r>
            <a:r>
              <a:rPr lang="en-GB" dirty="0">
                <a:latin typeface="NouvelR"/>
              </a:rPr>
              <a:t> de la marque</a:t>
            </a:r>
          </a:p>
          <a:p>
            <a:endParaRPr lang="en-GB"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pitchFamily="2" charset="0"/>
              </a:rPr>
              <a:t>LOGOTYPE</a:t>
            </a:r>
          </a:p>
        </p:txBody>
      </p:sp>
      <p:pic>
        <p:nvPicPr>
          <p:cNvPr id="8" name="Picture 7">
            <a:extLst>
              <a:ext uri="{FF2B5EF4-FFF2-40B4-BE49-F238E27FC236}">
                <a16:creationId xmlns:a16="http://schemas.microsoft.com/office/drawing/2014/main" id="{B44FF931-3EAF-16A3-653B-B6F2DBF9B456}"/>
              </a:ext>
            </a:extLst>
          </p:cNvPr>
          <p:cNvPicPr>
            <a:picLocks noChangeAspect="1"/>
          </p:cNvPicPr>
          <p:nvPr/>
        </p:nvPicPr>
        <p:blipFill>
          <a:blip r:embed="rId2"/>
          <a:stretch>
            <a:fillRect/>
          </a:stretch>
        </p:blipFill>
        <p:spPr>
          <a:xfrm>
            <a:off x="32057670" y="6425219"/>
            <a:ext cx="5219806" cy="2011798"/>
          </a:xfrm>
          <a:prstGeom prst="rect">
            <a:avLst/>
          </a:prstGeom>
        </p:spPr>
      </p:pic>
      <p:pic>
        <p:nvPicPr>
          <p:cNvPr id="9" name="Picture 8">
            <a:extLst>
              <a:ext uri="{FF2B5EF4-FFF2-40B4-BE49-F238E27FC236}">
                <a16:creationId xmlns:a16="http://schemas.microsoft.com/office/drawing/2014/main" id="{23D12E85-F98C-00C1-018B-528E1304E5F1}"/>
              </a:ext>
            </a:extLst>
          </p:cNvPr>
          <p:cNvPicPr>
            <a:picLocks noChangeAspect="1"/>
          </p:cNvPicPr>
          <p:nvPr/>
        </p:nvPicPr>
        <p:blipFill>
          <a:blip r:embed="rId3"/>
          <a:stretch>
            <a:fillRect/>
          </a:stretch>
        </p:blipFill>
        <p:spPr>
          <a:xfrm>
            <a:off x="33373452" y="9524670"/>
            <a:ext cx="2587768" cy="3242774"/>
          </a:xfrm>
          <a:prstGeom prst="rect">
            <a:avLst/>
          </a:prstGeom>
        </p:spPr>
      </p:pic>
      <p:sp>
        <p:nvSpPr>
          <p:cNvPr id="4" name="TextBox 3">
            <a:extLst>
              <a:ext uri="{FF2B5EF4-FFF2-40B4-BE49-F238E27FC236}">
                <a16:creationId xmlns:a16="http://schemas.microsoft.com/office/drawing/2014/main" id="{E1C531E0-E5BD-471B-C8CC-B76F5BD7D5EE}"/>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4" action="ppaction://hlinksldjump"/>
              </a:rPr>
              <a:t>Retour au </a:t>
            </a:r>
            <a:r>
              <a:rPr lang="en-US" sz="2800" dirty="0" err="1">
                <a:hlinkClick r:id="rId4" action="ppaction://hlinksldjump"/>
              </a:rPr>
              <a:t>sommaire</a:t>
            </a:r>
            <a:endParaRPr lang="en-US" sz="2800" dirty="0"/>
          </a:p>
        </p:txBody>
      </p:sp>
      <p:sp>
        <p:nvSpPr>
          <p:cNvPr id="5" name="Espace réservé du texte 34">
            <a:extLst>
              <a:ext uri="{FF2B5EF4-FFF2-40B4-BE49-F238E27FC236}">
                <a16:creationId xmlns:a16="http://schemas.microsoft.com/office/drawing/2014/main" id="{5B4296E8-8BDF-11E2-89D5-DE6F0DDAA933}"/>
              </a:ext>
            </a:extLst>
          </p:cNvPr>
          <p:cNvSpPr txBox="1">
            <a:spLocks/>
          </p:cNvSpPr>
          <p:nvPr/>
        </p:nvSpPr>
        <p:spPr>
          <a:xfrm>
            <a:off x="919452" y="6637797"/>
            <a:ext cx="29868052" cy="7440407"/>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Maintenir l’intégrité du logotype</a:t>
            </a:r>
            <a:r>
              <a:rPr lang="fr-FR" sz="4500" b="0">
                <a:latin typeface="NouvelR"/>
              </a:rPr>
              <a:t>: utilisez le bon logotype de manière cohérente.</a:t>
            </a:r>
            <a:endParaRPr lang="en-US"/>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Assurer la cohérence de la taille</a:t>
            </a:r>
            <a:r>
              <a:rPr lang="fr-FR" sz="4500" b="0">
                <a:latin typeface="NouvelR"/>
              </a:rPr>
              <a:t>: conservez les proportions du logotype intactes.</a:t>
            </a:r>
          </a:p>
          <a:p>
            <a:endParaRPr lang="fr-FR" sz="4500" b="0" dirty="0">
              <a:latin typeface="NouvelR" pitchFamily="2" charset="0"/>
            </a:endParaRPr>
          </a:p>
          <a:p>
            <a:r>
              <a:rPr lang="fr-FR" sz="4500">
                <a:latin typeface="NouvelR"/>
              </a:rPr>
              <a:t>Positionnement dans l’espace</a:t>
            </a:r>
            <a:r>
              <a:rPr lang="fr-FR" sz="4500" b="0">
                <a:latin typeface="NouvelR"/>
              </a:rPr>
              <a:t>: respectez l’espace libre recommandé autour du logotype pour qu’il soit visible.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Utilisation contextuelle</a:t>
            </a:r>
            <a:r>
              <a:rPr lang="fr-FR" sz="4500" b="0">
                <a:latin typeface="NouvelR"/>
              </a:rPr>
              <a:t>: adaptez les couleurs du logotype aux différents arrière-plans tout en respectant les lignes directrices de la </a:t>
            </a:r>
            <a:r>
              <a:rPr lang="fr-FR" sz="4500" b="0" dirty="0">
                <a:latin typeface="NouvelR"/>
              </a:rPr>
              <a:t>marque. </a:t>
            </a:r>
            <a:endParaRPr lang="en-GB" sz="4500" b="0" dirty="0">
              <a:latin typeface="NouvelR" pitchFamily="2" charset="0"/>
            </a:endParaRPr>
          </a:p>
        </p:txBody>
      </p:sp>
    </p:spTree>
    <p:extLst>
      <p:ext uri="{BB962C8B-B14F-4D97-AF65-F5344CB8AC3E}">
        <p14:creationId xmlns:p14="http://schemas.microsoft.com/office/powerpoint/2010/main" val="1388416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61D7F2-AB53-8789-99CA-0E785FC79A94}"/>
              </a:ext>
            </a:extLst>
          </p:cNvPr>
          <p:cNvSpPr/>
          <p:nvPr/>
        </p:nvSpPr>
        <p:spPr>
          <a:xfrm>
            <a:off x="919452" y="7503077"/>
            <a:ext cx="24922750" cy="5542226"/>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t>
            </a:r>
            <a:r>
              <a:rPr lang="en-GB" sz="5300" dirty="0">
                <a:latin typeface="NouvelR"/>
              </a:rPr>
              <a:t>Aspects </a:t>
            </a:r>
            <a:r>
              <a:rPr lang="en-GB" sz="5300" dirty="0" err="1">
                <a:latin typeface="NouvelR"/>
              </a:rPr>
              <a:t>Visuels</a:t>
            </a:r>
            <a:r>
              <a:rPr lang="en-GB" sz="5300" dirty="0">
                <a:latin typeface="NouvelR"/>
              </a:rPr>
              <a:t> de la marque</a:t>
            </a:r>
            <a:endParaRPr lang="en-GB" sz="5300" b="0"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pitchFamily="2" charset="0"/>
              </a:rPr>
              <a:t>LOGOTYPE</a:t>
            </a:r>
          </a:p>
        </p:txBody>
      </p:sp>
      <p:pic>
        <p:nvPicPr>
          <p:cNvPr id="4" name="Image 3" descr="Une image contenant noir, obscurité&#10;&#10;Description générée automatiquement">
            <a:extLst>
              <a:ext uri="{FF2B5EF4-FFF2-40B4-BE49-F238E27FC236}">
                <a16:creationId xmlns:a16="http://schemas.microsoft.com/office/drawing/2014/main" id="{A9183821-3425-60A3-F07C-A688A4FD2BAE}"/>
              </a:ext>
            </a:extLst>
          </p:cNvPr>
          <p:cNvPicPr>
            <a:picLocks noChangeAspect="1"/>
          </p:cNvPicPr>
          <p:nvPr/>
        </p:nvPicPr>
        <p:blipFill>
          <a:blip r:embed="rId2"/>
          <a:stretch>
            <a:fillRect/>
          </a:stretch>
        </p:blipFill>
        <p:spPr>
          <a:xfrm>
            <a:off x="28298284" y="7195679"/>
            <a:ext cx="3662519" cy="2760693"/>
          </a:xfrm>
          <a:prstGeom prst="rect">
            <a:avLst/>
          </a:prstGeom>
        </p:spPr>
      </p:pic>
      <p:pic>
        <p:nvPicPr>
          <p:cNvPr id="5" name="Image 4" descr="Une image contenant noir, obscurité&#10;&#10;Description générée automatiquement">
            <a:extLst>
              <a:ext uri="{FF2B5EF4-FFF2-40B4-BE49-F238E27FC236}">
                <a16:creationId xmlns:a16="http://schemas.microsoft.com/office/drawing/2014/main" id="{EAFED81B-88A4-BC8F-0ABB-221C6387C8F1}"/>
              </a:ext>
            </a:extLst>
          </p:cNvPr>
          <p:cNvPicPr>
            <a:picLocks noChangeAspect="1"/>
          </p:cNvPicPr>
          <p:nvPr/>
        </p:nvPicPr>
        <p:blipFill>
          <a:blip r:embed="rId3"/>
          <a:stretch>
            <a:fillRect/>
          </a:stretch>
        </p:blipFill>
        <p:spPr>
          <a:xfrm>
            <a:off x="33006584" y="6855195"/>
            <a:ext cx="3837363" cy="3404855"/>
          </a:xfrm>
          <a:prstGeom prst="rect">
            <a:avLst/>
          </a:prstGeom>
        </p:spPr>
      </p:pic>
      <p:pic>
        <p:nvPicPr>
          <p:cNvPr id="6" name="Image 5" descr="Une image contenant Graphique, Caractère coloré, symbole, capture d’écran&#10;&#10;Description générée automatiquement">
            <a:extLst>
              <a:ext uri="{FF2B5EF4-FFF2-40B4-BE49-F238E27FC236}">
                <a16:creationId xmlns:a16="http://schemas.microsoft.com/office/drawing/2014/main" id="{F8C5BA0E-CD81-96F8-45BC-706FD8536D5C}"/>
              </a:ext>
            </a:extLst>
          </p:cNvPr>
          <p:cNvPicPr>
            <a:picLocks noChangeAspect="1"/>
          </p:cNvPicPr>
          <p:nvPr/>
        </p:nvPicPr>
        <p:blipFill>
          <a:blip r:embed="rId4"/>
          <a:stretch>
            <a:fillRect/>
          </a:stretch>
        </p:blipFill>
        <p:spPr>
          <a:xfrm>
            <a:off x="27883686" y="10472808"/>
            <a:ext cx="4491714" cy="3122961"/>
          </a:xfrm>
          <a:prstGeom prst="rect">
            <a:avLst/>
          </a:prstGeom>
        </p:spPr>
      </p:pic>
      <p:pic>
        <p:nvPicPr>
          <p:cNvPr id="7" name="Image 6" descr="Une image contenant Graphique, Police, capture d’écran, symbole&#10;&#10;Description générée automatiquement">
            <a:extLst>
              <a:ext uri="{FF2B5EF4-FFF2-40B4-BE49-F238E27FC236}">
                <a16:creationId xmlns:a16="http://schemas.microsoft.com/office/drawing/2014/main" id="{BFD2AB93-9850-E18B-AB7E-06ED770A8A8A}"/>
              </a:ext>
            </a:extLst>
          </p:cNvPr>
          <p:cNvPicPr>
            <a:picLocks noChangeAspect="1"/>
          </p:cNvPicPr>
          <p:nvPr/>
        </p:nvPicPr>
        <p:blipFill>
          <a:blip r:embed="rId5"/>
          <a:stretch>
            <a:fillRect/>
          </a:stretch>
        </p:blipFill>
        <p:spPr>
          <a:xfrm>
            <a:off x="33006584" y="10359012"/>
            <a:ext cx="3862402" cy="3201625"/>
          </a:xfrm>
          <a:prstGeom prst="rect">
            <a:avLst/>
          </a:prstGeom>
        </p:spPr>
      </p:pic>
      <p:sp>
        <p:nvSpPr>
          <p:cNvPr id="8" name="Espace réservé du texte 34">
            <a:extLst>
              <a:ext uri="{FF2B5EF4-FFF2-40B4-BE49-F238E27FC236}">
                <a16:creationId xmlns:a16="http://schemas.microsoft.com/office/drawing/2014/main" id="{5B4296E8-8BDF-11E2-89D5-DE6F0DDAA933}"/>
              </a:ext>
            </a:extLst>
          </p:cNvPr>
          <p:cNvSpPr txBox="1">
            <a:spLocks/>
          </p:cNvSpPr>
          <p:nvPr/>
        </p:nvSpPr>
        <p:spPr>
          <a:xfrm>
            <a:off x="1581621" y="8101340"/>
            <a:ext cx="24576173" cy="3890364"/>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dirty="0">
                <a:latin typeface="NouvelR"/>
              </a:rPr>
              <a:t>Altération du logotype</a:t>
            </a:r>
            <a:r>
              <a:rPr lang="fr-FR" sz="4500" b="0" dirty="0">
                <a:latin typeface="NouvelR"/>
              </a:rPr>
              <a:t>: ne pas modifier, altérer ou styliser le logo. </a:t>
            </a:r>
          </a:p>
          <a:p>
            <a:pPr marL="685800" indent="-685800">
              <a:buFont typeface="Arial" panose="020B0604020202020204" pitchFamily="34" charset="0"/>
              <a:buChar char="•"/>
            </a:pPr>
            <a:endParaRPr lang="fr-FR" sz="4500" b="0" dirty="0">
              <a:latin typeface="NouvelR" pitchFamily="2" charset="0"/>
            </a:endParaRPr>
          </a:p>
          <a:p>
            <a:r>
              <a:rPr lang="fr-FR" sz="4500" dirty="0">
                <a:latin typeface="NouvelR"/>
              </a:rPr>
              <a:t>Taille incohérente</a:t>
            </a:r>
            <a:r>
              <a:rPr lang="fr-FR" sz="4500" b="0" dirty="0">
                <a:latin typeface="NouvelR"/>
              </a:rPr>
              <a:t>: ne pas redimensionner le logotype de manière disproportionnée.</a:t>
            </a:r>
          </a:p>
          <a:p>
            <a:endParaRPr lang="fr-FR" sz="4500" b="0" dirty="0">
              <a:latin typeface="NouvelR" pitchFamily="2" charset="0"/>
            </a:endParaRPr>
          </a:p>
          <a:p>
            <a:r>
              <a:rPr lang="fr-FR" sz="4500" dirty="0">
                <a:latin typeface="NouvelR"/>
              </a:rPr>
              <a:t>Modification des couleurs</a:t>
            </a:r>
            <a:r>
              <a:rPr lang="fr-FR" sz="4500" b="0" dirty="0">
                <a:latin typeface="NouvelR"/>
              </a:rPr>
              <a:t>: ne pas modifier les couleurs du logotype sans autorisation.</a:t>
            </a:r>
          </a:p>
          <a:p>
            <a:pPr marL="685800" indent="-685800">
              <a:buFont typeface="Arial" panose="020B0604020202020204" pitchFamily="34" charset="0"/>
              <a:buChar char="•"/>
            </a:pPr>
            <a:endParaRPr lang="fr-FR" sz="4500" dirty="0">
              <a:latin typeface="NouvelR" pitchFamily="2" charset="0"/>
            </a:endParaRPr>
          </a:p>
        </p:txBody>
      </p:sp>
      <p:sp>
        <p:nvSpPr>
          <p:cNvPr id="3" name="TextBox 3">
            <a:extLst>
              <a:ext uri="{FF2B5EF4-FFF2-40B4-BE49-F238E27FC236}">
                <a16:creationId xmlns:a16="http://schemas.microsoft.com/office/drawing/2014/main" id="{EAD75ADB-14AC-0EE7-8910-C987878BDB1C}"/>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6" action="ppaction://hlinksldjump"/>
              </a:rPr>
              <a:t>Retour au </a:t>
            </a:r>
            <a:r>
              <a:rPr lang="en-US" sz="2800" dirty="0" err="1">
                <a:hlinkClick r:id="rId6" action="ppaction://hlinksldjump"/>
              </a:rPr>
              <a:t>sommaire</a:t>
            </a:r>
            <a:endParaRPr lang="en-US" sz="2800" dirty="0"/>
          </a:p>
        </p:txBody>
      </p:sp>
    </p:spTree>
    <p:extLst>
      <p:ext uri="{BB962C8B-B14F-4D97-AF65-F5344CB8AC3E}">
        <p14:creationId xmlns:p14="http://schemas.microsoft.com/office/powerpoint/2010/main" val="1881718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8DB528A-CEC5-D284-FF8E-FF514CDB174D}"/>
              </a:ext>
            </a:extLst>
          </p:cNvPr>
          <p:cNvSpPr/>
          <p:nvPr/>
        </p:nvSpPr>
        <p:spPr>
          <a:xfrm>
            <a:off x="919452" y="6637797"/>
            <a:ext cx="24922750" cy="5873213"/>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t>
            </a:r>
            <a:r>
              <a:rPr lang="en-GB" sz="5300" dirty="0">
                <a:latin typeface="NouvelR"/>
              </a:rPr>
              <a:t>Aspects </a:t>
            </a:r>
            <a:r>
              <a:rPr lang="en-GB" sz="5300" dirty="0" err="1">
                <a:latin typeface="NouvelR"/>
              </a:rPr>
              <a:t>Visuels</a:t>
            </a:r>
            <a:r>
              <a:rPr lang="en-GB" sz="5300" dirty="0">
                <a:latin typeface="NouvelR"/>
              </a:rPr>
              <a:t> de la marque</a:t>
            </a:r>
            <a:endParaRPr lang="en-GB" sz="5300" b="0"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dirty="0">
                <a:solidFill>
                  <a:schemeClr val="bg2"/>
                </a:solidFill>
                <a:latin typeface="NouvelR" pitchFamily="2" charset="0"/>
              </a:rPr>
              <a:t>LOGOTYPE</a:t>
            </a:r>
          </a:p>
        </p:txBody>
      </p:sp>
      <p:pic>
        <p:nvPicPr>
          <p:cNvPr id="8" name="Image 7" descr="Une image contenant capture d’écran, noir, conception&#10;&#10;Description générée automatiquement">
            <a:extLst>
              <a:ext uri="{FF2B5EF4-FFF2-40B4-BE49-F238E27FC236}">
                <a16:creationId xmlns:a16="http://schemas.microsoft.com/office/drawing/2014/main" id="{152A6196-9BDF-FF30-F364-466184DB76E8}"/>
              </a:ext>
            </a:extLst>
          </p:cNvPr>
          <p:cNvPicPr>
            <a:picLocks noChangeAspect="1"/>
          </p:cNvPicPr>
          <p:nvPr/>
        </p:nvPicPr>
        <p:blipFill>
          <a:blip r:embed="rId2"/>
          <a:stretch>
            <a:fillRect/>
          </a:stretch>
        </p:blipFill>
        <p:spPr>
          <a:xfrm>
            <a:off x="27949274" y="3394444"/>
            <a:ext cx="4491714" cy="3122961"/>
          </a:xfrm>
          <a:prstGeom prst="rect">
            <a:avLst/>
          </a:prstGeom>
        </p:spPr>
      </p:pic>
      <p:pic>
        <p:nvPicPr>
          <p:cNvPr id="9" name="Image 8" descr="Une image contenant noir, obscurité&#10;&#10;Description générée automatiquement">
            <a:extLst>
              <a:ext uri="{FF2B5EF4-FFF2-40B4-BE49-F238E27FC236}">
                <a16:creationId xmlns:a16="http://schemas.microsoft.com/office/drawing/2014/main" id="{4C2F94BD-527B-F1E2-F57B-F8897BCB025A}"/>
              </a:ext>
            </a:extLst>
          </p:cNvPr>
          <p:cNvPicPr>
            <a:picLocks noChangeAspect="1"/>
          </p:cNvPicPr>
          <p:nvPr/>
        </p:nvPicPr>
        <p:blipFill>
          <a:blip r:embed="rId3"/>
          <a:stretch>
            <a:fillRect/>
          </a:stretch>
        </p:blipFill>
        <p:spPr>
          <a:xfrm>
            <a:off x="33047133" y="4002329"/>
            <a:ext cx="3862402" cy="2092463"/>
          </a:xfrm>
          <a:prstGeom prst="rect">
            <a:avLst/>
          </a:prstGeom>
        </p:spPr>
      </p:pic>
      <p:pic>
        <p:nvPicPr>
          <p:cNvPr id="10" name="Image 9" descr="Une image contenant texte, logo, symbole, Marque&#10;&#10;Description générée automatiquement">
            <a:extLst>
              <a:ext uri="{FF2B5EF4-FFF2-40B4-BE49-F238E27FC236}">
                <a16:creationId xmlns:a16="http://schemas.microsoft.com/office/drawing/2014/main" id="{B4DBA718-6347-CA82-E981-29D7A6101A62}"/>
              </a:ext>
            </a:extLst>
          </p:cNvPr>
          <p:cNvPicPr>
            <a:picLocks noChangeAspect="1"/>
          </p:cNvPicPr>
          <p:nvPr/>
        </p:nvPicPr>
        <p:blipFill>
          <a:blip r:embed="rId4"/>
          <a:stretch>
            <a:fillRect/>
          </a:stretch>
        </p:blipFill>
        <p:spPr>
          <a:xfrm>
            <a:off x="33530159" y="11553306"/>
            <a:ext cx="5150577" cy="2913295"/>
          </a:xfrm>
          <a:prstGeom prst="rect">
            <a:avLst/>
          </a:prstGeom>
        </p:spPr>
      </p:pic>
      <p:pic>
        <p:nvPicPr>
          <p:cNvPr id="12" name="Image 11" descr="Une image contenant Police, capture d’écran, Graphique, logo&#10;&#10;Description générée automatiquement">
            <a:extLst>
              <a:ext uri="{FF2B5EF4-FFF2-40B4-BE49-F238E27FC236}">
                <a16:creationId xmlns:a16="http://schemas.microsoft.com/office/drawing/2014/main" id="{D99C71D8-9204-F81E-041E-BD853F8D6B22}"/>
              </a:ext>
            </a:extLst>
          </p:cNvPr>
          <p:cNvPicPr>
            <a:picLocks noChangeAspect="1"/>
          </p:cNvPicPr>
          <p:nvPr/>
        </p:nvPicPr>
        <p:blipFill>
          <a:blip r:embed="rId5"/>
          <a:stretch>
            <a:fillRect/>
          </a:stretch>
        </p:blipFill>
        <p:spPr>
          <a:xfrm>
            <a:off x="26717179" y="11647481"/>
            <a:ext cx="7491552" cy="2819120"/>
          </a:xfrm>
          <a:prstGeom prst="rect">
            <a:avLst/>
          </a:prstGeom>
        </p:spPr>
      </p:pic>
      <p:pic>
        <p:nvPicPr>
          <p:cNvPr id="13" name="Image 12" descr="Une image contenant noir, capture d’écran, texte&#10;&#10;Description générée automatiquement">
            <a:extLst>
              <a:ext uri="{FF2B5EF4-FFF2-40B4-BE49-F238E27FC236}">
                <a16:creationId xmlns:a16="http://schemas.microsoft.com/office/drawing/2014/main" id="{269DEE8B-636C-96A7-F921-29366005D901}"/>
              </a:ext>
            </a:extLst>
          </p:cNvPr>
          <p:cNvPicPr>
            <a:picLocks noChangeAspect="1"/>
          </p:cNvPicPr>
          <p:nvPr/>
        </p:nvPicPr>
        <p:blipFill>
          <a:blip r:embed="rId6"/>
          <a:stretch>
            <a:fillRect/>
          </a:stretch>
        </p:blipFill>
        <p:spPr>
          <a:xfrm>
            <a:off x="26417461" y="6973717"/>
            <a:ext cx="5645769" cy="3677178"/>
          </a:xfrm>
          <a:prstGeom prst="rect">
            <a:avLst/>
          </a:prstGeom>
        </p:spPr>
      </p:pic>
      <p:pic>
        <p:nvPicPr>
          <p:cNvPr id="14" name="Image 13" descr="Une image contenant texte, noir, capture d’écran, Police&#10;&#10;Description générée automatiquement">
            <a:extLst>
              <a:ext uri="{FF2B5EF4-FFF2-40B4-BE49-F238E27FC236}">
                <a16:creationId xmlns:a16="http://schemas.microsoft.com/office/drawing/2014/main" id="{28A9007A-423F-337D-5FE8-BB8E24BA232F}"/>
              </a:ext>
            </a:extLst>
          </p:cNvPr>
          <p:cNvPicPr>
            <a:picLocks noChangeAspect="1"/>
          </p:cNvPicPr>
          <p:nvPr/>
        </p:nvPicPr>
        <p:blipFill>
          <a:blip r:embed="rId7"/>
          <a:stretch>
            <a:fillRect/>
          </a:stretch>
        </p:blipFill>
        <p:spPr>
          <a:xfrm>
            <a:off x="32203664" y="8200835"/>
            <a:ext cx="5775770" cy="2470024"/>
          </a:xfrm>
          <a:prstGeom prst="rect">
            <a:avLst/>
          </a:prstGeom>
        </p:spPr>
      </p:pic>
      <p:sp>
        <p:nvSpPr>
          <p:cNvPr id="5" name="Espace réservé du texte 34">
            <a:extLst>
              <a:ext uri="{FF2B5EF4-FFF2-40B4-BE49-F238E27FC236}">
                <a16:creationId xmlns:a16="http://schemas.microsoft.com/office/drawing/2014/main" id="{5B4296E8-8BDF-11E2-89D5-DE6F0DDAA933}"/>
              </a:ext>
            </a:extLst>
          </p:cNvPr>
          <p:cNvSpPr txBox="1">
            <a:spLocks/>
          </p:cNvSpPr>
          <p:nvPr/>
        </p:nvSpPr>
        <p:spPr>
          <a:xfrm>
            <a:off x="919577" y="7268879"/>
            <a:ext cx="24282175" cy="7157451"/>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Encombrement</a:t>
            </a:r>
            <a:r>
              <a:rPr lang="fr-FR" sz="4500" b="0">
                <a:latin typeface="NouvelR"/>
              </a:rPr>
              <a:t>: ne pas placer d’éléments trop près du logotype et créer une </a:t>
            </a:r>
            <a:r>
              <a:rPr lang="fr-FR" sz="4500" b="0" dirty="0">
                <a:latin typeface="NouvelR"/>
              </a:rPr>
              <a:t>accumulation de logos.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Utilisation non autorisée</a:t>
            </a:r>
            <a:r>
              <a:rPr lang="fr-FR" sz="4500" b="0" dirty="0">
                <a:latin typeface="NouvelR"/>
              </a:rPr>
              <a:t>: ne pas utiliser le logo dans des contextes non approuvés.</a:t>
            </a:r>
          </a:p>
          <a:p>
            <a:endParaRPr lang="fr-FR" sz="4500" b="0" dirty="0">
              <a:latin typeface="NouvelR" pitchFamily="2" charset="0"/>
            </a:endParaRPr>
          </a:p>
          <a:p>
            <a:r>
              <a:rPr lang="fr-FR" sz="4500">
                <a:latin typeface="NouvelR"/>
              </a:rPr>
              <a:t>Eléments obsolètes</a:t>
            </a:r>
            <a:r>
              <a:rPr lang="fr-FR" sz="4500" b="0" dirty="0">
                <a:latin typeface="NouvelR"/>
              </a:rPr>
              <a:t>: ne pas utiliser d’anciennes versions du logo. </a:t>
            </a:r>
          </a:p>
          <a:p>
            <a:r>
              <a:rPr lang="fr-FR" sz="4500" b="0" dirty="0">
                <a:latin typeface="NouvelR" pitchFamily="2" charset="0"/>
              </a:rPr>
              <a:t> </a:t>
            </a:r>
          </a:p>
        </p:txBody>
      </p:sp>
      <p:sp>
        <p:nvSpPr>
          <p:cNvPr id="3" name="TextBox 3">
            <a:extLst>
              <a:ext uri="{FF2B5EF4-FFF2-40B4-BE49-F238E27FC236}">
                <a16:creationId xmlns:a16="http://schemas.microsoft.com/office/drawing/2014/main" id="{2C084BE8-0C44-CBC7-BBD5-6C68BAD43EB5}"/>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8" action="ppaction://hlinksldjump"/>
              </a:rPr>
              <a:t>Retour au </a:t>
            </a:r>
            <a:r>
              <a:rPr lang="en-US" sz="2800" dirty="0" err="1">
                <a:hlinkClick r:id="rId8" action="ppaction://hlinksldjump"/>
              </a:rPr>
              <a:t>sommaire</a:t>
            </a:r>
            <a:endParaRPr lang="en-US" sz="2800" dirty="0"/>
          </a:p>
        </p:txBody>
      </p:sp>
    </p:spTree>
    <p:extLst>
      <p:ext uri="{BB962C8B-B14F-4D97-AF65-F5344CB8AC3E}">
        <p14:creationId xmlns:p14="http://schemas.microsoft.com/office/powerpoint/2010/main" val="2699478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479037-506A-449D-8F87-3341A72A5922}"/>
              </a:ext>
            </a:extLst>
          </p:cNvPr>
          <p:cNvSpPr/>
          <p:nvPr/>
        </p:nvSpPr>
        <p:spPr>
          <a:xfrm>
            <a:off x="919452" y="6637797"/>
            <a:ext cx="29990555" cy="7451772"/>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t>
            </a:r>
            <a:r>
              <a:rPr lang="en-GB" sz="5300" dirty="0">
                <a:latin typeface="NouvelR"/>
              </a:rPr>
              <a:t>Aspects </a:t>
            </a:r>
            <a:r>
              <a:rPr lang="en-GB" sz="5300" dirty="0" err="1">
                <a:latin typeface="NouvelR"/>
              </a:rPr>
              <a:t>Visuels</a:t>
            </a:r>
            <a:r>
              <a:rPr lang="en-GB" sz="5300" dirty="0">
                <a:latin typeface="NouvelR"/>
              </a:rPr>
              <a:t> de la marque</a:t>
            </a:r>
            <a:endParaRPr lang="en-GB" sz="5300" b="0"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TYPOGRAPHY &amp; COULEURS</a:t>
            </a:r>
            <a:endParaRPr lang="en-GB" sz="5000" dirty="0">
              <a:solidFill>
                <a:schemeClr val="bg2"/>
              </a:solidFill>
              <a:latin typeface="NouvelR" pitchFamily="2" charset="0"/>
            </a:endParaRPr>
          </a:p>
        </p:txBody>
      </p:sp>
      <p:sp>
        <p:nvSpPr>
          <p:cNvPr id="5" name="Espace réservé du texte 34">
            <a:extLst>
              <a:ext uri="{FF2B5EF4-FFF2-40B4-BE49-F238E27FC236}">
                <a16:creationId xmlns:a16="http://schemas.microsoft.com/office/drawing/2014/main" id="{5B4296E8-8BDF-11E2-89D5-DE6F0DDAA933}"/>
              </a:ext>
            </a:extLst>
          </p:cNvPr>
          <p:cNvSpPr txBox="1">
            <a:spLocks/>
          </p:cNvSpPr>
          <p:nvPr/>
        </p:nvSpPr>
        <p:spPr>
          <a:xfrm>
            <a:off x="919452" y="6637797"/>
            <a:ext cx="29791653" cy="7440407"/>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Respect de la typographie</a:t>
            </a:r>
            <a:r>
              <a:rPr lang="fr-FR" sz="4500" b="0" dirty="0">
                <a:latin typeface="NouvelR"/>
              </a:rPr>
              <a:t>: utiliser la police correspondant à la marque. </a:t>
            </a:r>
            <a:endParaRPr lang="en-US"/>
          </a:p>
          <a:p>
            <a:endParaRPr lang="fr-FR" sz="4500" b="0" dirty="0">
              <a:latin typeface="NouvelR" pitchFamily="2" charset="0"/>
            </a:endParaRPr>
          </a:p>
          <a:p>
            <a:r>
              <a:rPr lang="fr-FR" sz="4500">
                <a:latin typeface="NouvelR"/>
              </a:rPr>
              <a:t>Respect de la mise en forme</a:t>
            </a:r>
            <a:r>
              <a:rPr lang="fr-FR" sz="4500" b="0" dirty="0">
                <a:latin typeface="NouvelR"/>
              </a:rPr>
              <a:t>: respecter les règles de mise en forme des paragraphes, des titres et sous-titres.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Couleurs appropriées</a:t>
            </a:r>
            <a:r>
              <a:rPr lang="fr-FR" sz="4500" b="0" dirty="0">
                <a:latin typeface="NouvelR"/>
              </a:rPr>
              <a:t>: n’utiliser que les couleurs acceptées par Renault Group sur les pages dédiées aux marques. </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Cohérence des couleurs</a:t>
            </a:r>
            <a:r>
              <a:rPr lang="fr-FR" sz="4500" b="0" dirty="0">
                <a:latin typeface="NouvelR"/>
              </a:rPr>
              <a:t>: suivre le schéma de couleurs pour chaque élément (texte, boutons, etc.)</a:t>
            </a:r>
          </a:p>
          <a:p>
            <a:pPr marL="685800" indent="-685800">
              <a:buFont typeface="Arial" panose="020B0604020202020204" pitchFamily="34" charset="0"/>
              <a:buChar char="•"/>
            </a:pPr>
            <a:endParaRPr lang="en-GB" sz="4500" b="0" dirty="0">
              <a:latin typeface="NouvelR" pitchFamily="2" charset="0"/>
            </a:endParaRPr>
          </a:p>
        </p:txBody>
      </p:sp>
      <p:sp>
        <p:nvSpPr>
          <p:cNvPr id="3" name="TextBox 3">
            <a:extLst>
              <a:ext uri="{FF2B5EF4-FFF2-40B4-BE49-F238E27FC236}">
                <a16:creationId xmlns:a16="http://schemas.microsoft.com/office/drawing/2014/main" id="{62972B8D-8A5D-72F3-00A1-35AC5850D5E5}"/>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2" action="ppaction://hlinksldjump"/>
              </a:rPr>
              <a:t>Retour au </a:t>
            </a:r>
            <a:r>
              <a:rPr lang="en-US" sz="2800" dirty="0" err="1">
                <a:hlinkClick r:id="rId2" action="ppaction://hlinksldjump"/>
              </a:rPr>
              <a:t>sommaire</a:t>
            </a:r>
            <a:endParaRPr lang="en-US" sz="2800" dirty="0"/>
          </a:p>
        </p:txBody>
      </p:sp>
    </p:spTree>
    <p:extLst>
      <p:ext uri="{BB962C8B-B14F-4D97-AF65-F5344CB8AC3E}">
        <p14:creationId xmlns:p14="http://schemas.microsoft.com/office/powerpoint/2010/main" val="2868297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61D7F2-AB53-8789-99CA-0E785FC79A94}"/>
              </a:ext>
            </a:extLst>
          </p:cNvPr>
          <p:cNvSpPr/>
          <p:nvPr/>
        </p:nvSpPr>
        <p:spPr>
          <a:xfrm>
            <a:off x="919452" y="6612337"/>
            <a:ext cx="24922750" cy="7528153"/>
          </a:xfrm>
          <a:prstGeom prst="rect">
            <a:avLst/>
          </a:prstGeom>
          <a:solidFill>
            <a:srgbClr val="978B7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t>
            </a:r>
            <a:r>
              <a:rPr lang="en-GB" sz="5300" dirty="0">
                <a:latin typeface="NouvelR"/>
              </a:rPr>
              <a:t>Aspects </a:t>
            </a:r>
            <a:r>
              <a:rPr lang="en-GB" sz="5300" dirty="0" err="1">
                <a:latin typeface="NouvelR"/>
              </a:rPr>
              <a:t>Visuels</a:t>
            </a:r>
            <a:r>
              <a:rPr lang="en-GB" sz="5300" dirty="0">
                <a:latin typeface="NouvelR"/>
              </a:rPr>
              <a:t> de la marque</a:t>
            </a:r>
            <a:endParaRPr lang="en-GB" sz="5300" b="0"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DONT’S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TYPOGRAPHY &amp; COULEURS</a:t>
            </a:r>
            <a:endParaRPr lang="en-GB" sz="5000" dirty="0">
              <a:solidFill>
                <a:schemeClr val="bg2"/>
              </a:solidFill>
              <a:latin typeface="NouvelR" pitchFamily="2" charset="0"/>
            </a:endParaRPr>
          </a:p>
        </p:txBody>
      </p:sp>
      <p:pic>
        <p:nvPicPr>
          <p:cNvPr id="9" name="Image 8" descr="Une image contenant texte, véhicule, Véhicule terrestre, roue&#10;&#10;Description générée automatiquement">
            <a:extLst>
              <a:ext uri="{FF2B5EF4-FFF2-40B4-BE49-F238E27FC236}">
                <a16:creationId xmlns:a16="http://schemas.microsoft.com/office/drawing/2014/main" id="{25F100B1-3A3C-C1BE-4ACE-5E90CDE0B531}"/>
              </a:ext>
            </a:extLst>
          </p:cNvPr>
          <p:cNvPicPr>
            <a:picLocks noChangeAspect="1"/>
          </p:cNvPicPr>
          <p:nvPr/>
        </p:nvPicPr>
        <p:blipFill>
          <a:blip r:embed="rId2"/>
          <a:stretch>
            <a:fillRect/>
          </a:stretch>
        </p:blipFill>
        <p:spPr>
          <a:xfrm>
            <a:off x="26504371" y="6612337"/>
            <a:ext cx="12272781" cy="7315974"/>
          </a:xfrm>
          <a:prstGeom prst="rect">
            <a:avLst/>
          </a:prstGeom>
        </p:spPr>
      </p:pic>
      <p:sp>
        <p:nvSpPr>
          <p:cNvPr id="4" name="Espace réservé du texte 34">
            <a:extLst>
              <a:ext uri="{FF2B5EF4-FFF2-40B4-BE49-F238E27FC236}">
                <a16:creationId xmlns:a16="http://schemas.microsoft.com/office/drawing/2014/main" id="{5B4296E8-8BDF-11E2-89D5-DE6F0DDAA933}"/>
              </a:ext>
            </a:extLst>
          </p:cNvPr>
          <p:cNvSpPr txBox="1">
            <a:spLocks/>
          </p:cNvSpPr>
          <p:nvPr/>
        </p:nvSpPr>
        <p:spPr>
          <a:xfrm>
            <a:off x="1021608" y="7077915"/>
            <a:ext cx="24576173" cy="6673357"/>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fr-FR" sz="4500">
                <a:latin typeface="NouvelR"/>
              </a:rPr>
              <a:t>Polices incohérentes</a:t>
            </a:r>
            <a:r>
              <a:rPr lang="fr-FR" sz="4500" b="0" dirty="0">
                <a:latin typeface="NouvelR"/>
              </a:rPr>
              <a:t>: ne pas modifier les polices, changer ou modifier la forme des lettres. (aplatie, étirée, inclinée, etc.)</a:t>
            </a:r>
          </a:p>
          <a:p>
            <a:pPr marL="685800" indent="-685800">
              <a:buFont typeface="Arial" panose="020B0604020202020204" pitchFamily="34" charset="0"/>
              <a:buChar char="•"/>
            </a:pPr>
            <a:endParaRPr lang="fr-FR" sz="4500" b="0" dirty="0">
              <a:latin typeface="NouvelR" pitchFamily="2" charset="0"/>
            </a:endParaRPr>
          </a:p>
          <a:p>
            <a:r>
              <a:rPr lang="fr-FR" sz="4500">
                <a:latin typeface="NouvelR"/>
              </a:rPr>
              <a:t>Utilisation non autorisée</a:t>
            </a:r>
            <a:r>
              <a:rPr lang="fr-FR" sz="4500" b="0" dirty="0">
                <a:latin typeface="NouvelR"/>
              </a:rPr>
              <a:t>: ne pas mélanger d’autres polices avec les polices de la marque. Ne pas utiliser les polices de Renault Group dans d’autres parties du site web du concessionnaire n’ayant pas de rapport avec Renault/Dacia.</a:t>
            </a:r>
          </a:p>
          <a:p>
            <a:endParaRPr lang="fr-FR" sz="4500" b="0" dirty="0">
              <a:latin typeface="NouvelR" pitchFamily="2" charset="0"/>
            </a:endParaRPr>
          </a:p>
          <a:p>
            <a:r>
              <a:rPr lang="fr-FR" sz="4500">
                <a:latin typeface="NouvelR"/>
              </a:rPr>
              <a:t>Couleurs inappropriées</a:t>
            </a:r>
            <a:r>
              <a:rPr lang="fr-FR" sz="4500" b="0" dirty="0">
                <a:latin typeface="NouvelR"/>
              </a:rPr>
              <a:t>: ne pas utiliser d’autres couleurs que celles validées par la marque.</a:t>
            </a:r>
          </a:p>
          <a:p>
            <a:endParaRPr lang="fr-FR" sz="4500" b="0" dirty="0">
              <a:latin typeface="NouvelR" pitchFamily="2" charset="0"/>
            </a:endParaRPr>
          </a:p>
          <a:p>
            <a:endParaRPr lang="fr-FR" sz="4500" b="0" dirty="0">
              <a:latin typeface="NouvelR" pitchFamily="2" charset="0"/>
            </a:endParaRPr>
          </a:p>
          <a:p>
            <a:endParaRPr lang="fr-FR" sz="4500" b="0" dirty="0">
              <a:latin typeface="NouvelR" pitchFamily="2" charset="0"/>
            </a:endParaRPr>
          </a:p>
          <a:p>
            <a:pPr marL="685800" indent="-685800">
              <a:buFont typeface="Arial" panose="020B0604020202020204" pitchFamily="34" charset="0"/>
              <a:buChar char="•"/>
            </a:pPr>
            <a:endParaRPr lang="fr-FR" sz="4500" dirty="0">
              <a:latin typeface="NouvelR" pitchFamily="2" charset="0"/>
            </a:endParaRPr>
          </a:p>
        </p:txBody>
      </p:sp>
      <p:sp>
        <p:nvSpPr>
          <p:cNvPr id="3" name="TextBox 3">
            <a:extLst>
              <a:ext uri="{FF2B5EF4-FFF2-40B4-BE49-F238E27FC236}">
                <a16:creationId xmlns:a16="http://schemas.microsoft.com/office/drawing/2014/main" id="{DADF27A6-F1E0-E164-2A8E-AC3DCFBFC674}"/>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3" action="ppaction://hlinksldjump"/>
              </a:rPr>
              <a:t>Retour au </a:t>
            </a:r>
            <a:r>
              <a:rPr lang="en-US" sz="2800" dirty="0" err="1">
                <a:hlinkClick r:id="rId3" action="ppaction://hlinksldjump"/>
              </a:rPr>
              <a:t>sommaire</a:t>
            </a:r>
            <a:endParaRPr lang="en-US" sz="2800" dirty="0"/>
          </a:p>
        </p:txBody>
      </p:sp>
    </p:spTree>
    <p:extLst>
      <p:ext uri="{BB962C8B-B14F-4D97-AF65-F5344CB8AC3E}">
        <p14:creationId xmlns:p14="http://schemas.microsoft.com/office/powerpoint/2010/main" val="396823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 name="Espace réservé du texte 51">
            <a:extLst>
              <a:ext uri="{FF2B5EF4-FFF2-40B4-BE49-F238E27FC236}">
                <a16:creationId xmlns:a16="http://schemas.microsoft.com/office/drawing/2014/main" id="{B91CCA18-4C48-1E4F-9DD2-E66DADBC9F70}"/>
              </a:ext>
            </a:extLst>
          </p:cNvPr>
          <p:cNvSpPr>
            <a:spLocks noGrp="1"/>
          </p:cNvSpPr>
          <p:nvPr>
            <p:ph type="body" sz="quarter" idx="11"/>
          </p:nvPr>
        </p:nvSpPr>
        <p:spPr>
          <a:xfrm>
            <a:off x="919452" y="799982"/>
            <a:ext cx="30401394" cy="783362"/>
          </a:xfrm>
        </p:spPr>
        <p:txBody>
          <a:bodyPr lIns="0" tIns="0" rIns="0" bIns="0" anchor="t"/>
          <a:lstStyle/>
          <a:p>
            <a:r>
              <a:rPr lang="en-GB" dirty="0">
                <a:latin typeface="NouvelR"/>
              </a:rPr>
              <a:t>01 – Aspects </a:t>
            </a:r>
            <a:r>
              <a:rPr lang="en-GB" dirty="0" err="1">
                <a:latin typeface="NouvelR"/>
              </a:rPr>
              <a:t>Visuels</a:t>
            </a:r>
            <a:r>
              <a:rPr lang="en-GB" dirty="0">
                <a:latin typeface="NouvelR"/>
              </a:rPr>
              <a:t> de la marque</a:t>
            </a:r>
            <a:endParaRPr lang="fr-FR" dirty="0">
              <a:latin typeface="NouvelR"/>
            </a:endParaRPr>
          </a:p>
        </p:txBody>
      </p:sp>
      <p:sp>
        <p:nvSpPr>
          <p:cNvPr id="35" name="Espace réservé du texte 34">
            <a:extLst>
              <a:ext uri="{FF2B5EF4-FFF2-40B4-BE49-F238E27FC236}">
                <a16:creationId xmlns:a16="http://schemas.microsoft.com/office/drawing/2014/main" id="{981F577D-41D5-E444-8ED3-9454D8BF935F}"/>
              </a:ext>
            </a:extLst>
          </p:cNvPr>
          <p:cNvSpPr>
            <a:spLocks noGrp="1"/>
          </p:cNvSpPr>
          <p:nvPr>
            <p:ph type="body" sz="quarter" idx="18"/>
          </p:nvPr>
        </p:nvSpPr>
        <p:spPr>
          <a:xfrm>
            <a:off x="919452" y="3480039"/>
            <a:ext cx="16696195" cy="1764314"/>
          </a:xfrm>
        </p:spPr>
        <p:txBody>
          <a:bodyPr/>
          <a:lstStyle/>
          <a:p>
            <a:r>
              <a:rPr lang="en-GB" sz="10000" dirty="0">
                <a:latin typeface="NouvelR" pitchFamily="2" charset="0"/>
              </a:rPr>
              <a:t>DO’S</a:t>
            </a:r>
          </a:p>
        </p:txBody>
      </p:sp>
      <p:sp>
        <p:nvSpPr>
          <p:cNvPr id="2" name="Espace réservé du texte 34">
            <a:extLst>
              <a:ext uri="{FF2B5EF4-FFF2-40B4-BE49-F238E27FC236}">
                <a16:creationId xmlns:a16="http://schemas.microsoft.com/office/drawing/2014/main" id="{BF584D0A-9066-83FF-547F-F05C5F8EC8CC}"/>
              </a:ext>
            </a:extLst>
          </p:cNvPr>
          <p:cNvSpPr txBox="1">
            <a:spLocks/>
          </p:cNvSpPr>
          <p:nvPr/>
        </p:nvSpPr>
        <p:spPr>
          <a:xfrm>
            <a:off x="919452" y="4891113"/>
            <a:ext cx="16696195" cy="1764314"/>
          </a:xfrm>
          <a:prstGeom prst="rect">
            <a:avLst/>
          </a:prstGeom>
        </p:spPr>
        <p:txBody>
          <a:bodyPr lIns="0" tIns="0" rIns="0" bIns="0" anchor="t">
            <a:noAutofit/>
          </a:bodyPr>
          <a:lstStyle>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r>
              <a:rPr lang="en-GB" sz="5000">
                <a:solidFill>
                  <a:schemeClr val="bg2"/>
                </a:solidFill>
                <a:latin typeface="NouvelR"/>
              </a:rPr>
              <a:t>VISUELS &amp; GUI (GRAPHIC USER INTERFACE)</a:t>
            </a:r>
          </a:p>
        </p:txBody>
      </p:sp>
      <p:sp>
        <p:nvSpPr>
          <p:cNvPr id="4" name="Espace réservé du texte 34">
            <a:extLst>
              <a:ext uri="{FF2B5EF4-FFF2-40B4-BE49-F238E27FC236}">
                <a16:creationId xmlns:a16="http://schemas.microsoft.com/office/drawing/2014/main" id="{5B4296E8-8BDF-11E2-89D5-DE6F0DDAA933}"/>
              </a:ext>
            </a:extLst>
          </p:cNvPr>
          <p:cNvSpPr txBox="1">
            <a:spLocks/>
          </p:cNvSpPr>
          <p:nvPr/>
        </p:nvSpPr>
        <p:spPr>
          <a:xfrm>
            <a:off x="919452" y="6612337"/>
            <a:ext cx="37431560" cy="9228298"/>
          </a:xfrm>
          <a:prstGeom prst="rect">
            <a:avLst/>
          </a:prstGeom>
        </p:spPr>
        <p:txBody>
          <a:bodyPr lIns="0" tIns="0" rIns="0" bIns="0" anchor="t">
            <a:noAutofit/>
          </a:bodyPr>
          <a:lstStyle>
            <a:defPPr>
              <a:defRPr lang="fr-FR"/>
            </a:defPPr>
            <a:lvl1pPr marL="0" indent="0" algn="l" defTabSz="2400057" rtl="0" eaLnBrk="1" latinLnBrk="0" hangingPunct="1">
              <a:lnSpc>
                <a:spcPct val="100000"/>
              </a:lnSpc>
              <a:spcBef>
                <a:spcPts val="0"/>
              </a:spcBef>
              <a:spcAft>
                <a:spcPts val="787"/>
              </a:spcAft>
              <a:buFont typeface="Arial" panose="020B0604020202020204" pitchFamily="34" charset="0"/>
              <a:buNone/>
              <a:defRPr lang="da-DK" sz="4987" b="1" kern="1200" dirty="0">
                <a:solidFill>
                  <a:schemeClr val="tx1"/>
                </a:solidFill>
                <a:latin typeface="+mj-lt"/>
                <a:ea typeface="+mn-ea"/>
                <a:cs typeface="+mn-cs"/>
              </a:defRPr>
            </a:lvl1pPr>
            <a:lvl2pPr marL="0" indent="0" algn="l" defTabSz="2400057" rtl="0" eaLnBrk="1" latinLnBrk="0" hangingPunct="1">
              <a:lnSpc>
                <a:spcPct val="90000"/>
              </a:lnSpc>
              <a:spcBef>
                <a:spcPts val="0"/>
              </a:spcBef>
              <a:spcAft>
                <a:spcPts val="0"/>
              </a:spcAft>
              <a:buClr>
                <a:schemeClr val="tx2"/>
              </a:buClr>
              <a:buFont typeface="Wingdings" panose="05000000000000000000" pitchFamily="2" charset="2"/>
              <a:buNone/>
              <a:defRPr lang="fr-FR" sz="3150" b="0" kern="1200" cap="all" baseline="0" dirty="0">
                <a:solidFill>
                  <a:schemeClr val="tx1"/>
                </a:solidFill>
                <a:latin typeface="Renault Group Light" pitchFamily="2" charset="0"/>
                <a:ea typeface="+mn-ea"/>
                <a:cs typeface="+mn-cs"/>
              </a:defRPr>
            </a:lvl2pPr>
            <a:lvl3pPr marL="803189" indent="-472464" algn="l" defTabSz="2400057" rtl="0" eaLnBrk="1" latinLnBrk="0" hangingPunct="1">
              <a:lnSpc>
                <a:spcPct val="90000"/>
              </a:lnSpc>
              <a:spcBef>
                <a:spcPts val="0"/>
              </a:spcBef>
              <a:spcAft>
                <a:spcPts val="525"/>
              </a:spcAft>
              <a:buClr>
                <a:schemeClr val="tx2"/>
              </a:buClr>
              <a:buFont typeface="Renault Group" pitchFamily="2" charset="0"/>
              <a:buChar char="—"/>
              <a:defRPr sz="3675" kern="1200">
                <a:solidFill>
                  <a:schemeClr val="tx1"/>
                </a:solidFill>
                <a:latin typeface="Renault Group Light" pitchFamily="2" charset="0"/>
                <a:ea typeface="+mn-ea"/>
                <a:cs typeface="+mn-cs"/>
              </a:defRPr>
            </a:lvl3pPr>
            <a:lvl4pPr marL="0" indent="0" algn="l" defTabSz="2400057" rtl="0" eaLnBrk="1" latinLnBrk="0" hangingPunct="1">
              <a:lnSpc>
                <a:spcPct val="90000"/>
              </a:lnSpc>
              <a:spcBef>
                <a:spcPts val="0"/>
              </a:spcBef>
              <a:spcAft>
                <a:spcPts val="1575"/>
              </a:spcAft>
              <a:buFont typeface="Arial" panose="020B0604020202020204" pitchFamily="34" charset="0"/>
              <a:buNone/>
              <a:defRPr sz="5250" b="0" kern="1200">
                <a:solidFill>
                  <a:schemeClr val="tx2"/>
                </a:solidFill>
                <a:latin typeface="Renault Group Semibold" pitchFamily="2" charset="0"/>
                <a:ea typeface="+mn-ea"/>
                <a:cs typeface="+mn-cs"/>
              </a:defRPr>
            </a:lvl4pPr>
            <a:lvl5pPr marL="4800113" indent="0" algn="l" defTabSz="2400057" rtl="0" eaLnBrk="1" latinLnBrk="0" hangingPunct="1">
              <a:lnSpc>
                <a:spcPct val="90000"/>
              </a:lnSpc>
              <a:spcBef>
                <a:spcPts val="0"/>
              </a:spcBef>
              <a:buFont typeface="Arial" panose="020B0604020202020204" pitchFamily="34" charset="0"/>
              <a:buNone/>
              <a:defRPr sz="3150" kern="1200">
                <a:solidFill>
                  <a:schemeClr val="tx1"/>
                </a:solidFill>
                <a:latin typeface="+mn-lt"/>
                <a:ea typeface="+mn-ea"/>
                <a:cs typeface="+mn-cs"/>
              </a:defRPr>
            </a:lvl5pPr>
            <a:lvl6pPr marL="6600157"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6pPr>
            <a:lvl7pPr marL="7800186"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7pPr>
            <a:lvl8pPr marL="900021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8pPr>
            <a:lvl9pPr marL="10200243" indent="-600014" algn="l" defTabSz="2400057" rtl="0" eaLnBrk="1" latinLnBrk="0" hangingPunct="1">
              <a:lnSpc>
                <a:spcPct val="90000"/>
              </a:lnSpc>
              <a:spcBef>
                <a:spcPts val="1312"/>
              </a:spcBef>
              <a:buFont typeface="Arial" panose="020B0604020202020204" pitchFamily="34" charset="0"/>
              <a:buChar char="•"/>
              <a:defRPr sz="4725" kern="1200">
                <a:solidFill>
                  <a:schemeClr val="tx1"/>
                </a:solidFill>
                <a:latin typeface="+mn-lt"/>
                <a:ea typeface="+mn-ea"/>
                <a:cs typeface="+mn-cs"/>
              </a:defRPr>
            </a:lvl9pPr>
          </a:lstStyle>
          <a:p>
            <a:endParaRPr lang="fr-FR" sz="4500" dirty="0">
              <a:latin typeface="NouvelR" pitchFamily="2" charset="0"/>
            </a:endParaRPr>
          </a:p>
          <a:p>
            <a:r>
              <a:rPr lang="fr-FR" sz="4500">
                <a:latin typeface="NouvelR"/>
              </a:rPr>
              <a:t>Navigation claire: </a:t>
            </a:r>
            <a:r>
              <a:rPr lang="fr-FR" sz="4500" b="0" dirty="0">
                <a:latin typeface="NouvelR"/>
              </a:rPr>
              <a:t>concevoir une interface fluide et facile d’utilisation pour une expérience utilisateur transparente. </a:t>
            </a:r>
          </a:p>
          <a:p>
            <a:pPr marL="685800" indent="-685800">
              <a:buFont typeface="Arial" panose="020B0604020202020204" pitchFamily="34" charset="0"/>
              <a:buChar char="•"/>
            </a:pPr>
            <a:endParaRPr lang="fr-FR" sz="4500" dirty="0">
              <a:latin typeface="NouvelR" pitchFamily="2" charset="0"/>
            </a:endParaRPr>
          </a:p>
          <a:p>
            <a:r>
              <a:rPr lang="fr-FR" sz="4500">
                <a:latin typeface="NouvelR"/>
              </a:rPr>
              <a:t>Langage visuel cohérent: </a:t>
            </a:r>
            <a:r>
              <a:rPr lang="fr-FR" sz="4500" b="0" dirty="0">
                <a:latin typeface="NouvelR"/>
              </a:rPr>
              <a:t>maintenir un langage visuel cohérent dans l’ensemble de l’interface utilisateur. Utiliser les icones fournies par la marque. </a:t>
            </a:r>
          </a:p>
          <a:p>
            <a:pPr marL="685800" indent="-685800">
              <a:buFont typeface="Arial" panose="020B0604020202020204" pitchFamily="34" charset="0"/>
              <a:buChar char="•"/>
            </a:pPr>
            <a:endParaRPr lang="fr-FR" sz="4500" dirty="0">
              <a:latin typeface="NouvelR" pitchFamily="2" charset="0"/>
            </a:endParaRPr>
          </a:p>
          <a:p>
            <a:r>
              <a:rPr lang="fr-FR" sz="4500">
                <a:latin typeface="NouvelR"/>
              </a:rPr>
              <a:t>Mises à jour régulières: </a:t>
            </a:r>
            <a:r>
              <a:rPr lang="fr-FR" sz="4500" b="0" dirty="0">
                <a:latin typeface="NouvelR"/>
              </a:rPr>
              <a:t>mettre à jour les visuels et les interfaces graphiques afin de s’aligner sur les tendances actuelles - approuvées par Renault.  </a:t>
            </a:r>
          </a:p>
          <a:p>
            <a:endParaRPr lang="fr-FR" sz="4500" dirty="0">
              <a:latin typeface="NouvelR" pitchFamily="2" charset="0"/>
            </a:endParaRPr>
          </a:p>
        </p:txBody>
      </p:sp>
      <p:sp>
        <p:nvSpPr>
          <p:cNvPr id="3" name="TextBox 3">
            <a:extLst>
              <a:ext uri="{FF2B5EF4-FFF2-40B4-BE49-F238E27FC236}">
                <a16:creationId xmlns:a16="http://schemas.microsoft.com/office/drawing/2014/main" id="{7357036F-A480-F9DA-5B5C-5D8723D535AC}"/>
              </a:ext>
            </a:extLst>
          </p:cNvPr>
          <p:cNvSpPr txBox="1"/>
          <p:nvPr/>
        </p:nvSpPr>
        <p:spPr>
          <a:xfrm>
            <a:off x="222013" y="17175324"/>
            <a:ext cx="410441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hlinkClick r:id="rId2" action="ppaction://hlinksldjump"/>
              </a:rPr>
              <a:t>Retour au </a:t>
            </a:r>
            <a:r>
              <a:rPr lang="en-US" sz="2800" dirty="0" err="1">
                <a:hlinkClick r:id="rId2" action="ppaction://hlinksldjump"/>
              </a:rPr>
              <a:t>sommaire</a:t>
            </a:r>
            <a:endParaRPr lang="en-US" sz="2800" dirty="0"/>
          </a:p>
        </p:txBody>
      </p:sp>
    </p:spTree>
    <p:extLst>
      <p:ext uri="{BB962C8B-B14F-4D97-AF65-F5344CB8AC3E}">
        <p14:creationId xmlns:p14="http://schemas.microsoft.com/office/powerpoint/2010/main" val="3816975946"/>
      </p:ext>
    </p:extLst>
  </p:cSld>
  <p:clrMapOvr>
    <a:masterClrMapping/>
  </p:clrMapOvr>
</p:sld>
</file>

<file path=ppt/theme/theme1.xml><?xml version="1.0" encoding="utf-8"?>
<a:theme xmlns:a="http://schemas.openxmlformats.org/drawingml/2006/main" name="Renault Group">
  <a:themeElements>
    <a:clrScheme name="202109_RG">
      <a:dk1>
        <a:srgbClr val="000000"/>
      </a:dk1>
      <a:lt1>
        <a:srgbClr val="FFFFFF"/>
      </a:lt1>
      <a:dk2>
        <a:srgbClr val="D8C3A0"/>
      </a:dk2>
      <a:lt2>
        <a:srgbClr val="978B7F"/>
      </a:lt2>
      <a:accent1>
        <a:srgbClr val="605049"/>
      </a:accent1>
      <a:accent2>
        <a:srgbClr val="244F34"/>
      </a:accent2>
      <a:accent3>
        <a:srgbClr val="FFBD69"/>
      </a:accent3>
      <a:accent4>
        <a:srgbClr val="CB4B32"/>
      </a:accent4>
      <a:accent5>
        <a:srgbClr val="2E2ECA"/>
      </a:accent5>
      <a:accent6>
        <a:srgbClr val="4613A5"/>
      </a:accent6>
      <a:hlink>
        <a:srgbClr val="0563C1"/>
      </a:hlink>
      <a:folHlink>
        <a:srgbClr val="954F72"/>
      </a:folHlink>
    </a:clrScheme>
    <a:fontScheme name="RG + Read light">
      <a:majorFont>
        <a:latin typeface="Renault Group"/>
        <a:ea typeface=""/>
        <a:cs typeface=""/>
      </a:majorFont>
      <a:minorFont>
        <a:latin typeface="Read Light"/>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G_STATIONERY_PPT_V21-12 (1)" id="{EEAD0564-167F-4F70-BA58-01421E62131D}" vid="{89E1EA27-6D15-4BAD-A6F7-D2B83E4807B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6">
      <a:majorFont>
        <a:latin typeface="Renault Group"/>
        <a:ea typeface=""/>
        <a:cs typeface=""/>
      </a:majorFont>
      <a:minorFont>
        <a:latin typeface="Renault Group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6">
      <a:majorFont>
        <a:latin typeface="Renault Group"/>
        <a:ea typeface=""/>
        <a:cs typeface=""/>
      </a:majorFont>
      <a:minorFont>
        <a:latin typeface="Renault Group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7aa0331-7d98-472a-a988-3970c0ddf120">
      <Terms xmlns="http://schemas.microsoft.com/office/infopath/2007/PartnerControls"/>
    </lcf76f155ced4ddcb4097134ff3c332f>
    <TaxCatchAll xmlns="bcf601da-8f6a-41f2-8d8e-a08545fff9a5"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6124147521F9540B82DB9E9B7DF6315" ma:contentTypeVersion="17" ma:contentTypeDescription="Crée un document." ma:contentTypeScope="" ma:versionID="316f7ac63b3ef44fc075ee8b1909d2eb">
  <xsd:schema xmlns:xsd="http://www.w3.org/2001/XMLSchema" xmlns:xs="http://www.w3.org/2001/XMLSchema" xmlns:p="http://schemas.microsoft.com/office/2006/metadata/properties" xmlns:ns1="http://schemas.microsoft.com/sharepoint/v3" xmlns:ns2="97aa0331-7d98-472a-a988-3970c0ddf120" xmlns:ns3="bcf601da-8f6a-41f2-8d8e-a08545fff9a5" targetNamespace="http://schemas.microsoft.com/office/2006/metadata/properties" ma:root="true" ma:fieldsID="67796d121302b83ea4b8711f834f8c96" ns1:_="" ns2:_="" ns3:_="">
    <xsd:import namespace="http://schemas.microsoft.com/sharepoint/v3"/>
    <xsd:import namespace="97aa0331-7d98-472a-a988-3970c0ddf120"/>
    <xsd:import namespace="bcf601da-8f6a-41f2-8d8e-a08545fff9a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Propriétés de la stratégie de conformité unifiée" ma:hidden="true" ma:internalName="_ip_UnifiedCompliancePolicyProperties">
      <xsd:simpleType>
        <xsd:restriction base="dms:Note"/>
      </xsd:simpleType>
    </xsd:element>
    <xsd:element name="_ip_UnifiedCompliancePolicyUIAction" ma:index="24"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aa0331-7d98-472a-a988-3970c0ddf1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alises d’images" ma:readOnly="false" ma:fieldId="{5cf76f15-5ced-4ddc-b409-7134ff3c332f}" ma:taxonomyMulti="true" ma:sspId="2bbfa71a-d75e-4d15-90e8-ced09d00e47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f601da-8f6a-41f2-8d8e-a08545fff9a5"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6" nillable="true" ma:displayName="Taxonomy Catch All Column" ma:hidden="true" ma:list="{32422305-9451-42cc-8ca8-25a4b7c42a21}" ma:internalName="TaxCatchAll" ma:showField="CatchAllData" ma:web="bcf601da-8f6a-41f2-8d8e-a08545fff9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823478-B277-4708-BB3E-FEA33CB41A8E}">
  <ds:schemaRefs>
    <ds:schemaRef ds:uri="http://schemas.microsoft.com/sharepoint/v3/contenttype/forms"/>
  </ds:schemaRefs>
</ds:datastoreItem>
</file>

<file path=customXml/itemProps2.xml><?xml version="1.0" encoding="utf-8"?>
<ds:datastoreItem xmlns:ds="http://schemas.openxmlformats.org/officeDocument/2006/customXml" ds:itemID="{9350FAB8-CB04-4FBA-B770-7E728B60B5FB}">
  <ds:schemaRefs>
    <ds:schemaRef ds:uri="http://purl.org/dc/dcmitype/"/>
    <ds:schemaRef ds:uri="http://schemas.microsoft.com/office/2006/documentManagement/types"/>
    <ds:schemaRef ds:uri="http://www.w3.org/XML/1998/namespace"/>
    <ds:schemaRef ds:uri="http://schemas.openxmlformats.org/package/2006/metadata/core-properties"/>
    <ds:schemaRef ds:uri="http://schemas.microsoft.com/sharepoint/v3"/>
    <ds:schemaRef ds:uri="http://purl.org/dc/elements/1.1/"/>
    <ds:schemaRef ds:uri="http://purl.org/dc/terms/"/>
    <ds:schemaRef ds:uri="http://schemas.microsoft.com/office/infopath/2007/PartnerControls"/>
    <ds:schemaRef ds:uri="bcf601da-8f6a-41f2-8d8e-a08545fff9a5"/>
    <ds:schemaRef ds:uri="97aa0331-7d98-472a-a988-3970c0ddf120"/>
    <ds:schemaRef ds:uri="http://schemas.microsoft.com/office/2006/metadata/properties"/>
  </ds:schemaRefs>
</ds:datastoreItem>
</file>

<file path=customXml/itemProps3.xml><?xml version="1.0" encoding="utf-8"?>
<ds:datastoreItem xmlns:ds="http://schemas.openxmlformats.org/officeDocument/2006/customXml" ds:itemID="{8441CE0A-F4FE-4E47-988B-A75BA4EC41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aa0331-7d98-472a-a988-3970c0ddf120"/>
    <ds:schemaRef ds:uri="bcf601da-8f6a-41f2-8d8e-a08545fff9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d1c0902-ed92-4fed-896d-2e7725de02d4}" enabled="1" method="Privileged" siteId="{d6b0bbee-7cd9-4d60-bce6-4a67b543e2ae}" removed="0"/>
</clbl:labelList>
</file>

<file path=docProps/app.xml><?xml version="1.0" encoding="utf-8"?>
<Properties xmlns="http://schemas.openxmlformats.org/officeDocument/2006/extended-properties" xmlns:vt="http://schemas.openxmlformats.org/officeDocument/2006/docPropsVTypes">
  <Template>RENAULT GROUP</Template>
  <TotalTime>20913</TotalTime>
  <Words>2831</Words>
  <Application>Microsoft Office PowerPoint</Application>
  <PresentationFormat>Custom</PresentationFormat>
  <Paragraphs>303</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Renault Group</vt:lpstr>
      <vt:lpstr>Digital standards guide – DO’S &amp; DON’TS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des standards digitaux – DO’S &amp; DON’TS</dc:title>
  <dc:creator>BOUCHART Marie</dc:creator>
  <cp:lastModifiedBy>LETELLIER Emma</cp:lastModifiedBy>
  <cp:revision>1396</cp:revision>
  <dcterms:created xsi:type="dcterms:W3CDTF">2024-04-04T13:50:21Z</dcterms:created>
  <dcterms:modified xsi:type="dcterms:W3CDTF">2026-02-19T09:56:54Z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Thème Office:8</vt:lpwstr>
  </property>
  <property fmtid="{D5CDD505-2E9C-101B-9397-08002B2CF9AE}" pid="3" name="ClassificationContentMarkingFooterText">
    <vt:lpwstr>Confidential C</vt:lpwstr>
  </property>
  <property fmtid="{D5CDD505-2E9C-101B-9397-08002B2CF9AE}" pid="4" name="MSIP_Label_fd1c0902-ed92-4fed-896d-2e7725de02d4_Enabled">
    <vt:lpwstr>true</vt:lpwstr>
  </property>
  <property fmtid="{D5CDD505-2E9C-101B-9397-08002B2CF9AE}" pid="5" name="MSIP_Label_fd1c0902-ed92-4fed-896d-2e7725de02d4_SetDate">
    <vt:lpwstr>2021-09-24T14:28:12Z</vt:lpwstr>
  </property>
  <property fmtid="{D5CDD505-2E9C-101B-9397-08002B2CF9AE}" pid="6" name="MSIP_Label_fd1c0902-ed92-4fed-896d-2e7725de02d4_Method">
    <vt:lpwstr>Privileged</vt:lpwstr>
  </property>
  <property fmtid="{D5CDD505-2E9C-101B-9397-08002B2CF9AE}" pid="7" name="MSIP_Label_fd1c0902-ed92-4fed-896d-2e7725de02d4_Name">
    <vt:lpwstr>Anyone (not protected)</vt:lpwstr>
  </property>
  <property fmtid="{D5CDD505-2E9C-101B-9397-08002B2CF9AE}" pid="8" name="MSIP_Label_fd1c0902-ed92-4fed-896d-2e7725de02d4_SiteId">
    <vt:lpwstr>d6b0bbee-7cd9-4d60-bce6-4a67b543e2ae</vt:lpwstr>
  </property>
  <property fmtid="{D5CDD505-2E9C-101B-9397-08002B2CF9AE}" pid="9" name="MSIP_Label_fd1c0902-ed92-4fed-896d-2e7725de02d4_ActionId">
    <vt:lpwstr>a3d5a88d-e3d8-4a6d-93c9-1175403c9c8e</vt:lpwstr>
  </property>
  <property fmtid="{D5CDD505-2E9C-101B-9397-08002B2CF9AE}" pid="10" name="MSIP_Label_fd1c0902-ed92-4fed-896d-2e7725de02d4_ContentBits">
    <vt:lpwstr>2</vt:lpwstr>
  </property>
  <property fmtid="{D5CDD505-2E9C-101B-9397-08002B2CF9AE}" pid="11" name="ContentTypeId">
    <vt:lpwstr>0x010100A6124147521F9540B82DB9E9B7DF6315</vt:lpwstr>
  </property>
  <property fmtid="{D5CDD505-2E9C-101B-9397-08002B2CF9AE}" pid="12" name="MediaServiceImageTags">
    <vt:lpwstr/>
  </property>
</Properties>
</file>