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516" y="2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DON Aurelien" userId="c1306780-3b07-4159-92de-47b61cb16acf" providerId="ADAL" clId="{FB4EBF1A-90B3-4829-AD98-8C20C7C7BD9B}"/>
    <pc:docChg chg="undo custSel mod modSld modMainMaster">
      <pc:chgData name="CHARDON Aurelien" userId="c1306780-3b07-4159-92de-47b61cb16acf" providerId="ADAL" clId="{FB4EBF1A-90B3-4829-AD98-8C20C7C7BD9B}" dt="2026-03-04T16:17:25.368" v="19" actId="33475"/>
      <pc:docMkLst>
        <pc:docMk/>
      </pc:docMkLst>
      <pc:sldChg chg="modSp mod">
        <pc:chgData name="CHARDON Aurelien" userId="c1306780-3b07-4159-92de-47b61cb16acf" providerId="ADAL" clId="{FB4EBF1A-90B3-4829-AD98-8C20C7C7BD9B}" dt="2026-03-04T16:17:24.785" v="17" actId="1038"/>
        <pc:sldMkLst>
          <pc:docMk/>
          <pc:sldMk cId="0" sldId="256"/>
        </pc:sldMkLst>
        <pc:spChg chg="mod">
          <ac:chgData name="CHARDON Aurelien" userId="c1306780-3b07-4159-92de-47b61cb16acf" providerId="ADAL" clId="{FB4EBF1A-90B3-4829-AD98-8C20C7C7BD9B}" dt="2026-03-04T16:17:24.785" v="17" actId="1038"/>
          <ac:spMkLst>
            <pc:docMk/>
            <pc:sldMk cId="0" sldId="256"/>
            <ac:spMk id="6" creationId="{00000000-0000-0000-0000-000000000000}"/>
          </ac:spMkLst>
        </pc:spChg>
        <pc:spChg chg="mod">
          <ac:chgData name="CHARDON Aurelien" userId="c1306780-3b07-4159-92de-47b61cb16acf" providerId="ADAL" clId="{FB4EBF1A-90B3-4829-AD98-8C20C7C7BD9B}" dt="2026-03-04T16:17:24.785" v="17" actId="1038"/>
          <ac:spMkLst>
            <pc:docMk/>
            <pc:sldMk cId="0" sldId="256"/>
            <ac:spMk id="7" creationId="{00000000-0000-0000-0000-000000000000}"/>
          </ac:spMkLst>
        </pc:spChg>
        <pc:grpChg chg="mod">
          <ac:chgData name="CHARDON Aurelien" userId="c1306780-3b07-4159-92de-47b61cb16acf" providerId="ADAL" clId="{FB4EBF1A-90B3-4829-AD98-8C20C7C7BD9B}" dt="2026-03-04T16:17:14.132" v="1" actId="1076"/>
          <ac:grpSpMkLst>
            <pc:docMk/>
            <pc:sldMk cId="0" sldId="256"/>
            <ac:grpSpMk id="3" creationId="{00000000-0000-0000-0000-000000000000}"/>
          </ac:grpSpMkLst>
        </pc:grpChg>
      </pc:sldChg>
      <pc:sldMasterChg chg="addSp mod">
        <pc:chgData name="CHARDON Aurelien" userId="c1306780-3b07-4159-92de-47b61cb16acf" providerId="ADAL" clId="{FB4EBF1A-90B3-4829-AD98-8C20C7C7BD9B}" dt="2026-03-04T16:17:25.368" v="18" actId="33475"/>
        <pc:sldMasterMkLst>
          <pc:docMk/>
          <pc:sldMasterMk cId="0" sldId="2147483648"/>
        </pc:sldMasterMkLst>
        <pc:spChg chg="add">
          <ac:chgData name="CHARDON Aurelien" userId="c1306780-3b07-4159-92de-47b61cb16acf" providerId="ADAL" clId="{FB4EBF1A-90B3-4829-AD98-8C20C7C7BD9B}" dt="2026-03-04T16:17:25.368" v="18" actId="33475"/>
          <ac:spMkLst>
            <pc:docMk/>
            <pc:sldMasterMk cId="0" sldId="2147483648"/>
            <ac:spMk id="8" creationId="{0BA91B2C-CB6C-4559-8AF2-E71C1B751F99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19692" y="8421925"/>
            <a:ext cx="12802235" cy="2072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700" b="0" i="0">
                <a:solidFill>
                  <a:schemeClr val="bg1"/>
                </a:solidFill>
                <a:latin typeface="Renault Group Light"/>
                <a:cs typeface="Renault Group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19692" y="8421925"/>
            <a:ext cx="12802235" cy="2072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tx1"/>
                </a:solidFill>
                <a:latin typeface="Renault Group Light"/>
                <a:cs typeface="Renault Group Light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50" b="1" i="0">
                <a:solidFill>
                  <a:schemeClr val="tx1"/>
                </a:solidFill>
                <a:latin typeface="Renault Group"/>
                <a:cs typeface="Renault Group"/>
              </a:defRPr>
            </a:lvl1pPr>
          </a:lstStyle>
          <a:p>
            <a:pPr marL="136525">
              <a:lnSpc>
                <a:spcPct val="100000"/>
              </a:lnSpc>
              <a:spcBef>
                <a:spcPts val="65"/>
              </a:spcBef>
            </a:pPr>
            <a:r>
              <a:rPr spc="-25" dirty="0"/>
              <a:t>p.</a:t>
            </a: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700" b="0" i="0">
                <a:solidFill>
                  <a:schemeClr val="bg1"/>
                </a:solidFill>
                <a:latin typeface="Renault Group Light"/>
                <a:cs typeface="Renault Group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tx1"/>
                </a:solidFill>
                <a:latin typeface="Renault Group Light"/>
                <a:cs typeface="Renault Group Light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50" b="1" i="0">
                <a:solidFill>
                  <a:schemeClr val="tx1"/>
                </a:solidFill>
                <a:latin typeface="Renault Group"/>
                <a:cs typeface="Renault Group"/>
              </a:defRPr>
            </a:lvl1pPr>
          </a:lstStyle>
          <a:p>
            <a:pPr marL="136525">
              <a:lnSpc>
                <a:spcPct val="100000"/>
              </a:lnSpc>
              <a:spcBef>
                <a:spcPts val="65"/>
              </a:spcBef>
            </a:pPr>
            <a:r>
              <a:rPr spc="-25" dirty="0"/>
              <a:t>p.</a:t>
            </a: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700" b="0" i="0">
                <a:solidFill>
                  <a:schemeClr val="bg1"/>
                </a:solidFill>
                <a:latin typeface="Renault Group Light"/>
                <a:cs typeface="Renault Group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tx1"/>
                </a:solidFill>
                <a:latin typeface="Renault Group Light"/>
                <a:cs typeface="Renault Group Light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50" b="1" i="0">
                <a:solidFill>
                  <a:schemeClr val="tx1"/>
                </a:solidFill>
                <a:latin typeface="Renault Group"/>
                <a:cs typeface="Renault Group"/>
              </a:defRPr>
            </a:lvl1pPr>
          </a:lstStyle>
          <a:p>
            <a:pPr marL="136525">
              <a:lnSpc>
                <a:spcPct val="100000"/>
              </a:lnSpc>
              <a:spcBef>
                <a:spcPts val="65"/>
              </a:spcBef>
            </a:pPr>
            <a:r>
              <a:rPr spc="-25" dirty="0"/>
              <a:t>p.</a:t>
            </a: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20104046" y="0"/>
                </a:moveTo>
                <a:lnTo>
                  <a:pt x="0" y="0"/>
                </a:lnTo>
                <a:lnTo>
                  <a:pt x="0" y="11309085"/>
                </a:lnTo>
                <a:lnTo>
                  <a:pt x="20104046" y="11309085"/>
                </a:lnTo>
                <a:lnTo>
                  <a:pt x="201040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06932" y="808865"/>
            <a:ext cx="986790" cy="601980"/>
          </a:xfrm>
          <a:custGeom>
            <a:avLst/>
            <a:gdLst/>
            <a:ahLst/>
            <a:cxnLst/>
            <a:rect l="l" t="t" r="r" b="b"/>
            <a:pathLst>
              <a:path w="986789" h="601980">
                <a:moveTo>
                  <a:pt x="499122" y="592658"/>
                </a:moveTo>
                <a:lnTo>
                  <a:pt x="386918" y="399110"/>
                </a:lnTo>
                <a:lnTo>
                  <a:pt x="373405" y="375805"/>
                </a:lnTo>
                <a:lnTo>
                  <a:pt x="386041" y="369455"/>
                </a:lnTo>
                <a:lnTo>
                  <a:pt x="419950" y="345859"/>
                </a:lnTo>
                <a:lnTo>
                  <a:pt x="446481" y="316776"/>
                </a:lnTo>
                <a:lnTo>
                  <a:pt x="465429" y="282778"/>
                </a:lnTo>
                <a:lnTo>
                  <a:pt x="476808" y="243865"/>
                </a:lnTo>
                <a:lnTo>
                  <a:pt x="480606" y="200025"/>
                </a:lnTo>
                <a:lnTo>
                  <a:pt x="476808" y="155397"/>
                </a:lnTo>
                <a:lnTo>
                  <a:pt x="465505" y="116243"/>
                </a:lnTo>
                <a:lnTo>
                  <a:pt x="465429" y="115976"/>
                </a:lnTo>
                <a:lnTo>
                  <a:pt x="446481" y="81775"/>
                </a:lnTo>
                <a:lnTo>
                  <a:pt x="419950" y="52781"/>
                </a:lnTo>
                <a:lnTo>
                  <a:pt x="386702" y="29692"/>
                </a:lnTo>
                <a:lnTo>
                  <a:pt x="349110" y="13843"/>
                </a:lnTo>
                <a:lnTo>
                  <a:pt x="349110" y="201866"/>
                </a:lnTo>
                <a:lnTo>
                  <a:pt x="347573" y="220738"/>
                </a:lnTo>
                <a:lnTo>
                  <a:pt x="324573" y="264833"/>
                </a:lnTo>
                <a:lnTo>
                  <a:pt x="276567" y="286537"/>
                </a:lnTo>
                <a:lnTo>
                  <a:pt x="255587" y="287985"/>
                </a:lnTo>
                <a:lnTo>
                  <a:pt x="129641" y="287985"/>
                </a:lnTo>
                <a:lnTo>
                  <a:pt x="129641" y="114820"/>
                </a:lnTo>
                <a:lnTo>
                  <a:pt x="255587" y="114820"/>
                </a:lnTo>
                <a:lnTo>
                  <a:pt x="295046" y="120497"/>
                </a:lnTo>
                <a:lnTo>
                  <a:pt x="335305" y="150050"/>
                </a:lnTo>
                <a:lnTo>
                  <a:pt x="349110" y="201866"/>
                </a:lnTo>
                <a:lnTo>
                  <a:pt x="349110" y="13843"/>
                </a:lnTo>
                <a:lnTo>
                  <a:pt x="347599" y="13195"/>
                </a:lnTo>
                <a:lnTo>
                  <a:pt x="302653" y="3289"/>
                </a:lnTo>
                <a:lnTo>
                  <a:pt x="251879" y="0"/>
                </a:lnTo>
                <a:lnTo>
                  <a:pt x="0" y="0"/>
                </a:lnTo>
                <a:lnTo>
                  <a:pt x="0" y="592658"/>
                </a:lnTo>
                <a:lnTo>
                  <a:pt x="129641" y="592658"/>
                </a:lnTo>
                <a:lnTo>
                  <a:pt x="129641" y="399110"/>
                </a:lnTo>
                <a:lnTo>
                  <a:pt x="247662" y="399110"/>
                </a:lnTo>
                <a:lnTo>
                  <a:pt x="350037" y="592658"/>
                </a:lnTo>
                <a:lnTo>
                  <a:pt x="499122" y="592658"/>
                </a:lnTo>
                <a:close/>
              </a:path>
              <a:path w="986789" h="601980">
                <a:moveTo>
                  <a:pt x="986256" y="359295"/>
                </a:moveTo>
                <a:lnTo>
                  <a:pt x="982319" y="311137"/>
                </a:lnTo>
                <a:lnTo>
                  <a:pt x="969632" y="260057"/>
                </a:lnTo>
                <a:lnTo>
                  <a:pt x="951547" y="224091"/>
                </a:lnTo>
                <a:lnTo>
                  <a:pt x="921435" y="184734"/>
                </a:lnTo>
                <a:lnTo>
                  <a:pt x="875131" y="149555"/>
                </a:lnTo>
                <a:lnTo>
                  <a:pt x="861504" y="143103"/>
                </a:lnTo>
                <a:lnTo>
                  <a:pt x="861504" y="311137"/>
                </a:lnTo>
                <a:lnTo>
                  <a:pt x="644347" y="311137"/>
                </a:lnTo>
                <a:lnTo>
                  <a:pt x="663473" y="264985"/>
                </a:lnTo>
                <a:lnTo>
                  <a:pt x="695947" y="236588"/>
                </a:lnTo>
                <a:lnTo>
                  <a:pt x="737006" y="224878"/>
                </a:lnTo>
                <a:lnTo>
                  <a:pt x="751967" y="224091"/>
                </a:lnTo>
                <a:lnTo>
                  <a:pt x="767676" y="224878"/>
                </a:lnTo>
                <a:lnTo>
                  <a:pt x="766876" y="224878"/>
                </a:lnTo>
                <a:lnTo>
                  <a:pt x="780440" y="226987"/>
                </a:lnTo>
                <a:lnTo>
                  <a:pt x="818527" y="242239"/>
                </a:lnTo>
                <a:lnTo>
                  <a:pt x="847356" y="271310"/>
                </a:lnTo>
                <a:lnTo>
                  <a:pt x="861504" y="311137"/>
                </a:lnTo>
                <a:lnTo>
                  <a:pt x="861504" y="143103"/>
                </a:lnTo>
                <a:lnTo>
                  <a:pt x="848207" y="136791"/>
                </a:lnTo>
                <a:lnTo>
                  <a:pt x="819327" y="127673"/>
                </a:lnTo>
                <a:lnTo>
                  <a:pt x="788822" y="122262"/>
                </a:lnTo>
                <a:lnTo>
                  <a:pt x="789546" y="122262"/>
                </a:lnTo>
                <a:lnTo>
                  <a:pt x="755675" y="120383"/>
                </a:lnTo>
                <a:lnTo>
                  <a:pt x="721931" y="122262"/>
                </a:lnTo>
                <a:lnTo>
                  <a:pt x="690156" y="127901"/>
                </a:lnTo>
                <a:lnTo>
                  <a:pt x="632510" y="150469"/>
                </a:lnTo>
                <a:lnTo>
                  <a:pt x="584593" y="186588"/>
                </a:lnTo>
                <a:lnTo>
                  <a:pt x="548246" y="234746"/>
                </a:lnTo>
                <a:lnTo>
                  <a:pt x="525335" y="293420"/>
                </a:lnTo>
                <a:lnTo>
                  <a:pt x="517791" y="359295"/>
                </a:lnTo>
                <a:lnTo>
                  <a:pt x="517690" y="361149"/>
                </a:lnTo>
                <a:lnTo>
                  <a:pt x="519658" y="396125"/>
                </a:lnTo>
                <a:lnTo>
                  <a:pt x="535393" y="459333"/>
                </a:lnTo>
                <a:lnTo>
                  <a:pt x="566381" y="513130"/>
                </a:lnTo>
                <a:lnTo>
                  <a:pt x="609688" y="555256"/>
                </a:lnTo>
                <a:lnTo>
                  <a:pt x="664260" y="584987"/>
                </a:lnTo>
                <a:lnTo>
                  <a:pt x="726998" y="600036"/>
                </a:lnTo>
                <a:lnTo>
                  <a:pt x="761238" y="601916"/>
                </a:lnTo>
                <a:lnTo>
                  <a:pt x="790079" y="600608"/>
                </a:lnTo>
                <a:lnTo>
                  <a:pt x="843102" y="590181"/>
                </a:lnTo>
                <a:lnTo>
                  <a:pt x="889622" y="569633"/>
                </a:lnTo>
                <a:lnTo>
                  <a:pt x="928293" y="540702"/>
                </a:lnTo>
                <a:lnTo>
                  <a:pt x="958418" y="503936"/>
                </a:lnTo>
                <a:lnTo>
                  <a:pt x="962888" y="495414"/>
                </a:lnTo>
                <a:lnTo>
                  <a:pt x="969352" y="483158"/>
                </a:lnTo>
                <a:lnTo>
                  <a:pt x="977392" y="460870"/>
                </a:lnTo>
                <a:lnTo>
                  <a:pt x="982548" y="437070"/>
                </a:lnTo>
                <a:lnTo>
                  <a:pt x="856615" y="437070"/>
                </a:lnTo>
                <a:lnTo>
                  <a:pt x="853795" y="445211"/>
                </a:lnTo>
                <a:lnTo>
                  <a:pt x="850011" y="452945"/>
                </a:lnTo>
                <a:lnTo>
                  <a:pt x="817079" y="483933"/>
                </a:lnTo>
                <a:lnTo>
                  <a:pt x="774573" y="494957"/>
                </a:lnTo>
                <a:lnTo>
                  <a:pt x="761238" y="495414"/>
                </a:lnTo>
                <a:lnTo>
                  <a:pt x="744512" y="494550"/>
                </a:lnTo>
                <a:lnTo>
                  <a:pt x="699185" y="481520"/>
                </a:lnTo>
                <a:lnTo>
                  <a:pt x="664286" y="451840"/>
                </a:lnTo>
                <a:lnTo>
                  <a:pt x="644766" y="407924"/>
                </a:lnTo>
                <a:lnTo>
                  <a:pt x="642518" y="396328"/>
                </a:lnTo>
                <a:lnTo>
                  <a:pt x="984402" y="396328"/>
                </a:lnTo>
                <a:lnTo>
                  <a:pt x="984948" y="390690"/>
                </a:lnTo>
                <a:lnTo>
                  <a:pt x="985558" y="382828"/>
                </a:lnTo>
                <a:lnTo>
                  <a:pt x="986053" y="372452"/>
                </a:lnTo>
                <a:lnTo>
                  <a:pt x="986231" y="361149"/>
                </a:lnTo>
                <a:lnTo>
                  <a:pt x="986256" y="35929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854202" y="929234"/>
            <a:ext cx="447675" cy="472440"/>
          </a:xfrm>
          <a:custGeom>
            <a:avLst/>
            <a:gdLst/>
            <a:ahLst/>
            <a:cxnLst/>
            <a:rect l="l" t="t" r="r" b="b"/>
            <a:pathLst>
              <a:path w="447675" h="472440">
                <a:moveTo>
                  <a:pt x="250946" y="0"/>
                </a:moveTo>
                <a:lnTo>
                  <a:pt x="202092" y="5328"/>
                </a:lnTo>
                <a:lnTo>
                  <a:pt x="159269" y="21298"/>
                </a:lnTo>
                <a:lnTo>
                  <a:pt x="123529" y="46701"/>
                </a:lnTo>
                <a:lnTo>
                  <a:pt x="113614" y="56849"/>
                </a:lnTo>
                <a:lnTo>
                  <a:pt x="89823" y="9267"/>
                </a:lnTo>
                <a:lnTo>
                  <a:pt x="0" y="9267"/>
                </a:lnTo>
                <a:lnTo>
                  <a:pt x="0" y="472269"/>
                </a:lnTo>
                <a:lnTo>
                  <a:pt x="126860" y="472269"/>
                </a:lnTo>
                <a:lnTo>
                  <a:pt x="126860" y="212987"/>
                </a:lnTo>
                <a:lnTo>
                  <a:pt x="128509" y="190275"/>
                </a:lnTo>
                <a:lnTo>
                  <a:pt x="141703" y="153002"/>
                </a:lnTo>
                <a:lnTo>
                  <a:pt x="184160" y="118651"/>
                </a:lnTo>
                <a:lnTo>
                  <a:pt x="224087" y="112054"/>
                </a:lnTo>
                <a:lnTo>
                  <a:pt x="238003" y="112807"/>
                </a:lnTo>
                <a:lnTo>
                  <a:pt x="274559" y="124085"/>
                </a:lnTo>
                <a:lnTo>
                  <a:pt x="308361" y="158819"/>
                </a:lnTo>
                <a:lnTo>
                  <a:pt x="319649" y="197803"/>
                </a:lnTo>
                <a:lnTo>
                  <a:pt x="320403" y="212987"/>
                </a:lnTo>
                <a:lnTo>
                  <a:pt x="320403" y="472269"/>
                </a:lnTo>
                <a:lnTo>
                  <a:pt x="447263" y="472269"/>
                </a:lnTo>
                <a:lnTo>
                  <a:pt x="447263" y="193542"/>
                </a:lnTo>
                <a:lnTo>
                  <a:pt x="445642" y="164489"/>
                </a:lnTo>
                <a:lnTo>
                  <a:pt x="432676" y="112632"/>
                </a:lnTo>
                <a:lnTo>
                  <a:pt x="407241" y="69341"/>
                </a:lnTo>
                <a:lnTo>
                  <a:pt x="372282" y="36006"/>
                </a:lnTo>
                <a:lnTo>
                  <a:pt x="328642" y="13027"/>
                </a:lnTo>
                <a:lnTo>
                  <a:pt x="278406" y="1448"/>
                </a:lnTo>
                <a:lnTo>
                  <a:pt x="25094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2353582" y="929240"/>
            <a:ext cx="484505" cy="481965"/>
          </a:xfrm>
          <a:custGeom>
            <a:avLst/>
            <a:gdLst/>
            <a:ahLst/>
            <a:cxnLst/>
            <a:rect l="l" t="t" r="r" b="b"/>
            <a:pathLst>
              <a:path w="484505" h="481965">
                <a:moveTo>
                  <a:pt x="228736" y="0"/>
                </a:moveTo>
                <a:lnTo>
                  <a:pt x="169928" y="7527"/>
                </a:lnTo>
                <a:lnTo>
                  <a:pt x="115761" y="30094"/>
                </a:lnTo>
                <a:lnTo>
                  <a:pt x="68872" y="66214"/>
                </a:lnTo>
                <a:lnTo>
                  <a:pt x="31958" y="114357"/>
                </a:lnTo>
                <a:lnTo>
                  <a:pt x="7988" y="173046"/>
                </a:lnTo>
                <a:lnTo>
                  <a:pt x="0" y="240757"/>
                </a:lnTo>
                <a:lnTo>
                  <a:pt x="1996" y="275747"/>
                </a:lnTo>
                <a:lnTo>
                  <a:pt x="17975" y="338952"/>
                </a:lnTo>
                <a:lnTo>
                  <a:pt x="49169" y="392750"/>
                </a:lnTo>
                <a:lnTo>
                  <a:pt x="91069" y="434884"/>
                </a:lnTo>
                <a:lnTo>
                  <a:pt x="142264" y="464602"/>
                </a:lnTo>
                <a:lnTo>
                  <a:pt x="198751" y="479646"/>
                </a:lnTo>
                <a:lnTo>
                  <a:pt x="228736" y="481526"/>
                </a:lnTo>
                <a:lnTo>
                  <a:pt x="258793" y="479646"/>
                </a:lnTo>
                <a:lnTo>
                  <a:pt x="313197" y="464602"/>
                </a:lnTo>
                <a:lnTo>
                  <a:pt x="346371" y="445400"/>
                </a:lnTo>
                <a:lnTo>
                  <a:pt x="370655" y="424603"/>
                </a:lnTo>
                <a:lnTo>
                  <a:pt x="484311" y="424603"/>
                </a:lnTo>
                <a:lnTo>
                  <a:pt x="484311" y="368561"/>
                </a:lnTo>
                <a:lnTo>
                  <a:pt x="247250" y="368561"/>
                </a:lnTo>
                <a:lnTo>
                  <a:pt x="230578" y="367577"/>
                </a:lnTo>
                <a:lnTo>
                  <a:pt x="186128" y="352812"/>
                </a:lnTo>
                <a:lnTo>
                  <a:pt x="152099" y="321906"/>
                </a:lnTo>
                <a:lnTo>
                  <a:pt x="131724" y="277111"/>
                </a:lnTo>
                <a:lnTo>
                  <a:pt x="127792" y="240757"/>
                </a:lnTo>
                <a:lnTo>
                  <a:pt x="128775" y="221548"/>
                </a:lnTo>
                <a:lnTo>
                  <a:pt x="143541" y="172243"/>
                </a:lnTo>
                <a:lnTo>
                  <a:pt x="173394" y="136478"/>
                </a:lnTo>
                <a:lnTo>
                  <a:pt x="214835" y="115983"/>
                </a:lnTo>
                <a:lnTo>
                  <a:pt x="247250" y="112043"/>
                </a:lnTo>
                <a:lnTo>
                  <a:pt x="484311" y="112043"/>
                </a:lnTo>
                <a:lnTo>
                  <a:pt x="484311" y="56922"/>
                </a:lnTo>
                <a:lnTo>
                  <a:pt x="370655" y="56922"/>
                </a:lnTo>
                <a:lnTo>
                  <a:pt x="362931" y="49548"/>
                </a:lnTo>
                <a:lnTo>
                  <a:pt x="354836" y="42617"/>
                </a:lnTo>
                <a:lnTo>
                  <a:pt x="313197" y="16932"/>
                </a:lnTo>
                <a:lnTo>
                  <a:pt x="258793" y="1882"/>
                </a:lnTo>
                <a:lnTo>
                  <a:pt x="228736" y="0"/>
                </a:lnTo>
                <a:close/>
              </a:path>
              <a:path w="484505" h="481965">
                <a:moveTo>
                  <a:pt x="484311" y="424603"/>
                </a:moveTo>
                <a:lnTo>
                  <a:pt x="370655" y="424603"/>
                </a:lnTo>
                <a:lnTo>
                  <a:pt x="394488" y="472269"/>
                </a:lnTo>
                <a:lnTo>
                  <a:pt x="484311" y="472269"/>
                </a:lnTo>
                <a:lnTo>
                  <a:pt x="484311" y="424603"/>
                </a:lnTo>
                <a:close/>
              </a:path>
              <a:path w="484505" h="481965">
                <a:moveTo>
                  <a:pt x="484311" y="112043"/>
                </a:moveTo>
                <a:lnTo>
                  <a:pt x="247250" y="112043"/>
                </a:lnTo>
                <a:lnTo>
                  <a:pt x="263911" y="113029"/>
                </a:lnTo>
                <a:lnTo>
                  <a:pt x="279652" y="115983"/>
                </a:lnTo>
                <a:lnTo>
                  <a:pt x="321098" y="136478"/>
                </a:lnTo>
                <a:lnTo>
                  <a:pt x="350969" y="172243"/>
                </a:lnTo>
                <a:lnTo>
                  <a:pt x="365722" y="221548"/>
                </a:lnTo>
                <a:lnTo>
                  <a:pt x="366707" y="240757"/>
                </a:lnTo>
                <a:lnTo>
                  <a:pt x="365722" y="259572"/>
                </a:lnTo>
                <a:lnTo>
                  <a:pt x="350894" y="308478"/>
                </a:lnTo>
                <a:lnTo>
                  <a:pt x="321098" y="344131"/>
                </a:lnTo>
                <a:lnTo>
                  <a:pt x="279652" y="364625"/>
                </a:lnTo>
                <a:lnTo>
                  <a:pt x="247250" y="368561"/>
                </a:lnTo>
                <a:lnTo>
                  <a:pt x="484311" y="368561"/>
                </a:lnTo>
                <a:lnTo>
                  <a:pt x="484311" y="112043"/>
                </a:lnTo>
                <a:close/>
              </a:path>
              <a:path w="484505" h="481965">
                <a:moveTo>
                  <a:pt x="484311" y="9256"/>
                </a:moveTo>
                <a:lnTo>
                  <a:pt x="394488" y="9256"/>
                </a:lnTo>
                <a:lnTo>
                  <a:pt x="370655" y="56922"/>
                </a:lnTo>
                <a:lnTo>
                  <a:pt x="484311" y="56922"/>
                </a:lnTo>
                <a:lnTo>
                  <a:pt x="484311" y="92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913328" y="938496"/>
            <a:ext cx="437515" cy="472440"/>
          </a:xfrm>
          <a:custGeom>
            <a:avLst/>
            <a:gdLst/>
            <a:ahLst/>
            <a:cxnLst/>
            <a:rect l="l" t="t" r="r" b="b"/>
            <a:pathLst>
              <a:path w="437514" h="472440">
                <a:moveTo>
                  <a:pt x="437075" y="0"/>
                </a:moveTo>
                <a:lnTo>
                  <a:pt x="310214" y="0"/>
                </a:lnTo>
                <a:lnTo>
                  <a:pt x="310214" y="262067"/>
                </a:lnTo>
                <a:lnTo>
                  <a:pt x="308679" y="284669"/>
                </a:lnTo>
                <a:lnTo>
                  <a:pt x="296405" y="321015"/>
                </a:lnTo>
                <a:lnTo>
                  <a:pt x="256615" y="353169"/>
                </a:lnTo>
                <a:lnTo>
                  <a:pt x="218537" y="359304"/>
                </a:lnTo>
                <a:lnTo>
                  <a:pt x="198744" y="357770"/>
                </a:lnTo>
                <a:lnTo>
                  <a:pt x="151866" y="334759"/>
                </a:lnTo>
                <a:lnTo>
                  <a:pt x="128423" y="284669"/>
                </a:lnTo>
                <a:lnTo>
                  <a:pt x="126860" y="262067"/>
                </a:lnTo>
                <a:lnTo>
                  <a:pt x="126860" y="0"/>
                </a:lnTo>
                <a:lnTo>
                  <a:pt x="0" y="0"/>
                </a:lnTo>
                <a:lnTo>
                  <a:pt x="0" y="275952"/>
                </a:lnTo>
                <a:lnTo>
                  <a:pt x="3760" y="319334"/>
                </a:lnTo>
                <a:lnTo>
                  <a:pt x="15043" y="357797"/>
                </a:lnTo>
                <a:lnTo>
                  <a:pt x="33852" y="391338"/>
                </a:lnTo>
                <a:lnTo>
                  <a:pt x="60189" y="419954"/>
                </a:lnTo>
                <a:lnTo>
                  <a:pt x="92656" y="442843"/>
                </a:lnTo>
                <a:lnTo>
                  <a:pt x="129868" y="459192"/>
                </a:lnTo>
                <a:lnTo>
                  <a:pt x="171828" y="469000"/>
                </a:lnTo>
                <a:lnTo>
                  <a:pt x="218537" y="472269"/>
                </a:lnTo>
                <a:lnTo>
                  <a:pt x="249959" y="470763"/>
                </a:lnTo>
                <a:lnTo>
                  <a:pt x="306908" y="458725"/>
                </a:lnTo>
                <a:lnTo>
                  <a:pt x="355645" y="434888"/>
                </a:lnTo>
                <a:lnTo>
                  <a:pt x="394076" y="400624"/>
                </a:lnTo>
                <a:lnTo>
                  <a:pt x="421450" y="356520"/>
                </a:lnTo>
                <a:lnTo>
                  <a:pt x="435339" y="304663"/>
                </a:lnTo>
                <a:lnTo>
                  <a:pt x="437075" y="275952"/>
                </a:lnTo>
                <a:lnTo>
                  <a:pt x="437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3422674" y="808861"/>
            <a:ext cx="127000" cy="593090"/>
          </a:xfrm>
          <a:custGeom>
            <a:avLst/>
            <a:gdLst/>
            <a:ahLst/>
            <a:cxnLst/>
            <a:rect l="l" t="t" r="r" b="b"/>
            <a:pathLst>
              <a:path w="127000" h="593090">
                <a:moveTo>
                  <a:pt x="126860" y="0"/>
                </a:moveTo>
                <a:lnTo>
                  <a:pt x="0" y="0"/>
                </a:lnTo>
                <a:lnTo>
                  <a:pt x="0" y="592648"/>
                </a:lnTo>
                <a:lnTo>
                  <a:pt x="126860" y="592648"/>
                </a:lnTo>
                <a:lnTo>
                  <a:pt x="1268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771749" y="1440159"/>
            <a:ext cx="614045" cy="611505"/>
          </a:xfrm>
          <a:custGeom>
            <a:avLst/>
            <a:gdLst/>
            <a:ahLst/>
            <a:cxnLst/>
            <a:rect l="l" t="t" r="r" b="b"/>
            <a:pathLst>
              <a:path w="614044" h="611505">
                <a:moveTo>
                  <a:pt x="309282" y="0"/>
                </a:moveTo>
                <a:lnTo>
                  <a:pt x="245157" y="5791"/>
                </a:lnTo>
                <a:lnTo>
                  <a:pt x="186128" y="23152"/>
                </a:lnTo>
                <a:lnTo>
                  <a:pt x="133342" y="50826"/>
                </a:lnTo>
                <a:lnTo>
                  <a:pt x="87970" y="87509"/>
                </a:lnTo>
                <a:lnTo>
                  <a:pt x="50927" y="132307"/>
                </a:lnTo>
                <a:lnTo>
                  <a:pt x="23152" y="184275"/>
                </a:lnTo>
                <a:lnTo>
                  <a:pt x="5784" y="242390"/>
                </a:lnTo>
                <a:lnTo>
                  <a:pt x="0" y="305586"/>
                </a:lnTo>
                <a:lnTo>
                  <a:pt x="1476" y="337829"/>
                </a:lnTo>
                <a:lnTo>
                  <a:pt x="13283" y="398482"/>
                </a:lnTo>
                <a:lnTo>
                  <a:pt x="36573" y="453807"/>
                </a:lnTo>
                <a:lnTo>
                  <a:pt x="69445" y="502420"/>
                </a:lnTo>
                <a:lnTo>
                  <a:pt x="111354" y="543779"/>
                </a:lnTo>
                <a:lnTo>
                  <a:pt x="160897" y="575962"/>
                </a:lnTo>
                <a:lnTo>
                  <a:pt x="217526" y="598409"/>
                </a:lnTo>
                <a:lnTo>
                  <a:pt x="279338" y="609753"/>
                </a:lnTo>
                <a:lnTo>
                  <a:pt x="312067" y="611172"/>
                </a:lnTo>
                <a:lnTo>
                  <a:pt x="353999" y="609002"/>
                </a:lnTo>
                <a:lnTo>
                  <a:pt x="393673" y="602492"/>
                </a:lnTo>
                <a:lnTo>
                  <a:pt x="431090" y="591642"/>
                </a:lnTo>
                <a:lnTo>
                  <a:pt x="466248" y="576449"/>
                </a:lnTo>
                <a:lnTo>
                  <a:pt x="527248" y="534202"/>
                </a:lnTo>
                <a:lnTo>
                  <a:pt x="574135" y="476908"/>
                </a:lnTo>
                <a:lnTo>
                  <a:pt x="591549" y="442933"/>
                </a:lnTo>
                <a:lnTo>
                  <a:pt x="603991" y="405833"/>
                </a:lnTo>
                <a:lnTo>
                  <a:pt x="611457" y="365608"/>
                </a:lnTo>
                <a:lnTo>
                  <a:pt x="613947" y="322256"/>
                </a:lnTo>
                <a:lnTo>
                  <a:pt x="613486" y="295868"/>
                </a:lnTo>
                <a:lnTo>
                  <a:pt x="277805" y="270402"/>
                </a:lnTo>
                <a:lnTo>
                  <a:pt x="277805" y="379671"/>
                </a:lnTo>
                <a:lnTo>
                  <a:pt x="477473" y="379671"/>
                </a:lnTo>
                <a:lnTo>
                  <a:pt x="474322" y="394637"/>
                </a:lnTo>
                <a:lnTo>
                  <a:pt x="456991" y="433378"/>
                </a:lnTo>
                <a:lnTo>
                  <a:pt x="416878" y="470626"/>
                </a:lnTo>
                <a:lnTo>
                  <a:pt x="380500" y="485901"/>
                </a:lnTo>
                <a:lnTo>
                  <a:pt x="337674" y="493535"/>
                </a:lnTo>
                <a:lnTo>
                  <a:pt x="313921" y="494489"/>
                </a:lnTo>
                <a:lnTo>
                  <a:pt x="288254" y="493044"/>
                </a:lnTo>
                <a:lnTo>
                  <a:pt x="241256" y="481475"/>
                </a:lnTo>
                <a:lnTo>
                  <a:pt x="200451" y="458561"/>
                </a:lnTo>
                <a:lnTo>
                  <a:pt x="168272" y="425683"/>
                </a:lnTo>
                <a:lnTo>
                  <a:pt x="145439" y="383378"/>
                </a:lnTo>
                <a:lnTo>
                  <a:pt x="133866" y="333371"/>
                </a:lnTo>
                <a:lnTo>
                  <a:pt x="132421" y="305586"/>
                </a:lnTo>
                <a:lnTo>
                  <a:pt x="133837" y="277865"/>
                </a:lnTo>
                <a:lnTo>
                  <a:pt x="145179" y="228325"/>
                </a:lnTo>
                <a:lnTo>
                  <a:pt x="167549" y="186828"/>
                </a:lnTo>
                <a:lnTo>
                  <a:pt x="199036" y="154420"/>
                </a:lnTo>
                <a:lnTo>
                  <a:pt x="238942" y="131563"/>
                </a:lnTo>
                <a:lnTo>
                  <a:pt x="285008" y="119984"/>
                </a:lnTo>
                <a:lnTo>
                  <a:pt x="310214" y="118535"/>
                </a:lnTo>
                <a:lnTo>
                  <a:pt x="331658" y="119403"/>
                </a:lnTo>
                <a:lnTo>
                  <a:pt x="369858" y="126346"/>
                </a:lnTo>
                <a:lnTo>
                  <a:pt x="415548" y="148168"/>
                </a:lnTo>
                <a:lnTo>
                  <a:pt x="447581" y="178326"/>
                </a:lnTo>
                <a:lnTo>
                  <a:pt x="464866" y="211134"/>
                </a:lnTo>
                <a:lnTo>
                  <a:pt x="600062" y="211134"/>
                </a:lnTo>
                <a:lnTo>
                  <a:pt x="583739" y="157430"/>
                </a:lnTo>
                <a:lnTo>
                  <a:pt x="553297" y="107425"/>
                </a:lnTo>
                <a:lnTo>
                  <a:pt x="509771" y="63904"/>
                </a:lnTo>
                <a:lnTo>
                  <a:pt x="454206" y="29633"/>
                </a:lnTo>
                <a:lnTo>
                  <a:pt x="387186" y="7411"/>
                </a:lnTo>
                <a:lnTo>
                  <a:pt x="349597" y="1853"/>
                </a:lnTo>
                <a:lnTo>
                  <a:pt x="3092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749712" y="1569809"/>
            <a:ext cx="497840" cy="481965"/>
          </a:xfrm>
          <a:custGeom>
            <a:avLst/>
            <a:gdLst/>
            <a:ahLst/>
            <a:cxnLst/>
            <a:rect l="l" t="t" r="r" b="b"/>
            <a:pathLst>
              <a:path w="497839" h="481964">
                <a:moveTo>
                  <a:pt x="248171" y="0"/>
                </a:moveTo>
                <a:lnTo>
                  <a:pt x="180686" y="7527"/>
                </a:lnTo>
                <a:lnTo>
                  <a:pt x="120850" y="30094"/>
                </a:lnTo>
                <a:lnTo>
                  <a:pt x="70723" y="66214"/>
                </a:lnTo>
                <a:lnTo>
                  <a:pt x="32408" y="114357"/>
                </a:lnTo>
                <a:lnTo>
                  <a:pt x="8099" y="173046"/>
                </a:lnTo>
                <a:lnTo>
                  <a:pt x="0" y="240757"/>
                </a:lnTo>
                <a:lnTo>
                  <a:pt x="2024" y="275745"/>
                </a:lnTo>
                <a:lnTo>
                  <a:pt x="18227" y="338943"/>
                </a:lnTo>
                <a:lnTo>
                  <a:pt x="50091" y="392742"/>
                </a:lnTo>
                <a:lnTo>
                  <a:pt x="94308" y="434882"/>
                </a:lnTo>
                <a:lnTo>
                  <a:pt x="149812" y="464602"/>
                </a:lnTo>
                <a:lnTo>
                  <a:pt x="213472" y="479646"/>
                </a:lnTo>
                <a:lnTo>
                  <a:pt x="248171" y="481526"/>
                </a:lnTo>
                <a:lnTo>
                  <a:pt x="282895" y="479646"/>
                </a:lnTo>
                <a:lnTo>
                  <a:pt x="346794" y="464602"/>
                </a:lnTo>
                <a:lnTo>
                  <a:pt x="402697" y="434882"/>
                </a:lnTo>
                <a:lnTo>
                  <a:pt x="447151" y="392742"/>
                </a:lnTo>
                <a:lnTo>
                  <a:pt x="463901" y="368550"/>
                </a:lnTo>
                <a:lnTo>
                  <a:pt x="248171" y="368550"/>
                </a:lnTo>
                <a:lnTo>
                  <a:pt x="231475" y="367568"/>
                </a:lnTo>
                <a:lnTo>
                  <a:pt x="186599" y="352812"/>
                </a:lnTo>
                <a:lnTo>
                  <a:pt x="152124" y="321906"/>
                </a:lnTo>
                <a:lnTo>
                  <a:pt x="131723" y="277107"/>
                </a:lnTo>
                <a:lnTo>
                  <a:pt x="127792" y="240757"/>
                </a:lnTo>
                <a:lnTo>
                  <a:pt x="128774" y="221548"/>
                </a:lnTo>
                <a:lnTo>
                  <a:pt x="143531" y="172233"/>
                </a:lnTo>
                <a:lnTo>
                  <a:pt x="173659" y="136478"/>
                </a:lnTo>
                <a:lnTo>
                  <a:pt x="215646" y="115983"/>
                </a:lnTo>
                <a:lnTo>
                  <a:pt x="248171" y="112043"/>
                </a:lnTo>
                <a:lnTo>
                  <a:pt x="463263" y="112043"/>
                </a:lnTo>
                <a:lnTo>
                  <a:pt x="447151" y="88782"/>
                </a:lnTo>
                <a:lnTo>
                  <a:pt x="402697" y="46652"/>
                </a:lnTo>
                <a:lnTo>
                  <a:pt x="346794" y="16932"/>
                </a:lnTo>
                <a:lnTo>
                  <a:pt x="282895" y="1882"/>
                </a:lnTo>
                <a:lnTo>
                  <a:pt x="248171" y="0"/>
                </a:lnTo>
                <a:close/>
              </a:path>
              <a:path w="497839" h="481964">
                <a:moveTo>
                  <a:pt x="463263" y="112043"/>
                </a:moveTo>
                <a:lnTo>
                  <a:pt x="248171" y="112043"/>
                </a:lnTo>
                <a:lnTo>
                  <a:pt x="265272" y="113029"/>
                </a:lnTo>
                <a:lnTo>
                  <a:pt x="281392" y="115983"/>
                </a:lnTo>
                <a:lnTo>
                  <a:pt x="323614" y="136478"/>
                </a:lnTo>
                <a:lnTo>
                  <a:pt x="353744" y="172233"/>
                </a:lnTo>
                <a:lnTo>
                  <a:pt x="368497" y="221548"/>
                </a:lnTo>
                <a:lnTo>
                  <a:pt x="369482" y="240757"/>
                </a:lnTo>
                <a:lnTo>
                  <a:pt x="368497" y="259568"/>
                </a:lnTo>
                <a:lnTo>
                  <a:pt x="353672" y="308473"/>
                </a:lnTo>
                <a:lnTo>
                  <a:pt x="323614" y="344131"/>
                </a:lnTo>
                <a:lnTo>
                  <a:pt x="281392" y="364619"/>
                </a:lnTo>
                <a:lnTo>
                  <a:pt x="248171" y="368550"/>
                </a:lnTo>
                <a:lnTo>
                  <a:pt x="463901" y="368550"/>
                </a:lnTo>
                <a:lnTo>
                  <a:pt x="489171" y="308473"/>
                </a:lnTo>
                <a:lnTo>
                  <a:pt x="497275" y="240757"/>
                </a:lnTo>
                <a:lnTo>
                  <a:pt x="495249" y="205774"/>
                </a:lnTo>
                <a:lnTo>
                  <a:pt x="489171" y="173046"/>
                </a:lnTo>
                <a:lnTo>
                  <a:pt x="479043" y="142573"/>
                </a:lnTo>
                <a:lnTo>
                  <a:pt x="464866" y="114357"/>
                </a:lnTo>
                <a:lnTo>
                  <a:pt x="463263" y="1120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2297266" y="1579063"/>
            <a:ext cx="437515" cy="472440"/>
          </a:xfrm>
          <a:custGeom>
            <a:avLst/>
            <a:gdLst/>
            <a:ahLst/>
            <a:cxnLst/>
            <a:rect l="l" t="t" r="r" b="b"/>
            <a:pathLst>
              <a:path w="437514" h="472439">
                <a:moveTo>
                  <a:pt x="437075" y="0"/>
                </a:moveTo>
                <a:lnTo>
                  <a:pt x="310214" y="0"/>
                </a:lnTo>
                <a:lnTo>
                  <a:pt x="310214" y="262067"/>
                </a:lnTo>
                <a:lnTo>
                  <a:pt x="308679" y="284669"/>
                </a:lnTo>
                <a:lnTo>
                  <a:pt x="296405" y="321015"/>
                </a:lnTo>
                <a:lnTo>
                  <a:pt x="256615" y="353169"/>
                </a:lnTo>
                <a:lnTo>
                  <a:pt x="218537" y="359304"/>
                </a:lnTo>
                <a:lnTo>
                  <a:pt x="198744" y="357770"/>
                </a:lnTo>
                <a:lnTo>
                  <a:pt x="151866" y="334759"/>
                </a:lnTo>
                <a:lnTo>
                  <a:pt x="128423" y="284669"/>
                </a:lnTo>
                <a:lnTo>
                  <a:pt x="126860" y="262067"/>
                </a:lnTo>
                <a:lnTo>
                  <a:pt x="126860" y="0"/>
                </a:lnTo>
                <a:lnTo>
                  <a:pt x="0" y="0"/>
                </a:lnTo>
                <a:lnTo>
                  <a:pt x="0" y="275952"/>
                </a:lnTo>
                <a:lnTo>
                  <a:pt x="3760" y="319334"/>
                </a:lnTo>
                <a:lnTo>
                  <a:pt x="15043" y="357797"/>
                </a:lnTo>
                <a:lnTo>
                  <a:pt x="33852" y="391338"/>
                </a:lnTo>
                <a:lnTo>
                  <a:pt x="60189" y="419954"/>
                </a:lnTo>
                <a:lnTo>
                  <a:pt x="92656" y="442843"/>
                </a:lnTo>
                <a:lnTo>
                  <a:pt x="129868" y="459192"/>
                </a:lnTo>
                <a:lnTo>
                  <a:pt x="171828" y="469000"/>
                </a:lnTo>
                <a:lnTo>
                  <a:pt x="218537" y="472269"/>
                </a:lnTo>
                <a:lnTo>
                  <a:pt x="249959" y="470763"/>
                </a:lnTo>
                <a:lnTo>
                  <a:pt x="306908" y="458725"/>
                </a:lnTo>
                <a:lnTo>
                  <a:pt x="355645" y="434888"/>
                </a:lnTo>
                <a:lnTo>
                  <a:pt x="394076" y="400624"/>
                </a:lnTo>
                <a:lnTo>
                  <a:pt x="421450" y="356520"/>
                </a:lnTo>
                <a:lnTo>
                  <a:pt x="435339" y="304663"/>
                </a:lnTo>
                <a:lnTo>
                  <a:pt x="437075" y="275952"/>
                </a:lnTo>
                <a:lnTo>
                  <a:pt x="4370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2812941" y="1569809"/>
            <a:ext cx="484505" cy="648335"/>
          </a:xfrm>
          <a:custGeom>
            <a:avLst/>
            <a:gdLst/>
            <a:ahLst/>
            <a:cxnLst/>
            <a:rect l="l" t="t" r="r" b="b"/>
            <a:pathLst>
              <a:path w="484504" h="648335">
                <a:moveTo>
                  <a:pt x="89812" y="9256"/>
                </a:moveTo>
                <a:lnTo>
                  <a:pt x="0" y="9256"/>
                </a:lnTo>
                <a:lnTo>
                  <a:pt x="0" y="648209"/>
                </a:lnTo>
                <a:lnTo>
                  <a:pt x="126860" y="648209"/>
                </a:lnTo>
                <a:lnTo>
                  <a:pt x="126860" y="433755"/>
                </a:lnTo>
                <a:lnTo>
                  <a:pt x="394510" y="433755"/>
                </a:lnTo>
                <a:lnTo>
                  <a:pt x="415426" y="415318"/>
                </a:lnTo>
                <a:lnTo>
                  <a:pt x="435134" y="392742"/>
                </a:lnTo>
                <a:lnTo>
                  <a:pt x="451415" y="368550"/>
                </a:lnTo>
                <a:lnTo>
                  <a:pt x="237050" y="368550"/>
                </a:lnTo>
                <a:lnTo>
                  <a:pt x="220384" y="367568"/>
                </a:lnTo>
                <a:lnTo>
                  <a:pt x="175940" y="352812"/>
                </a:lnTo>
                <a:lnTo>
                  <a:pt x="141905" y="321906"/>
                </a:lnTo>
                <a:lnTo>
                  <a:pt x="121525" y="277107"/>
                </a:lnTo>
                <a:lnTo>
                  <a:pt x="117593" y="240757"/>
                </a:lnTo>
                <a:lnTo>
                  <a:pt x="118575" y="221548"/>
                </a:lnTo>
                <a:lnTo>
                  <a:pt x="133342" y="172233"/>
                </a:lnTo>
                <a:lnTo>
                  <a:pt x="163201" y="136478"/>
                </a:lnTo>
                <a:lnTo>
                  <a:pt x="204642" y="115983"/>
                </a:lnTo>
                <a:lnTo>
                  <a:pt x="237050" y="112043"/>
                </a:lnTo>
                <a:lnTo>
                  <a:pt x="450794" y="112043"/>
                </a:lnTo>
                <a:lnTo>
                  <a:pt x="435134" y="88782"/>
                </a:lnTo>
                <a:lnTo>
                  <a:pt x="415426" y="66214"/>
                </a:lnTo>
                <a:lnTo>
                  <a:pt x="404302" y="56409"/>
                </a:lnTo>
                <a:lnTo>
                  <a:pt x="113394" y="56409"/>
                </a:lnTo>
                <a:lnTo>
                  <a:pt x="89812" y="9256"/>
                </a:lnTo>
                <a:close/>
              </a:path>
              <a:path w="484504" h="648335">
                <a:moveTo>
                  <a:pt x="394510" y="433755"/>
                </a:moveTo>
                <a:lnTo>
                  <a:pt x="126860" y="433755"/>
                </a:lnTo>
                <a:lnTo>
                  <a:pt x="132557" y="438773"/>
                </a:lnTo>
                <a:lnTo>
                  <a:pt x="174428" y="465119"/>
                </a:lnTo>
                <a:lnTo>
                  <a:pt x="226288" y="479703"/>
                </a:lnTo>
                <a:lnTo>
                  <a:pt x="254653" y="481526"/>
                </a:lnTo>
                <a:lnTo>
                  <a:pt x="284108" y="479703"/>
                </a:lnTo>
                <a:lnTo>
                  <a:pt x="284736" y="479703"/>
                </a:lnTo>
                <a:lnTo>
                  <a:pt x="314138" y="474006"/>
                </a:lnTo>
                <a:lnTo>
                  <a:pt x="341977" y="464602"/>
                </a:lnTo>
                <a:lnTo>
                  <a:pt x="368550" y="451431"/>
                </a:lnTo>
                <a:lnTo>
                  <a:pt x="393232" y="434882"/>
                </a:lnTo>
                <a:lnTo>
                  <a:pt x="394510" y="433755"/>
                </a:lnTo>
                <a:close/>
              </a:path>
              <a:path w="484504" h="648335">
                <a:moveTo>
                  <a:pt x="450794" y="112043"/>
                </a:moveTo>
                <a:lnTo>
                  <a:pt x="237050" y="112043"/>
                </a:lnTo>
                <a:lnTo>
                  <a:pt x="253716" y="113029"/>
                </a:lnTo>
                <a:lnTo>
                  <a:pt x="269457" y="115983"/>
                </a:lnTo>
                <a:lnTo>
                  <a:pt x="310901" y="136478"/>
                </a:lnTo>
                <a:lnTo>
                  <a:pt x="340769" y="172233"/>
                </a:lnTo>
                <a:lnTo>
                  <a:pt x="355524" y="221548"/>
                </a:lnTo>
                <a:lnTo>
                  <a:pt x="356508" y="240757"/>
                </a:lnTo>
                <a:lnTo>
                  <a:pt x="355524" y="259568"/>
                </a:lnTo>
                <a:lnTo>
                  <a:pt x="340698" y="308473"/>
                </a:lnTo>
                <a:lnTo>
                  <a:pt x="310901" y="344131"/>
                </a:lnTo>
                <a:lnTo>
                  <a:pt x="269457" y="364619"/>
                </a:lnTo>
                <a:lnTo>
                  <a:pt x="237050" y="368550"/>
                </a:lnTo>
                <a:lnTo>
                  <a:pt x="451415" y="368550"/>
                </a:lnTo>
                <a:lnTo>
                  <a:pt x="476314" y="308473"/>
                </a:lnTo>
                <a:lnTo>
                  <a:pt x="484301" y="240757"/>
                </a:lnTo>
                <a:lnTo>
                  <a:pt x="482304" y="205774"/>
                </a:lnTo>
                <a:lnTo>
                  <a:pt x="476314" y="173046"/>
                </a:lnTo>
                <a:lnTo>
                  <a:pt x="466330" y="142573"/>
                </a:lnTo>
                <a:lnTo>
                  <a:pt x="452352" y="114357"/>
                </a:lnTo>
                <a:lnTo>
                  <a:pt x="450794" y="112043"/>
                </a:lnTo>
                <a:close/>
              </a:path>
              <a:path w="484504" h="648335">
                <a:moveTo>
                  <a:pt x="254653" y="0"/>
                </a:moveTo>
                <a:lnTo>
                  <a:pt x="197008" y="7527"/>
                </a:lnTo>
                <a:lnTo>
                  <a:pt x="146306" y="30094"/>
                </a:lnTo>
                <a:lnTo>
                  <a:pt x="113394" y="56409"/>
                </a:lnTo>
                <a:lnTo>
                  <a:pt x="404302" y="56409"/>
                </a:lnTo>
                <a:lnTo>
                  <a:pt x="368550" y="30094"/>
                </a:lnTo>
                <a:lnTo>
                  <a:pt x="314138" y="7527"/>
                </a:lnTo>
                <a:lnTo>
                  <a:pt x="25465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439080" y="1578614"/>
            <a:ext cx="290195" cy="463550"/>
          </a:xfrm>
          <a:custGeom>
            <a:avLst/>
            <a:gdLst/>
            <a:ahLst/>
            <a:cxnLst/>
            <a:rect l="l" t="t" r="r" b="b"/>
            <a:pathLst>
              <a:path w="290194" h="463550">
                <a:moveTo>
                  <a:pt x="289910" y="0"/>
                </a:moveTo>
                <a:lnTo>
                  <a:pt x="241898" y="5151"/>
                </a:lnTo>
                <a:lnTo>
                  <a:pt x="198378" y="19294"/>
                </a:lnTo>
                <a:lnTo>
                  <a:pt x="159342" y="40460"/>
                </a:lnTo>
                <a:lnTo>
                  <a:pt x="124776" y="66681"/>
                </a:lnTo>
                <a:lnTo>
                  <a:pt x="104912" y="450"/>
                </a:lnTo>
                <a:lnTo>
                  <a:pt x="0" y="450"/>
                </a:lnTo>
                <a:lnTo>
                  <a:pt x="0" y="463463"/>
                </a:lnTo>
                <a:lnTo>
                  <a:pt x="126860" y="463463"/>
                </a:lnTo>
                <a:lnTo>
                  <a:pt x="126860" y="268182"/>
                </a:lnTo>
                <a:lnTo>
                  <a:pt x="128096" y="248089"/>
                </a:lnTo>
                <a:lnTo>
                  <a:pt x="138253" y="209422"/>
                </a:lnTo>
                <a:lnTo>
                  <a:pt x="166790" y="166551"/>
                </a:lnTo>
                <a:lnTo>
                  <a:pt x="236163" y="128417"/>
                </a:lnTo>
                <a:lnTo>
                  <a:pt x="289910" y="122326"/>
                </a:lnTo>
                <a:lnTo>
                  <a:pt x="2899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3620025" y="808853"/>
            <a:ext cx="269875" cy="593090"/>
          </a:xfrm>
          <a:custGeom>
            <a:avLst/>
            <a:gdLst/>
            <a:ahLst/>
            <a:cxnLst/>
            <a:rect l="l" t="t" r="r" b="b"/>
            <a:pathLst>
              <a:path w="269875" h="593090">
                <a:moveTo>
                  <a:pt x="126860" y="0"/>
                </a:moveTo>
                <a:lnTo>
                  <a:pt x="0" y="0"/>
                </a:lnTo>
                <a:lnTo>
                  <a:pt x="0" y="420415"/>
                </a:lnTo>
                <a:lnTo>
                  <a:pt x="4861" y="474478"/>
                </a:lnTo>
                <a:lnTo>
                  <a:pt x="19445" y="518113"/>
                </a:lnTo>
                <a:lnTo>
                  <a:pt x="44449" y="551451"/>
                </a:lnTo>
                <a:lnTo>
                  <a:pt x="80566" y="574595"/>
                </a:lnTo>
                <a:lnTo>
                  <a:pt x="128483" y="588143"/>
                </a:lnTo>
                <a:lnTo>
                  <a:pt x="188903" y="592658"/>
                </a:lnTo>
                <a:lnTo>
                  <a:pt x="269470" y="592658"/>
                </a:lnTo>
                <a:lnTo>
                  <a:pt x="269470" y="475976"/>
                </a:lnTo>
                <a:lnTo>
                  <a:pt x="192610" y="475976"/>
                </a:lnTo>
                <a:lnTo>
                  <a:pt x="176632" y="474994"/>
                </a:lnTo>
                <a:lnTo>
                  <a:pt x="135713" y="451205"/>
                </a:lnTo>
                <a:lnTo>
                  <a:pt x="126860" y="410226"/>
                </a:lnTo>
                <a:lnTo>
                  <a:pt x="126860" y="235208"/>
                </a:lnTo>
                <a:lnTo>
                  <a:pt x="260213" y="235208"/>
                </a:lnTo>
                <a:lnTo>
                  <a:pt x="260213" y="129646"/>
                </a:lnTo>
                <a:lnTo>
                  <a:pt x="126860" y="129646"/>
                </a:lnTo>
                <a:lnTo>
                  <a:pt x="1268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700" b="0" i="0">
                <a:solidFill>
                  <a:schemeClr val="bg1"/>
                </a:solidFill>
                <a:latin typeface="Renault Group Light"/>
                <a:cs typeface="Renault Group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tx1"/>
                </a:solidFill>
                <a:latin typeface="Renault Group Light"/>
                <a:cs typeface="Renault Group Light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50" b="1" i="0">
                <a:solidFill>
                  <a:schemeClr val="tx1"/>
                </a:solidFill>
                <a:latin typeface="Renault Group"/>
                <a:cs typeface="Renault Group"/>
              </a:defRPr>
            </a:lvl1pPr>
          </a:lstStyle>
          <a:p>
            <a:pPr marL="136525">
              <a:lnSpc>
                <a:spcPct val="100000"/>
              </a:lnSpc>
              <a:spcBef>
                <a:spcPts val="65"/>
              </a:spcBef>
            </a:pPr>
            <a:r>
              <a:rPr spc="-25" dirty="0"/>
              <a:t>p.</a:t>
            </a: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500" b="0" i="0">
                <a:solidFill>
                  <a:schemeClr val="tx1"/>
                </a:solidFill>
                <a:latin typeface="Renault Group Light"/>
                <a:cs typeface="Renault Group Light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650" b="1" i="0">
                <a:solidFill>
                  <a:schemeClr val="tx1"/>
                </a:solidFill>
                <a:latin typeface="Renault Group"/>
                <a:cs typeface="Renault Group"/>
              </a:defRPr>
            </a:lvl1pPr>
          </a:lstStyle>
          <a:p>
            <a:pPr marL="136525">
              <a:lnSpc>
                <a:spcPct val="100000"/>
              </a:lnSpc>
              <a:spcBef>
                <a:spcPts val="65"/>
              </a:spcBef>
            </a:pPr>
            <a:r>
              <a:rPr spc="-25" dirty="0"/>
              <a:t>p.</a:t>
            </a: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8304028" y="727229"/>
            <a:ext cx="752475" cy="367030"/>
          </a:xfrm>
          <a:custGeom>
            <a:avLst/>
            <a:gdLst/>
            <a:ahLst/>
            <a:cxnLst/>
            <a:rect l="l" t="t" r="r" b="b"/>
            <a:pathLst>
              <a:path w="752475" h="367030">
                <a:moveTo>
                  <a:pt x="327304" y="361010"/>
                </a:moveTo>
                <a:lnTo>
                  <a:pt x="310464" y="331965"/>
                </a:lnTo>
                <a:lnTo>
                  <a:pt x="282524" y="283756"/>
                </a:lnTo>
                <a:lnTo>
                  <a:pt x="282524" y="331965"/>
                </a:lnTo>
                <a:lnTo>
                  <a:pt x="232067" y="244932"/>
                </a:lnTo>
                <a:lnTo>
                  <a:pt x="223951" y="230949"/>
                </a:lnTo>
                <a:lnTo>
                  <a:pt x="231533" y="227152"/>
                </a:lnTo>
                <a:lnTo>
                  <a:pt x="262013" y="202819"/>
                </a:lnTo>
                <a:lnTo>
                  <a:pt x="277710" y="178282"/>
                </a:lnTo>
                <a:lnTo>
                  <a:pt x="282524" y="165862"/>
                </a:lnTo>
                <a:lnTo>
                  <a:pt x="282524" y="210489"/>
                </a:lnTo>
                <a:lnTo>
                  <a:pt x="297243" y="193344"/>
                </a:lnTo>
                <a:lnTo>
                  <a:pt x="314083" y="150863"/>
                </a:lnTo>
                <a:lnTo>
                  <a:pt x="316191" y="125514"/>
                </a:lnTo>
                <a:lnTo>
                  <a:pt x="314083" y="99733"/>
                </a:lnTo>
                <a:lnTo>
                  <a:pt x="309892" y="84518"/>
                </a:lnTo>
                <a:lnTo>
                  <a:pt x="307759" y="76835"/>
                </a:lnTo>
                <a:lnTo>
                  <a:pt x="297243" y="56819"/>
                </a:lnTo>
                <a:lnTo>
                  <a:pt x="282524" y="39700"/>
                </a:lnTo>
                <a:lnTo>
                  <a:pt x="282524" y="84518"/>
                </a:lnTo>
                <a:lnTo>
                  <a:pt x="278650" y="74434"/>
                </a:lnTo>
                <a:lnTo>
                  <a:pt x="251866" y="37211"/>
                </a:lnTo>
                <a:lnTo>
                  <a:pt x="209384" y="13843"/>
                </a:lnTo>
                <a:lnTo>
                  <a:pt x="209384" y="126644"/>
                </a:lnTo>
                <a:lnTo>
                  <a:pt x="208470" y="137947"/>
                </a:lnTo>
                <a:lnTo>
                  <a:pt x="186563" y="170472"/>
                </a:lnTo>
                <a:lnTo>
                  <a:pt x="153289" y="178282"/>
                </a:lnTo>
                <a:lnTo>
                  <a:pt x="77749" y="178282"/>
                </a:lnTo>
                <a:lnTo>
                  <a:pt x="77749" y="74434"/>
                </a:lnTo>
                <a:lnTo>
                  <a:pt x="153289" y="74434"/>
                </a:lnTo>
                <a:lnTo>
                  <a:pt x="194665" y="88036"/>
                </a:lnTo>
                <a:lnTo>
                  <a:pt x="209296" y="125514"/>
                </a:lnTo>
                <a:lnTo>
                  <a:pt x="209384" y="126644"/>
                </a:lnTo>
                <a:lnTo>
                  <a:pt x="209384" y="13843"/>
                </a:lnTo>
                <a:lnTo>
                  <a:pt x="208483" y="13462"/>
                </a:lnTo>
                <a:lnTo>
                  <a:pt x="181521" y="7531"/>
                </a:lnTo>
                <a:lnTo>
                  <a:pt x="151066" y="5549"/>
                </a:lnTo>
                <a:lnTo>
                  <a:pt x="0" y="5549"/>
                </a:lnTo>
                <a:lnTo>
                  <a:pt x="0" y="361010"/>
                </a:lnTo>
                <a:lnTo>
                  <a:pt x="77749" y="361010"/>
                </a:lnTo>
                <a:lnTo>
                  <a:pt x="77749" y="244932"/>
                </a:lnTo>
                <a:lnTo>
                  <a:pt x="148539" y="244932"/>
                </a:lnTo>
                <a:lnTo>
                  <a:pt x="209943" y="361010"/>
                </a:lnTo>
                <a:lnTo>
                  <a:pt x="327304" y="361010"/>
                </a:lnTo>
                <a:close/>
              </a:path>
              <a:path w="752475" h="367030">
                <a:moveTo>
                  <a:pt x="752221" y="193281"/>
                </a:moveTo>
                <a:lnTo>
                  <a:pt x="751954" y="177444"/>
                </a:lnTo>
                <a:lnTo>
                  <a:pt x="751776" y="172085"/>
                </a:lnTo>
                <a:lnTo>
                  <a:pt x="751332" y="166992"/>
                </a:lnTo>
                <a:lnTo>
                  <a:pt x="750633" y="162179"/>
                </a:lnTo>
                <a:lnTo>
                  <a:pt x="528574" y="162179"/>
                </a:lnTo>
                <a:lnTo>
                  <a:pt x="528574" y="227711"/>
                </a:lnTo>
                <a:lnTo>
                  <a:pt x="642721" y="227711"/>
                </a:lnTo>
                <a:lnTo>
                  <a:pt x="640918" y="236689"/>
                </a:lnTo>
                <a:lnTo>
                  <a:pt x="616851" y="275958"/>
                </a:lnTo>
                <a:lnTo>
                  <a:pt x="575487" y="294297"/>
                </a:lnTo>
                <a:lnTo>
                  <a:pt x="549224" y="296583"/>
                </a:lnTo>
                <a:lnTo>
                  <a:pt x="534543" y="295719"/>
                </a:lnTo>
                <a:lnTo>
                  <a:pt x="495477" y="282702"/>
                </a:lnTo>
                <a:lnTo>
                  <a:pt x="465950" y="255308"/>
                </a:lnTo>
                <a:lnTo>
                  <a:pt x="448767" y="215493"/>
                </a:lnTo>
                <a:lnTo>
                  <a:pt x="445465" y="183286"/>
                </a:lnTo>
                <a:lnTo>
                  <a:pt x="446265" y="166662"/>
                </a:lnTo>
                <a:lnTo>
                  <a:pt x="458419" y="123863"/>
                </a:lnTo>
                <a:lnTo>
                  <a:pt x="483539" y="92608"/>
                </a:lnTo>
                <a:lnTo>
                  <a:pt x="519099" y="74561"/>
                </a:lnTo>
                <a:lnTo>
                  <a:pt x="547090" y="71094"/>
                </a:lnTo>
                <a:lnTo>
                  <a:pt x="559358" y="71615"/>
                </a:lnTo>
                <a:lnTo>
                  <a:pt x="599478" y="83870"/>
                </a:lnTo>
                <a:lnTo>
                  <a:pt x="629881" y="113449"/>
                </a:lnTo>
                <a:lnTo>
                  <a:pt x="635520" y="126631"/>
                </a:lnTo>
                <a:lnTo>
                  <a:pt x="744283" y="126631"/>
                </a:lnTo>
                <a:lnTo>
                  <a:pt x="727265" y="79146"/>
                </a:lnTo>
                <a:lnTo>
                  <a:pt x="707428" y="52324"/>
                </a:lnTo>
                <a:lnTo>
                  <a:pt x="707428" y="104825"/>
                </a:lnTo>
                <a:lnTo>
                  <a:pt x="703427" y="94361"/>
                </a:lnTo>
                <a:lnTo>
                  <a:pt x="674484" y="50685"/>
                </a:lnTo>
                <a:lnTo>
                  <a:pt x="629424" y="17767"/>
                </a:lnTo>
                <a:lnTo>
                  <a:pt x="591108" y="4445"/>
                </a:lnTo>
                <a:lnTo>
                  <a:pt x="546569" y="0"/>
                </a:lnTo>
                <a:lnTo>
                  <a:pt x="527875" y="876"/>
                </a:lnTo>
                <a:lnTo>
                  <a:pt x="476161" y="13893"/>
                </a:lnTo>
                <a:lnTo>
                  <a:pt x="432485" y="40805"/>
                </a:lnTo>
                <a:lnTo>
                  <a:pt x="399897" y="77762"/>
                </a:lnTo>
                <a:lnTo>
                  <a:pt x="384479" y="106895"/>
                </a:lnTo>
                <a:lnTo>
                  <a:pt x="384479" y="58483"/>
                </a:lnTo>
                <a:lnTo>
                  <a:pt x="359270" y="96266"/>
                </a:lnTo>
                <a:lnTo>
                  <a:pt x="343001" y="145376"/>
                </a:lnTo>
                <a:lnTo>
                  <a:pt x="339686" y="183286"/>
                </a:lnTo>
                <a:lnTo>
                  <a:pt x="340537" y="202615"/>
                </a:lnTo>
                <a:lnTo>
                  <a:pt x="353187" y="256032"/>
                </a:lnTo>
                <a:lnTo>
                  <a:pt x="375170" y="295757"/>
                </a:lnTo>
                <a:lnTo>
                  <a:pt x="384479" y="307441"/>
                </a:lnTo>
                <a:lnTo>
                  <a:pt x="384479" y="258965"/>
                </a:lnTo>
                <a:lnTo>
                  <a:pt x="391756" y="274243"/>
                </a:lnTo>
                <a:lnTo>
                  <a:pt x="420827" y="314350"/>
                </a:lnTo>
                <a:lnTo>
                  <a:pt x="461733" y="345440"/>
                </a:lnTo>
                <a:lnTo>
                  <a:pt x="511429" y="363156"/>
                </a:lnTo>
                <a:lnTo>
                  <a:pt x="548157" y="366560"/>
                </a:lnTo>
                <a:lnTo>
                  <a:pt x="572135" y="365264"/>
                </a:lnTo>
                <a:lnTo>
                  <a:pt x="616204" y="354850"/>
                </a:lnTo>
                <a:lnTo>
                  <a:pt x="654748" y="334200"/>
                </a:lnTo>
                <a:lnTo>
                  <a:pt x="685584" y="304342"/>
                </a:lnTo>
                <a:lnTo>
                  <a:pt x="707428" y="266852"/>
                </a:lnTo>
                <a:lnTo>
                  <a:pt x="707428" y="315429"/>
                </a:lnTo>
                <a:lnTo>
                  <a:pt x="739406" y="265658"/>
                </a:lnTo>
                <a:lnTo>
                  <a:pt x="750798" y="219278"/>
                </a:lnTo>
                <a:lnTo>
                  <a:pt x="752221" y="193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26396" y="5475112"/>
            <a:ext cx="8526145" cy="37953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700" b="0" i="0">
                <a:solidFill>
                  <a:schemeClr val="bg1"/>
                </a:solidFill>
                <a:latin typeface="Renault Group Light"/>
                <a:cs typeface="Renault Group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119692" y="10567200"/>
            <a:ext cx="7448550" cy="2527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00" b="0" i="0">
                <a:solidFill>
                  <a:schemeClr val="tx1"/>
                </a:solidFill>
                <a:latin typeface="Renault Group Light"/>
                <a:cs typeface="Renault Group Light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608374" y="10553012"/>
            <a:ext cx="499265" cy="2768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50" b="1" i="0">
                <a:solidFill>
                  <a:schemeClr val="tx1"/>
                </a:solidFill>
                <a:latin typeface="Renault Group"/>
                <a:cs typeface="Renault Group"/>
              </a:defRPr>
            </a:lvl1pPr>
          </a:lstStyle>
          <a:p>
            <a:pPr marL="136525">
              <a:lnSpc>
                <a:spcPct val="100000"/>
              </a:lnSpc>
              <a:spcBef>
                <a:spcPts val="65"/>
              </a:spcBef>
            </a:pPr>
            <a:r>
              <a:rPr spc="-25" dirty="0"/>
              <a:t>p.</a:t>
            </a:r>
            <a:fld id="{81D60167-4931-47E6-BA6A-407CBD079E47}" type="slidenum">
              <a:rPr spc="-25" dirty="0"/>
              <a:t>‹N°›</a:t>
            </a:fld>
            <a:endParaRPr spc="-25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BA91B2C-CB6C-4559-8AF2-E71C1B751F99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19246850" y="11093450"/>
            <a:ext cx="8286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1000">
                <a:solidFill>
                  <a:srgbClr val="000000">
                    <a:alpha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Confidential C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26" Type="http://schemas.openxmlformats.org/officeDocument/2006/relationships/image" Target="../media/image103.png"/><Relationship Id="rId39" Type="http://schemas.openxmlformats.org/officeDocument/2006/relationships/image" Target="../media/image116.png"/><Relationship Id="rId21" Type="http://schemas.openxmlformats.org/officeDocument/2006/relationships/image" Target="../media/image98.png"/><Relationship Id="rId34" Type="http://schemas.openxmlformats.org/officeDocument/2006/relationships/image" Target="../media/image111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29" Type="http://schemas.openxmlformats.org/officeDocument/2006/relationships/image" Target="../media/image106.jpg"/><Relationship Id="rId41" Type="http://schemas.openxmlformats.org/officeDocument/2006/relationships/image" Target="../media/image1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3.png"/><Relationship Id="rId11" Type="http://schemas.openxmlformats.org/officeDocument/2006/relationships/image" Target="../media/image88.jpg"/><Relationship Id="rId24" Type="http://schemas.openxmlformats.org/officeDocument/2006/relationships/image" Target="../media/image101.png"/><Relationship Id="rId32" Type="http://schemas.openxmlformats.org/officeDocument/2006/relationships/image" Target="../media/image109.png"/><Relationship Id="rId37" Type="http://schemas.openxmlformats.org/officeDocument/2006/relationships/image" Target="../media/image114.png"/><Relationship Id="rId40" Type="http://schemas.openxmlformats.org/officeDocument/2006/relationships/image" Target="../media/image117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23" Type="http://schemas.openxmlformats.org/officeDocument/2006/relationships/image" Target="../media/image100.png"/><Relationship Id="rId28" Type="http://schemas.openxmlformats.org/officeDocument/2006/relationships/image" Target="../media/image105.jpg"/><Relationship Id="rId36" Type="http://schemas.openxmlformats.org/officeDocument/2006/relationships/image" Target="../media/image113.png"/><Relationship Id="rId10" Type="http://schemas.openxmlformats.org/officeDocument/2006/relationships/image" Target="../media/image87.png"/><Relationship Id="rId19" Type="http://schemas.openxmlformats.org/officeDocument/2006/relationships/image" Target="../media/image96.png"/><Relationship Id="rId31" Type="http://schemas.openxmlformats.org/officeDocument/2006/relationships/image" Target="../media/image108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Relationship Id="rId22" Type="http://schemas.openxmlformats.org/officeDocument/2006/relationships/image" Target="../media/image99.png"/><Relationship Id="rId27" Type="http://schemas.openxmlformats.org/officeDocument/2006/relationships/image" Target="../media/image104.png"/><Relationship Id="rId30" Type="http://schemas.openxmlformats.org/officeDocument/2006/relationships/image" Target="../media/image107.png"/><Relationship Id="rId35" Type="http://schemas.openxmlformats.org/officeDocument/2006/relationships/image" Target="../media/image112.png"/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5" Type="http://schemas.openxmlformats.org/officeDocument/2006/relationships/image" Target="../media/image102.png"/><Relationship Id="rId33" Type="http://schemas.openxmlformats.org/officeDocument/2006/relationships/image" Target="../media/image110.png"/><Relationship Id="rId38" Type="http://schemas.openxmlformats.org/officeDocument/2006/relationships/image" Target="../media/image1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24.png"/><Relationship Id="rId18" Type="http://schemas.openxmlformats.org/officeDocument/2006/relationships/image" Target="../media/image129.png"/><Relationship Id="rId3" Type="http://schemas.openxmlformats.org/officeDocument/2006/relationships/image" Target="../media/image119.png"/><Relationship Id="rId7" Type="http://schemas.openxmlformats.org/officeDocument/2006/relationships/image" Target="../media/image123.png"/><Relationship Id="rId12" Type="http://schemas.openxmlformats.org/officeDocument/2006/relationships/image" Target="../media/image115.png"/><Relationship Id="rId17" Type="http://schemas.openxmlformats.org/officeDocument/2006/relationships/image" Target="../media/image128.png"/><Relationship Id="rId2" Type="http://schemas.openxmlformats.org/officeDocument/2006/relationships/image" Target="../media/image79.png"/><Relationship Id="rId16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91.png"/><Relationship Id="rId5" Type="http://schemas.openxmlformats.org/officeDocument/2006/relationships/image" Target="../media/image121.png"/><Relationship Id="rId15" Type="http://schemas.openxmlformats.org/officeDocument/2006/relationships/image" Target="../media/image126.png"/><Relationship Id="rId10" Type="http://schemas.openxmlformats.org/officeDocument/2006/relationships/image" Target="../media/image90.png"/><Relationship Id="rId19" Type="http://schemas.openxmlformats.org/officeDocument/2006/relationships/image" Target="../media/image130.png"/><Relationship Id="rId4" Type="http://schemas.openxmlformats.org/officeDocument/2006/relationships/image" Target="../media/image120.png"/><Relationship Id="rId9" Type="http://schemas.openxmlformats.org/officeDocument/2006/relationships/image" Target="../media/image114.png"/><Relationship Id="rId14" Type="http://schemas.openxmlformats.org/officeDocument/2006/relationships/image" Target="../media/image12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13" Type="http://schemas.openxmlformats.org/officeDocument/2006/relationships/image" Target="../media/image94.png"/><Relationship Id="rId18" Type="http://schemas.openxmlformats.org/officeDocument/2006/relationships/image" Target="../media/image140.png"/><Relationship Id="rId3" Type="http://schemas.openxmlformats.org/officeDocument/2006/relationships/image" Target="../media/image132.png"/><Relationship Id="rId7" Type="http://schemas.openxmlformats.org/officeDocument/2006/relationships/image" Target="../media/image90.png"/><Relationship Id="rId12" Type="http://schemas.openxmlformats.org/officeDocument/2006/relationships/image" Target="../media/image135.png"/><Relationship Id="rId17" Type="http://schemas.openxmlformats.org/officeDocument/2006/relationships/image" Target="../media/image139.png"/><Relationship Id="rId2" Type="http://schemas.openxmlformats.org/officeDocument/2006/relationships/image" Target="../media/image131.png"/><Relationship Id="rId16" Type="http://schemas.openxmlformats.org/officeDocument/2006/relationships/image" Target="../media/image138.png"/><Relationship Id="rId20" Type="http://schemas.openxmlformats.org/officeDocument/2006/relationships/image" Target="../media/image1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115.png"/><Relationship Id="rId15" Type="http://schemas.openxmlformats.org/officeDocument/2006/relationships/image" Target="../media/image137.png"/><Relationship Id="rId10" Type="http://schemas.openxmlformats.org/officeDocument/2006/relationships/image" Target="../media/image116.png"/><Relationship Id="rId19" Type="http://schemas.openxmlformats.org/officeDocument/2006/relationships/image" Target="../media/image141.png"/><Relationship Id="rId4" Type="http://schemas.openxmlformats.org/officeDocument/2006/relationships/image" Target="../media/image89.png"/><Relationship Id="rId9" Type="http://schemas.openxmlformats.org/officeDocument/2006/relationships/image" Target="../media/image134.png"/><Relationship Id="rId14" Type="http://schemas.openxmlformats.org/officeDocument/2006/relationships/image" Target="../media/image1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pn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7.png"/><Relationship Id="rId11" Type="http://schemas.openxmlformats.org/officeDocument/2006/relationships/image" Target="../media/image152.png"/><Relationship Id="rId5" Type="http://schemas.openxmlformats.org/officeDocument/2006/relationships/image" Target="../media/image146.png"/><Relationship Id="rId10" Type="http://schemas.openxmlformats.org/officeDocument/2006/relationships/image" Target="../media/image151.png"/><Relationship Id="rId4" Type="http://schemas.openxmlformats.org/officeDocument/2006/relationships/image" Target="../media/image145.png"/><Relationship Id="rId9" Type="http://schemas.openxmlformats.org/officeDocument/2006/relationships/image" Target="../media/image15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png"/><Relationship Id="rId13" Type="http://schemas.openxmlformats.org/officeDocument/2006/relationships/image" Target="../media/image165.png"/><Relationship Id="rId18" Type="http://schemas.openxmlformats.org/officeDocument/2006/relationships/image" Target="../media/image170.png"/><Relationship Id="rId26" Type="http://schemas.openxmlformats.org/officeDocument/2006/relationships/image" Target="../media/image178.png"/><Relationship Id="rId3" Type="http://schemas.openxmlformats.org/officeDocument/2006/relationships/image" Target="../media/image155.png"/><Relationship Id="rId21" Type="http://schemas.openxmlformats.org/officeDocument/2006/relationships/image" Target="../media/image173.png"/><Relationship Id="rId7" Type="http://schemas.openxmlformats.org/officeDocument/2006/relationships/image" Target="../media/image159.png"/><Relationship Id="rId12" Type="http://schemas.openxmlformats.org/officeDocument/2006/relationships/image" Target="../media/image164.png"/><Relationship Id="rId17" Type="http://schemas.openxmlformats.org/officeDocument/2006/relationships/image" Target="../media/image169.png"/><Relationship Id="rId25" Type="http://schemas.openxmlformats.org/officeDocument/2006/relationships/image" Target="../media/image177.png"/><Relationship Id="rId2" Type="http://schemas.openxmlformats.org/officeDocument/2006/relationships/image" Target="../media/image154.png"/><Relationship Id="rId16" Type="http://schemas.openxmlformats.org/officeDocument/2006/relationships/image" Target="../media/image168.png"/><Relationship Id="rId20" Type="http://schemas.openxmlformats.org/officeDocument/2006/relationships/image" Target="../media/image172.png"/><Relationship Id="rId29" Type="http://schemas.openxmlformats.org/officeDocument/2006/relationships/image" Target="../media/image1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8.png"/><Relationship Id="rId11" Type="http://schemas.openxmlformats.org/officeDocument/2006/relationships/image" Target="../media/image163.png"/><Relationship Id="rId24" Type="http://schemas.openxmlformats.org/officeDocument/2006/relationships/image" Target="../media/image176.png"/><Relationship Id="rId5" Type="http://schemas.openxmlformats.org/officeDocument/2006/relationships/image" Target="../media/image157.png"/><Relationship Id="rId15" Type="http://schemas.openxmlformats.org/officeDocument/2006/relationships/image" Target="../media/image167.png"/><Relationship Id="rId23" Type="http://schemas.openxmlformats.org/officeDocument/2006/relationships/image" Target="../media/image175.png"/><Relationship Id="rId28" Type="http://schemas.openxmlformats.org/officeDocument/2006/relationships/image" Target="../media/image180.png"/><Relationship Id="rId10" Type="http://schemas.openxmlformats.org/officeDocument/2006/relationships/image" Target="../media/image162.png"/><Relationship Id="rId19" Type="http://schemas.openxmlformats.org/officeDocument/2006/relationships/image" Target="../media/image171.png"/><Relationship Id="rId4" Type="http://schemas.openxmlformats.org/officeDocument/2006/relationships/image" Target="../media/image156.png"/><Relationship Id="rId9" Type="http://schemas.openxmlformats.org/officeDocument/2006/relationships/image" Target="../media/image161.png"/><Relationship Id="rId14" Type="http://schemas.openxmlformats.org/officeDocument/2006/relationships/image" Target="../media/image166.png"/><Relationship Id="rId22" Type="http://schemas.openxmlformats.org/officeDocument/2006/relationships/image" Target="../media/image174.png"/><Relationship Id="rId27" Type="http://schemas.openxmlformats.org/officeDocument/2006/relationships/image" Target="../media/image17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13" Type="http://schemas.openxmlformats.org/officeDocument/2006/relationships/image" Target="../media/image190.png"/><Relationship Id="rId3" Type="http://schemas.openxmlformats.org/officeDocument/2006/relationships/image" Target="../media/image182.png"/><Relationship Id="rId7" Type="http://schemas.openxmlformats.org/officeDocument/2006/relationships/image" Target="../media/image124.png"/><Relationship Id="rId12" Type="http://schemas.openxmlformats.org/officeDocument/2006/relationships/image" Target="../media/image189.png"/><Relationship Id="rId17" Type="http://schemas.openxmlformats.org/officeDocument/2006/relationships/image" Target="../media/image194.png"/><Relationship Id="rId2" Type="http://schemas.openxmlformats.org/officeDocument/2006/relationships/image" Target="../media/image131.png"/><Relationship Id="rId16" Type="http://schemas.openxmlformats.org/officeDocument/2006/relationships/image" Target="../media/image1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5.png"/><Relationship Id="rId11" Type="http://schemas.openxmlformats.org/officeDocument/2006/relationships/image" Target="../media/image126.png"/><Relationship Id="rId5" Type="http://schemas.openxmlformats.org/officeDocument/2006/relationships/image" Target="../media/image184.png"/><Relationship Id="rId15" Type="http://schemas.openxmlformats.org/officeDocument/2006/relationships/image" Target="../media/image192.png"/><Relationship Id="rId10" Type="http://schemas.openxmlformats.org/officeDocument/2006/relationships/image" Target="../media/image188.png"/><Relationship Id="rId4" Type="http://schemas.openxmlformats.org/officeDocument/2006/relationships/image" Target="../media/image183.png"/><Relationship Id="rId9" Type="http://schemas.openxmlformats.org/officeDocument/2006/relationships/image" Target="../media/image187.png"/><Relationship Id="rId14" Type="http://schemas.openxmlformats.org/officeDocument/2006/relationships/image" Target="../media/image19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13" Type="http://schemas.openxmlformats.org/officeDocument/2006/relationships/image" Target="../media/image202.png"/><Relationship Id="rId18" Type="http://schemas.openxmlformats.org/officeDocument/2006/relationships/image" Target="../media/image204.png"/><Relationship Id="rId26" Type="http://schemas.openxmlformats.org/officeDocument/2006/relationships/image" Target="../media/image96.png"/><Relationship Id="rId3" Type="http://schemas.openxmlformats.org/officeDocument/2006/relationships/image" Target="../media/image196.png"/><Relationship Id="rId21" Type="http://schemas.openxmlformats.org/officeDocument/2006/relationships/image" Target="../media/image205.png"/><Relationship Id="rId7" Type="http://schemas.openxmlformats.org/officeDocument/2006/relationships/image" Target="../media/image92.png"/><Relationship Id="rId12" Type="http://schemas.openxmlformats.org/officeDocument/2006/relationships/image" Target="../media/image201.png"/><Relationship Id="rId17" Type="http://schemas.openxmlformats.org/officeDocument/2006/relationships/image" Target="../media/image131.png"/><Relationship Id="rId25" Type="http://schemas.openxmlformats.org/officeDocument/2006/relationships/image" Target="../media/image94.png"/><Relationship Id="rId2" Type="http://schemas.openxmlformats.org/officeDocument/2006/relationships/image" Target="../media/image195.png"/><Relationship Id="rId16" Type="http://schemas.openxmlformats.org/officeDocument/2006/relationships/image" Target="../media/image194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124.png"/><Relationship Id="rId24" Type="http://schemas.openxmlformats.org/officeDocument/2006/relationships/image" Target="../media/image207.png"/><Relationship Id="rId5" Type="http://schemas.openxmlformats.org/officeDocument/2006/relationships/image" Target="../media/image197.png"/><Relationship Id="rId15" Type="http://schemas.openxmlformats.org/officeDocument/2006/relationships/image" Target="../media/image149.png"/><Relationship Id="rId23" Type="http://schemas.openxmlformats.org/officeDocument/2006/relationships/image" Target="../media/image134.png"/><Relationship Id="rId28" Type="http://schemas.openxmlformats.org/officeDocument/2006/relationships/image" Target="../media/image209.png"/><Relationship Id="rId10" Type="http://schemas.openxmlformats.org/officeDocument/2006/relationships/image" Target="../media/image200.png"/><Relationship Id="rId19" Type="http://schemas.openxmlformats.org/officeDocument/2006/relationships/image" Target="../media/image89.png"/><Relationship Id="rId4" Type="http://schemas.openxmlformats.org/officeDocument/2006/relationships/image" Target="../media/image114.png"/><Relationship Id="rId9" Type="http://schemas.openxmlformats.org/officeDocument/2006/relationships/image" Target="../media/image199.png"/><Relationship Id="rId14" Type="http://schemas.openxmlformats.org/officeDocument/2006/relationships/image" Target="../media/image203.png"/><Relationship Id="rId22" Type="http://schemas.openxmlformats.org/officeDocument/2006/relationships/image" Target="../media/image206.png"/><Relationship Id="rId27" Type="http://schemas.openxmlformats.org/officeDocument/2006/relationships/image" Target="../media/image20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199.png"/><Relationship Id="rId18" Type="http://schemas.openxmlformats.org/officeDocument/2006/relationships/image" Target="../media/image194.png"/><Relationship Id="rId3" Type="http://schemas.openxmlformats.org/officeDocument/2006/relationships/image" Target="../media/image204.png"/><Relationship Id="rId7" Type="http://schemas.openxmlformats.org/officeDocument/2006/relationships/image" Target="../media/image90.png"/><Relationship Id="rId12" Type="http://schemas.openxmlformats.org/officeDocument/2006/relationships/image" Target="../media/image213.png"/><Relationship Id="rId17" Type="http://schemas.openxmlformats.org/officeDocument/2006/relationships/image" Target="../media/image215.png"/><Relationship Id="rId2" Type="http://schemas.openxmlformats.org/officeDocument/2006/relationships/image" Target="../media/image131.png"/><Relationship Id="rId16" Type="http://schemas.openxmlformats.org/officeDocument/2006/relationships/image" Target="../media/image2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212.png"/><Relationship Id="rId5" Type="http://schemas.openxmlformats.org/officeDocument/2006/relationships/image" Target="../media/image115.png"/><Relationship Id="rId15" Type="http://schemas.openxmlformats.org/officeDocument/2006/relationships/image" Target="../media/image202.png"/><Relationship Id="rId10" Type="http://schemas.openxmlformats.org/officeDocument/2006/relationships/image" Target="../media/image207.png"/><Relationship Id="rId4" Type="http://schemas.openxmlformats.org/officeDocument/2006/relationships/image" Target="../media/image114.png"/><Relationship Id="rId9" Type="http://schemas.openxmlformats.org/officeDocument/2006/relationships/image" Target="../media/image211.png"/><Relationship Id="rId14" Type="http://schemas.openxmlformats.org/officeDocument/2006/relationships/image" Target="../media/image2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13" Type="http://schemas.openxmlformats.org/officeDocument/2006/relationships/image" Target="../media/image147.png"/><Relationship Id="rId18" Type="http://schemas.openxmlformats.org/officeDocument/2006/relationships/image" Target="../media/image224.png"/><Relationship Id="rId3" Type="http://schemas.openxmlformats.org/officeDocument/2006/relationships/image" Target="../media/image216.png"/><Relationship Id="rId21" Type="http://schemas.openxmlformats.org/officeDocument/2006/relationships/image" Target="../media/image227.png"/><Relationship Id="rId7" Type="http://schemas.openxmlformats.org/officeDocument/2006/relationships/image" Target="../media/image187.png"/><Relationship Id="rId12" Type="http://schemas.openxmlformats.org/officeDocument/2006/relationships/image" Target="../media/image221.png"/><Relationship Id="rId17" Type="http://schemas.openxmlformats.org/officeDocument/2006/relationships/image" Target="../media/image223.png"/><Relationship Id="rId2" Type="http://schemas.openxmlformats.org/officeDocument/2006/relationships/image" Target="../media/image131.png"/><Relationship Id="rId16" Type="http://schemas.openxmlformats.org/officeDocument/2006/relationships/image" Target="../media/image149.png"/><Relationship Id="rId20" Type="http://schemas.openxmlformats.org/officeDocument/2006/relationships/image" Target="../media/image2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8.png"/><Relationship Id="rId11" Type="http://schemas.openxmlformats.org/officeDocument/2006/relationships/image" Target="../media/image198.png"/><Relationship Id="rId5" Type="http://schemas.openxmlformats.org/officeDocument/2006/relationships/image" Target="../media/image217.png"/><Relationship Id="rId15" Type="http://schemas.openxmlformats.org/officeDocument/2006/relationships/image" Target="../media/image222.png"/><Relationship Id="rId10" Type="http://schemas.openxmlformats.org/officeDocument/2006/relationships/image" Target="../media/image220.png"/><Relationship Id="rId19" Type="http://schemas.openxmlformats.org/officeDocument/2006/relationships/image" Target="../media/image225.png"/><Relationship Id="rId4" Type="http://schemas.openxmlformats.org/officeDocument/2006/relationships/image" Target="../media/image184.png"/><Relationship Id="rId9" Type="http://schemas.openxmlformats.org/officeDocument/2006/relationships/image" Target="../media/image126.png"/><Relationship Id="rId14" Type="http://schemas.openxmlformats.org/officeDocument/2006/relationships/image" Target="../media/image1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3.png"/><Relationship Id="rId18" Type="http://schemas.openxmlformats.org/officeDocument/2006/relationships/image" Target="../media/image150.png"/><Relationship Id="rId26" Type="http://schemas.openxmlformats.org/officeDocument/2006/relationships/image" Target="../media/image199.png"/><Relationship Id="rId21" Type="http://schemas.openxmlformats.org/officeDocument/2006/relationships/image" Target="../media/image114.png"/><Relationship Id="rId34" Type="http://schemas.openxmlformats.org/officeDocument/2006/relationships/image" Target="../media/image226.png"/><Relationship Id="rId7" Type="http://schemas.openxmlformats.org/officeDocument/2006/relationships/image" Target="../media/image117.png"/><Relationship Id="rId12" Type="http://schemas.openxmlformats.org/officeDocument/2006/relationships/image" Target="../media/image232.png"/><Relationship Id="rId17" Type="http://schemas.openxmlformats.org/officeDocument/2006/relationships/image" Target="../media/image236.png"/><Relationship Id="rId25" Type="http://schemas.openxmlformats.org/officeDocument/2006/relationships/image" Target="../media/image116.png"/><Relationship Id="rId33" Type="http://schemas.openxmlformats.org/officeDocument/2006/relationships/image" Target="../media/image242.png"/><Relationship Id="rId38" Type="http://schemas.openxmlformats.org/officeDocument/2006/relationships/image" Target="../media/image245.png"/><Relationship Id="rId2" Type="http://schemas.openxmlformats.org/officeDocument/2006/relationships/image" Target="../media/image228.png"/><Relationship Id="rId16" Type="http://schemas.openxmlformats.org/officeDocument/2006/relationships/image" Target="../media/image235.png"/><Relationship Id="rId20" Type="http://schemas.openxmlformats.org/officeDocument/2006/relationships/image" Target="../media/image204.png"/><Relationship Id="rId29" Type="http://schemas.openxmlformats.org/officeDocument/2006/relationships/image" Target="../media/image2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5.png"/><Relationship Id="rId11" Type="http://schemas.openxmlformats.org/officeDocument/2006/relationships/image" Target="../media/image231.png"/><Relationship Id="rId24" Type="http://schemas.openxmlformats.org/officeDocument/2006/relationships/image" Target="../media/image211.png"/><Relationship Id="rId32" Type="http://schemas.openxmlformats.org/officeDocument/2006/relationships/image" Target="../media/image241.png"/><Relationship Id="rId37" Type="http://schemas.openxmlformats.org/officeDocument/2006/relationships/image" Target="../media/image244.png"/><Relationship Id="rId5" Type="http://schemas.openxmlformats.org/officeDocument/2006/relationships/image" Target="../media/image229.png"/><Relationship Id="rId15" Type="http://schemas.openxmlformats.org/officeDocument/2006/relationships/image" Target="../media/image234.png"/><Relationship Id="rId23" Type="http://schemas.openxmlformats.org/officeDocument/2006/relationships/image" Target="../media/image91.png"/><Relationship Id="rId28" Type="http://schemas.openxmlformats.org/officeDocument/2006/relationships/image" Target="../media/image238.png"/><Relationship Id="rId36" Type="http://schemas.openxmlformats.org/officeDocument/2006/relationships/image" Target="../media/image223.png"/><Relationship Id="rId10" Type="http://schemas.openxmlformats.org/officeDocument/2006/relationships/image" Target="../media/image135.png"/><Relationship Id="rId19" Type="http://schemas.openxmlformats.org/officeDocument/2006/relationships/image" Target="../media/image237.png"/><Relationship Id="rId31" Type="http://schemas.openxmlformats.org/officeDocument/2006/relationships/image" Target="../media/image222.png"/><Relationship Id="rId4" Type="http://schemas.openxmlformats.org/officeDocument/2006/relationships/image" Target="../media/image183.png"/><Relationship Id="rId9" Type="http://schemas.openxmlformats.org/officeDocument/2006/relationships/image" Target="../media/image189.png"/><Relationship Id="rId14" Type="http://schemas.openxmlformats.org/officeDocument/2006/relationships/image" Target="../media/image209.png"/><Relationship Id="rId22" Type="http://schemas.openxmlformats.org/officeDocument/2006/relationships/image" Target="../media/image90.png"/><Relationship Id="rId27" Type="http://schemas.openxmlformats.org/officeDocument/2006/relationships/image" Target="../media/image212.png"/><Relationship Id="rId30" Type="http://schemas.openxmlformats.org/officeDocument/2006/relationships/image" Target="../media/image240.png"/><Relationship Id="rId35" Type="http://schemas.openxmlformats.org/officeDocument/2006/relationships/image" Target="../media/image243.png"/><Relationship Id="rId8" Type="http://schemas.openxmlformats.org/officeDocument/2006/relationships/image" Target="../media/image230.png"/><Relationship Id="rId3" Type="http://schemas.openxmlformats.org/officeDocument/2006/relationships/image" Target="../media/image12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png"/><Relationship Id="rId2" Type="http://schemas.openxmlformats.org/officeDocument/2006/relationships/image" Target="../media/image24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1.png"/><Relationship Id="rId5" Type="http://schemas.openxmlformats.org/officeDocument/2006/relationships/image" Target="../media/image250.png"/><Relationship Id="rId4" Type="http://schemas.openxmlformats.org/officeDocument/2006/relationships/image" Target="../media/image24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8.png"/><Relationship Id="rId13" Type="http://schemas.openxmlformats.org/officeDocument/2006/relationships/image" Target="../media/image263.png"/><Relationship Id="rId3" Type="http://schemas.openxmlformats.org/officeDocument/2006/relationships/image" Target="../media/image253.png"/><Relationship Id="rId7" Type="http://schemas.openxmlformats.org/officeDocument/2006/relationships/image" Target="../media/image257.png"/><Relationship Id="rId12" Type="http://schemas.openxmlformats.org/officeDocument/2006/relationships/image" Target="../media/image262.png"/><Relationship Id="rId2" Type="http://schemas.openxmlformats.org/officeDocument/2006/relationships/image" Target="../media/image2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6.png"/><Relationship Id="rId11" Type="http://schemas.openxmlformats.org/officeDocument/2006/relationships/image" Target="../media/image261.png"/><Relationship Id="rId5" Type="http://schemas.openxmlformats.org/officeDocument/2006/relationships/image" Target="../media/image255.png"/><Relationship Id="rId10" Type="http://schemas.openxmlformats.org/officeDocument/2006/relationships/image" Target="../media/image260.png"/><Relationship Id="rId4" Type="http://schemas.openxmlformats.org/officeDocument/2006/relationships/image" Target="../media/image254.jpg"/><Relationship Id="rId9" Type="http://schemas.openxmlformats.org/officeDocument/2006/relationships/image" Target="../media/image25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1.png"/><Relationship Id="rId13" Type="http://schemas.openxmlformats.org/officeDocument/2006/relationships/image" Target="../media/image276.jpg"/><Relationship Id="rId3" Type="http://schemas.openxmlformats.org/officeDocument/2006/relationships/image" Target="../media/image266.png"/><Relationship Id="rId7" Type="http://schemas.openxmlformats.org/officeDocument/2006/relationships/image" Target="../media/image270.png"/><Relationship Id="rId12" Type="http://schemas.openxmlformats.org/officeDocument/2006/relationships/image" Target="../media/image275.png"/><Relationship Id="rId2" Type="http://schemas.openxmlformats.org/officeDocument/2006/relationships/image" Target="../media/image26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9.png"/><Relationship Id="rId11" Type="http://schemas.openxmlformats.org/officeDocument/2006/relationships/image" Target="../media/image274.png"/><Relationship Id="rId5" Type="http://schemas.openxmlformats.org/officeDocument/2006/relationships/image" Target="../media/image268.png"/><Relationship Id="rId10" Type="http://schemas.openxmlformats.org/officeDocument/2006/relationships/image" Target="../media/image273.png"/><Relationship Id="rId4" Type="http://schemas.openxmlformats.org/officeDocument/2006/relationships/image" Target="../media/image267.png"/><Relationship Id="rId9" Type="http://schemas.openxmlformats.org/officeDocument/2006/relationships/image" Target="../media/image272.jpg"/><Relationship Id="rId14" Type="http://schemas.openxmlformats.org/officeDocument/2006/relationships/image" Target="../media/image2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8.jpg"/><Relationship Id="rId2" Type="http://schemas.openxmlformats.org/officeDocument/2006/relationships/image" Target="../media/image27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0.jpg"/><Relationship Id="rId4" Type="http://schemas.openxmlformats.org/officeDocument/2006/relationships/image" Target="../media/image27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2.jpg"/><Relationship Id="rId2" Type="http://schemas.openxmlformats.org/officeDocument/2006/relationships/image" Target="../media/image28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4.jpg"/><Relationship Id="rId4" Type="http://schemas.openxmlformats.org/officeDocument/2006/relationships/image" Target="../media/image28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6.jpg"/><Relationship Id="rId2" Type="http://schemas.openxmlformats.org/officeDocument/2006/relationships/image" Target="../media/image28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aodesign.com/Supports_RG/renmul2_guide_v1_fr.pdf" TargetMode="External"/><Relationship Id="rId2" Type="http://schemas.openxmlformats.org/officeDocument/2006/relationships/image" Target="../media/image28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9.jpg"/><Relationship Id="rId2" Type="http://schemas.openxmlformats.org/officeDocument/2006/relationships/image" Target="../media/image28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0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2.png"/><Relationship Id="rId2" Type="http://schemas.openxmlformats.org/officeDocument/2006/relationships/image" Target="../media/image29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5.jpg"/><Relationship Id="rId5" Type="http://schemas.openxmlformats.org/officeDocument/2006/relationships/image" Target="../media/image294.jpg"/><Relationship Id="rId4" Type="http://schemas.openxmlformats.org/officeDocument/2006/relationships/image" Target="../media/image293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0.jpg"/><Relationship Id="rId2" Type="http://schemas.openxmlformats.org/officeDocument/2006/relationships/image" Target="../media/image299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png"/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2.jpg"/><Relationship Id="rId4" Type="http://schemas.openxmlformats.org/officeDocument/2006/relationships/image" Target="../media/image260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image" Target="../media/image47.png"/><Relationship Id="rId39" Type="http://schemas.openxmlformats.org/officeDocument/2006/relationships/image" Target="../media/image60.png"/><Relationship Id="rId21" Type="http://schemas.openxmlformats.org/officeDocument/2006/relationships/image" Target="../media/image42.png"/><Relationship Id="rId34" Type="http://schemas.openxmlformats.org/officeDocument/2006/relationships/image" Target="../media/image55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33" Type="http://schemas.openxmlformats.org/officeDocument/2006/relationships/image" Target="../media/image54.png"/><Relationship Id="rId38" Type="http://schemas.openxmlformats.org/officeDocument/2006/relationships/image" Target="../media/image59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29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32" Type="http://schemas.openxmlformats.org/officeDocument/2006/relationships/image" Target="../media/image53.png"/><Relationship Id="rId37" Type="http://schemas.openxmlformats.org/officeDocument/2006/relationships/image" Target="../media/image58.png"/><Relationship Id="rId40" Type="http://schemas.openxmlformats.org/officeDocument/2006/relationships/image" Target="../media/image61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36" Type="http://schemas.openxmlformats.org/officeDocument/2006/relationships/image" Target="../media/image57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31" Type="http://schemas.openxmlformats.org/officeDocument/2006/relationships/image" Target="../media/image52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Relationship Id="rId27" Type="http://schemas.openxmlformats.org/officeDocument/2006/relationships/image" Target="../media/image48.png"/><Relationship Id="rId30" Type="http://schemas.openxmlformats.org/officeDocument/2006/relationships/image" Target="../media/image51.png"/><Relationship Id="rId35" Type="http://schemas.openxmlformats.org/officeDocument/2006/relationships/image" Target="../media/image56.png"/><Relationship Id="rId8" Type="http://schemas.openxmlformats.org/officeDocument/2006/relationships/image" Target="../media/image29.png"/><Relationship Id="rId3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17" Type="http://schemas.openxmlformats.org/officeDocument/2006/relationships/image" Target="../media/image77.png"/><Relationship Id="rId2" Type="http://schemas.openxmlformats.org/officeDocument/2006/relationships/image" Target="../media/image62.png"/><Relationship Id="rId16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9350"/>
          </a:xfrm>
          <a:custGeom>
            <a:avLst/>
            <a:gdLst/>
            <a:ahLst/>
            <a:cxnLst/>
            <a:rect l="l" t="t" r="r" b="b"/>
            <a:pathLst>
              <a:path w="20104100" h="11309350">
                <a:moveTo>
                  <a:pt x="20104046" y="0"/>
                </a:moveTo>
                <a:lnTo>
                  <a:pt x="0" y="0"/>
                </a:lnTo>
                <a:lnTo>
                  <a:pt x="0" y="11309085"/>
                </a:lnTo>
                <a:lnTo>
                  <a:pt x="20104046" y="11309085"/>
                </a:lnTo>
                <a:lnTo>
                  <a:pt x="201040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20104100" cy="11309350"/>
            <a:chOff x="0" y="0"/>
            <a:chExt cx="20104100" cy="1130935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9086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71740" y="808852"/>
              <a:ext cx="3117850" cy="1409700"/>
            </a:xfrm>
            <a:custGeom>
              <a:avLst/>
              <a:gdLst/>
              <a:ahLst/>
              <a:cxnLst/>
              <a:rect l="l" t="t" r="r" b="b"/>
              <a:pathLst>
                <a:path w="3117850" h="1409700">
                  <a:moveTo>
                    <a:pt x="534314" y="592670"/>
                  </a:moveTo>
                  <a:lnTo>
                    <a:pt x="422109" y="399122"/>
                  </a:lnTo>
                  <a:lnTo>
                    <a:pt x="408597" y="375818"/>
                  </a:lnTo>
                  <a:lnTo>
                    <a:pt x="421233" y="369468"/>
                  </a:lnTo>
                  <a:lnTo>
                    <a:pt x="455142" y="345871"/>
                  </a:lnTo>
                  <a:lnTo>
                    <a:pt x="481672" y="316788"/>
                  </a:lnTo>
                  <a:lnTo>
                    <a:pt x="500621" y="282790"/>
                  </a:lnTo>
                  <a:lnTo>
                    <a:pt x="512000" y="243878"/>
                  </a:lnTo>
                  <a:lnTo>
                    <a:pt x="515797" y="200037"/>
                  </a:lnTo>
                  <a:lnTo>
                    <a:pt x="512000" y="155409"/>
                  </a:lnTo>
                  <a:lnTo>
                    <a:pt x="500697" y="116255"/>
                  </a:lnTo>
                  <a:lnTo>
                    <a:pt x="500621" y="115989"/>
                  </a:lnTo>
                  <a:lnTo>
                    <a:pt x="481672" y="81788"/>
                  </a:lnTo>
                  <a:lnTo>
                    <a:pt x="455142" y="52793"/>
                  </a:lnTo>
                  <a:lnTo>
                    <a:pt x="421894" y="29705"/>
                  </a:lnTo>
                  <a:lnTo>
                    <a:pt x="384302" y="13855"/>
                  </a:lnTo>
                  <a:lnTo>
                    <a:pt x="384302" y="201879"/>
                  </a:lnTo>
                  <a:lnTo>
                    <a:pt x="382765" y="220751"/>
                  </a:lnTo>
                  <a:lnTo>
                    <a:pt x="359765" y="264845"/>
                  </a:lnTo>
                  <a:lnTo>
                    <a:pt x="311759" y="286550"/>
                  </a:lnTo>
                  <a:lnTo>
                    <a:pt x="290779" y="287997"/>
                  </a:lnTo>
                  <a:lnTo>
                    <a:pt x="164833" y="287997"/>
                  </a:lnTo>
                  <a:lnTo>
                    <a:pt x="164833" y="114833"/>
                  </a:lnTo>
                  <a:lnTo>
                    <a:pt x="290779" y="114833"/>
                  </a:lnTo>
                  <a:lnTo>
                    <a:pt x="330238" y="120510"/>
                  </a:lnTo>
                  <a:lnTo>
                    <a:pt x="370497" y="150063"/>
                  </a:lnTo>
                  <a:lnTo>
                    <a:pt x="384302" y="201879"/>
                  </a:lnTo>
                  <a:lnTo>
                    <a:pt x="384302" y="13855"/>
                  </a:lnTo>
                  <a:lnTo>
                    <a:pt x="382790" y="13208"/>
                  </a:lnTo>
                  <a:lnTo>
                    <a:pt x="337845" y="3302"/>
                  </a:lnTo>
                  <a:lnTo>
                    <a:pt x="287070" y="12"/>
                  </a:lnTo>
                  <a:lnTo>
                    <a:pt x="35191" y="12"/>
                  </a:lnTo>
                  <a:lnTo>
                    <a:pt x="35191" y="592670"/>
                  </a:lnTo>
                  <a:lnTo>
                    <a:pt x="164833" y="592670"/>
                  </a:lnTo>
                  <a:lnTo>
                    <a:pt x="164833" y="399122"/>
                  </a:lnTo>
                  <a:lnTo>
                    <a:pt x="282854" y="399122"/>
                  </a:lnTo>
                  <a:lnTo>
                    <a:pt x="385229" y="592670"/>
                  </a:lnTo>
                  <a:lnTo>
                    <a:pt x="534314" y="592670"/>
                  </a:lnTo>
                  <a:close/>
                </a:path>
                <a:path w="3117850" h="1409700">
                  <a:moveTo>
                    <a:pt x="613956" y="953566"/>
                  </a:moveTo>
                  <a:lnTo>
                    <a:pt x="613486" y="927176"/>
                  </a:lnTo>
                  <a:lnTo>
                    <a:pt x="612673" y="914107"/>
                  </a:lnTo>
                  <a:lnTo>
                    <a:pt x="611174" y="901712"/>
                  </a:lnTo>
                  <a:lnTo>
                    <a:pt x="277812" y="901712"/>
                  </a:lnTo>
                  <a:lnTo>
                    <a:pt x="277812" y="1010983"/>
                  </a:lnTo>
                  <a:lnTo>
                    <a:pt x="477481" y="1010983"/>
                  </a:lnTo>
                  <a:lnTo>
                    <a:pt x="474319" y="1025956"/>
                  </a:lnTo>
                  <a:lnTo>
                    <a:pt x="456996" y="1064691"/>
                  </a:lnTo>
                  <a:lnTo>
                    <a:pt x="416877" y="1101940"/>
                  </a:lnTo>
                  <a:lnTo>
                    <a:pt x="380504" y="1117219"/>
                  </a:lnTo>
                  <a:lnTo>
                    <a:pt x="337680" y="1124851"/>
                  </a:lnTo>
                  <a:lnTo>
                    <a:pt x="313918" y="1125804"/>
                  </a:lnTo>
                  <a:lnTo>
                    <a:pt x="288251" y="1124356"/>
                  </a:lnTo>
                  <a:lnTo>
                    <a:pt x="241261" y="1112786"/>
                  </a:lnTo>
                  <a:lnTo>
                    <a:pt x="200456" y="1089875"/>
                  </a:lnTo>
                  <a:lnTo>
                    <a:pt x="168275" y="1056995"/>
                  </a:lnTo>
                  <a:lnTo>
                    <a:pt x="145440" y="1014691"/>
                  </a:lnTo>
                  <a:lnTo>
                    <a:pt x="133870" y="964679"/>
                  </a:lnTo>
                  <a:lnTo>
                    <a:pt x="132422" y="936904"/>
                  </a:lnTo>
                  <a:lnTo>
                    <a:pt x="133845" y="909180"/>
                  </a:lnTo>
                  <a:lnTo>
                    <a:pt x="145186" y="859637"/>
                  </a:lnTo>
                  <a:lnTo>
                    <a:pt x="167551" y="818146"/>
                  </a:lnTo>
                  <a:lnTo>
                    <a:pt x="199034" y="785736"/>
                  </a:lnTo>
                  <a:lnTo>
                    <a:pt x="238950" y="762876"/>
                  </a:lnTo>
                  <a:lnTo>
                    <a:pt x="285013" y="751293"/>
                  </a:lnTo>
                  <a:lnTo>
                    <a:pt x="310222" y="749846"/>
                  </a:lnTo>
                  <a:lnTo>
                    <a:pt x="331660" y="750722"/>
                  </a:lnTo>
                  <a:lnTo>
                    <a:pt x="369862" y="757656"/>
                  </a:lnTo>
                  <a:lnTo>
                    <a:pt x="415556" y="779487"/>
                  </a:lnTo>
                  <a:lnTo>
                    <a:pt x="447586" y="809637"/>
                  </a:lnTo>
                  <a:lnTo>
                    <a:pt x="464870" y="842441"/>
                  </a:lnTo>
                  <a:lnTo>
                    <a:pt x="600062" y="842441"/>
                  </a:lnTo>
                  <a:lnTo>
                    <a:pt x="583742" y="788746"/>
                  </a:lnTo>
                  <a:lnTo>
                    <a:pt x="553300" y="738733"/>
                  </a:lnTo>
                  <a:lnTo>
                    <a:pt x="509778" y="695223"/>
                  </a:lnTo>
                  <a:lnTo>
                    <a:pt x="454202" y="660946"/>
                  </a:lnTo>
                  <a:lnTo>
                    <a:pt x="387184" y="638721"/>
                  </a:lnTo>
                  <a:lnTo>
                    <a:pt x="309283" y="631317"/>
                  </a:lnTo>
                  <a:lnTo>
                    <a:pt x="276593" y="632764"/>
                  </a:lnTo>
                  <a:lnTo>
                    <a:pt x="215011" y="644334"/>
                  </a:lnTo>
                  <a:lnTo>
                    <a:pt x="158813" y="667181"/>
                  </a:lnTo>
                  <a:lnTo>
                    <a:pt x="109728" y="699350"/>
                  </a:lnTo>
                  <a:lnTo>
                    <a:pt x="68287" y="740321"/>
                  </a:lnTo>
                  <a:lnTo>
                    <a:pt x="35877" y="788708"/>
                  </a:lnTo>
                  <a:lnTo>
                    <a:pt x="13017" y="844003"/>
                  </a:lnTo>
                  <a:lnTo>
                    <a:pt x="1447" y="904671"/>
                  </a:lnTo>
                  <a:lnTo>
                    <a:pt x="0" y="936904"/>
                  </a:lnTo>
                  <a:lnTo>
                    <a:pt x="1473" y="969137"/>
                  </a:lnTo>
                  <a:lnTo>
                    <a:pt x="13284" y="1029792"/>
                  </a:lnTo>
                  <a:lnTo>
                    <a:pt x="36576" y="1085126"/>
                  </a:lnTo>
                  <a:lnTo>
                    <a:pt x="69443" y="1133729"/>
                  </a:lnTo>
                  <a:lnTo>
                    <a:pt x="111353" y="1175092"/>
                  </a:lnTo>
                  <a:lnTo>
                    <a:pt x="160896" y="1207274"/>
                  </a:lnTo>
                  <a:lnTo>
                    <a:pt x="217525" y="1229728"/>
                  </a:lnTo>
                  <a:lnTo>
                    <a:pt x="279336" y="1241069"/>
                  </a:lnTo>
                  <a:lnTo>
                    <a:pt x="312064" y="1242479"/>
                  </a:lnTo>
                  <a:lnTo>
                    <a:pt x="353999" y="1240320"/>
                  </a:lnTo>
                  <a:lnTo>
                    <a:pt x="393674" y="1233805"/>
                  </a:lnTo>
                  <a:lnTo>
                    <a:pt x="431088" y="1222959"/>
                  </a:lnTo>
                  <a:lnTo>
                    <a:pt x="466255" y="1207757"/>
                  </a:lnTo>
                  <a:lnTo>
                    <a:pt x="527253" y="1165517"/>
                  </a:lnTo>
                  <a:lnTo>
                    <a:pt x="574141" y="1108227"/>
                  </a:lnTo>
                  <a:lnTo>
                    <a:pt x="591553" y="1074242"/>
                  </a:lnTo>
                  <a:lnTo>
                    <a:pt x="603999" y="1037145"/>
                  </a:lnTo>
                  <a:lnTo>
                    <a:pt x="611466" y="996924"/>
                  </a:lnTo>
                  <a:lnTo>
                    <a:pt x="613956" y="953566"/>
                  </a:lnTo>
                  <a:close/>
                </a:path>
                <a:path w="3117850" h="1409700">
                  <a:moveTo>
                    <a:pt x="957237" y="769772"/>
                  </a:moveTo>
                  <a:lnTo>
                    <a:pt x="909231" y="774915"/>
                  </a:lnTo>
                  <a:lnTo>
                    <a:pt x="865708" y="789063"/>
                  </a:lnTo>
                  <a:lnTo>
                    <a:pt x="826681" y="810234"/>
                  </a:lnTo>
                  <a:lnTo>
                    <a:pt x="792111" y="836447"/>
                  </a:lnTo>
                  <a:lnTo>
                    <a:pt x="772248" y="770216"/>
                  </a:lnTo>
                  <a:lnTo>
                    <a:pt x="667334" y="770216"/>
                  </a:lnTo>
                  <a:lnTo>
                    <a:pt x="667334" y="1233233"/>
                  </a:lnTo>
                  <a:lnTo>
                    <a:pt x="794194" y="1233233"/>
                  </a:lnTo>
                  <a:lnTo>
                    <a:pt x="794194" y="1037945"/>
                  </a:lnTo>
                  <a:lnTo>
                    <a:pt x="795426" y="1017854"/>
                  </a:lnTo>
                  <a:lnTo>
                    <a:pt x="805586" y="979195"/>
                  </a:lnTo>
                  <a:lnTo>
                    <a:pt x="834123" y="936320"/>
                  </a:lnTo>
                  <a:lnTo>
                    <a:pt x="903490" y="898182"/>
                  </a:lnTo>
                  <a:lnTo>
                    <a:pt x="957237" y="892098"/>
                  </a:lnTo>
                  <a:lnTo>
                    <a:pt x="957237" y="769772"/>
                  </a:lnTo>
                  <a:close/>
                </a:path>
                <a:path w="3117850" h="1409700">
                  <a:moveTo>
                    <a:pt x="1021448" y="359308"/>
                  </a:moveTo>
                  <a:lnTo>
                    <a:pt x="1017511" y="311150"/>
                  </a:lnTo>
                  <a:lnTo>
                    <a:pt x="1004824" y="260070"/>
                  </a:lnTo>
                  <a:lnTo>
                    <a:pt x="986739" y="224104"/>
                  </a:lnTo>
                  <a:lnTo>
                    <a:pt x="956627" y="184746"/>
                  </a:lnTo>
                  <a:lnTo>
                    <a:pt x="910323" y="149567"/>
                  </a:lnTo>
                  <a:lnTo>
                    <a:pt x="896696" y="143116"/>
                  </a:lnTo>
                  <a:lnTo>
                    <a:pt x="896696" y="311150"/>
                  </a:lnTo>
                  <a:lnTo>
                    <a:pt x="679538" y="311150"/>
                  </a:lnTo>
                  <a:lnTo>
                    <a:pt x="698665" y="264998"/>
                  </a:lnTo>
                  <a:lnTo>
                    <a:pt x="731139" y="236601"/>
                  </a:lnTo>
                  <a:lnTo>
                    <a:pt x="772198" y="224891"/>
                  </a:lnTo>
                  <a:lnTo>
                    <a:pt x="787158" y="224104"/>
                  </a:lnTo>
                  <a:lnTo>
                    <a:pt x="802868" y="224891"/>
                  </a:lnTo>
                  <a:lnTo>
                    <a:pt x="802068" y="224891"/>
                  </a:lnTo>
                  <a:lnTo>
                    <a:pt x="815632" y="226999"/>
                  </a:lnTo>
                  <a:lnTo>
                    <a:pt x="853719" y="242252"/>
                  </a:lnTo>
                  <a:lnTo>
                    <a:pt x="882548" y="271322"/>
                  </a:lnTo>
                  <a:lnTo>
                    <a:pt x="896696" y="311150"/>
                  </a:lnTo>
                  <a:lnTo>
                    <a:pt x="896696" y="143116"/>
                  </a:lnTo>
                  <a:lnTo>
                    <a:pt x="883399" y="136804"/>
                  </a:lnTo>
                  <a:lnTo>
                    <a:pt x="854519" y="127685"/>
                  </a:lnTo>
                  <a:lnTo>
                    <a:pt x="824014" y="122275"/>
                  </a:lnTo>
                  <a:lnTo>
                    <a:pt x="824738" y="122275"/>
                  </a:lnTo>
                  <a:lnTo>
                    <a:pt x="790867" y="120396"/>
                  </a:lnTo>
                  <a:lnTo>
                    <a:pt x="757123" y="122275"/>
                  </a:lnTo>
                  <a:lnTo>
                    <a:pt x="725347" y="127914"/>
                  </a:lnTo>
                  <a:lnTo>
                    <a:pt x="667702" y="150482"/>
                  </a:lnTo>
                  <a:lnTo>
                    <a:pt x="619785" y="186601"/>
                  </a:lnTo>
                  <a:lnTo>
                    <a:pt x="583438" y="234759"/>
                  </a:lnTo>
                  <a:lnTo>
                    <a:pt x="560527" y="293433"/>
                  </a:lnTo>
                  <a:lnTo>
                    <a:pt x="552983" y="359308"/>
                  </a:lnTo>
                  <a:lnTo>
                    <a:pt x="552881" y="361162"/>
                  </a:lnTo>
                  <a:lnTo>
                    <a:pt x="554850" y="396138"/>
                  </a:lnTo>
                  <a:lnTo>
                    <a:pt x="570585" y="459346"/>
                  </a:lnTo>
                  <a:lnTo>
                    <a:pt x="601573" y="513143"/>
                  </a:lnTo>
                  <a:lnTo>
                    <a:pt x="644880" y="555269"/>
                  </a:lnTo>
                  <a:lnTo>
                    <a:pt x="699452" y="585000"/>
                  </a:lnTo>
                  <a:lnTo>
                    <a:pt x="762190" y="600049"/>
                  </a:lnTo>
                  <a:lnTo>
                    <a:pt x="796429" y="601929"/>
                  </a:lnTo>
                  <a:lnTo>
                    <a:pt x="825271" y="600621"/>
                  </a:lnTo>
                  <a:lnTo>
                    <a:pt x="878293" y="590194"/>
                  </a:lnTo>
                  <a:lnTo>
                    <a:pt x="924814" y="569645"/>
                  </a:lnTo>
                  <a:lnTo>
                    <a:pt x="963485" y="540715"/>
                  </a:lnTo>
                  <a:lnTo>
                    <a:pt x="993609" y="503948"/>
                  </a:lnTo>
                  <a:lnTo>
                    <a:pt x="998080" y="495427"/>
                  </a:lnTo>
                  <a:lnTo>
                    <a:pt x="1004544" y="483171"/>
                  </a:lnTo>
                  <a:lnTo>
                    <a:pt x="1012583" y="460883"/>
                  </a:lnTo>
                  <a:lnTo>
                    <a:pt x="1017739" y="437083"/>
                  </a:lnTo>
                  <a:lnTo>
                    <a:pt x="891806" y="437083"/>
                  </a:lnTo>
                  <a:lnTo>
                    <a:pt x="888987" y="445223"/>
                  </a:lnTo>
                  <a:lnTo>
                    <a:pt x="885202" y="452958"/>
                  </a:lnTo>
                  <a:lnTo>
                    <a:pt x="852271" y="483946"/>
                  </a:lnTo>
                  <a:lnTo>
                    <a:pt x="809764" y="494969"/>
                  </a:lnTo>
                  <a:lnTo>
                    <a:pt x="796429" y="495427"/>
                  </a:lnTo>
                  <a:lnTo>
                    <a:pt x="779703" y="494563"/>
                  </a:lnTo>
                  <a:lnTo>
                    <a:pt x="734377" y="481533"/>
                  </a:lnTo>
                  <a:lnTo>
                    <a:pt x="699477" y="451853"/>
                  </a:lnTo>
                  <a:lnTo>
                    <a:pt x="679958" y="407936"/>
                  </a:lnTo>
                  <a:lnTo>
                    <a:pt x="677710" y="396341"/>
                  </a:lnTo>
                  <a:lnTo>
                    <a:pt x="1019594" y="396341"/>
                  </a:lnTo>
                  <a:lnTo>
                    <a:pt x="1020140" y="390702"/>
                  </a:lnTo>
                  <a:lnTo>
                    <a:pt x="1020749" y="382841"/>
                  </a:lnTo>
                  <a:lnTo>
                    <a:pt x="1021245" y="372465"/>
                  </a:lnTo>
                  <a:lnTo>
                    <a:pt x="1021422" y="361162"/>
                  </a:lnTo>
                  <a:lnTo>
                    <a:pt x="1021448" y="359308"/>
                  </a:lnTo>
                  <a:close/>
                </a:path>
                <a:path w="3117850" h="1409700">
                  <a:moveTo>
                    <a:pt x="1475244" y="1001725"/>
                  </a:moveTo>
                  <a:lnTo>
                    <a:pt x="1467142" y="934008"/>
                  </a:lnTo>
                  <a:lnTo>
                    <a:pt x="1442834" y="875322"/>
                  </a:lnTo>
                  <a:lnTo>
                    <a:pt x="1404391" y="827176"/>
                  </a:lnTo>
                  <a:lnTo>
                    <a:pt x="1353934" y="791057"/>
                  </a:lnTo>
                  <a:lnTo>
                    <a:pt x="1347444" y="788136"/>
                  </a:lnTo>
                  <a:lnTo>
                    <a:pt x="1347444" y="1001725"/>
                  </a:lnTo>
                  <a:lnTo>
                    <a:pt x="1346466" y="1020533"/>
                  </a:lnTo>
                  <a:lnTo>
                    <a:pt x="1331633" y="1069441"/>
                  </a:lnTo>
                  <a:lnTo>
                    <a:pt x="1301584" y="1105090"/>
                  </a:lnTo>
                  <a:lnTo>
                    <a:pt x="1259357" y="1125588"/>
                  </a:lnTo>
                  <a:lnTo>
                    <a:pt x="1226134" y="1129512"/>
                  </a:lnTo>
                  <a:lnTo>
                    <a:pt x="1209446" y="1128534"/>
                  </a:lnTo>
                  <a:lnTo>
                    <a:pt x="1164564" y="1113777"/>
                  </a:lnTo>
                  <a:lnTo>
                    <a:pt x="1130084" y="1082865"/>
                  </a:lnTo>
                  <a:lnTo>
                    <a:pt x="1109687" y="1038072"/>
                  </a:lnTo>
                  <a:lnTo>
                    <a:pt x="1105763" y="1001725"/>
                  </a:lnTo>
                  <a:lnTo>
                    <a:pt x="1106741" y="982510"/>
                  </a:lnTo>
                  <a:lnTo>
                    <a:pt x="1121498" y="933196"/>
                  </a:lnTo>
                  <a:lnTo>
                    <a:pt x="1151623" y="897445"/>
                  </a:lnTo>
                  <a:lnTo>
                    <a:pt x="1193609" y="876947"/>
                  </a:lnTo>
                  <a:lnTo>
                    <a:pt x="1226134" y="873010"/>
                  </a:lnTo>
                  <a:lnTo>
                    <a:pt x="1243241" y="873988"/>
                  </a:lnTo>
                  <a:lnTo>
                    <a:pt x="1288656" y="888758"/>
                  </a:lnTo>
                  <a:lnTo>
                    <a:pt x="1323111" y="919657"/>
                  </a:lnTo>
                  <a:lnTo>
                    <a:pt x="1343507" y="964679"/>
                  </a:lnTo>
                  <a:lnTo>
                    <a:pt x="1347444" y="1001725"/>
                  </a:lnTo>
                  <a:lnTo>
                    <a:pt x="1347444" y="788136"/>
                  </a:lnTo>
                  <a:lnTo>
                    <a:pt x="1324762" y="777900"/>
                  </a:lnTo>
                  <a:lnTo>
                    <a:pt x="1293736" y="768489"/>
                  </a:lnTo>
                  <a:lnTo>
                    <a:pt x="1260856" y="762850"/>
                  </a:lnTo>
                  <a:lnTo>
                    <a:pt x="1226134" y="760958"/>
                  </a:lnTo>
                  <a:lnTo>
                    <a:pt x="1191437" y="762850"/>
                  </a:lnTo>
                  <a:lnTo>
                    <a:pt x="1127772" y="777900"/>
                  </a:lnTo>
                  <a:lnTo>
                    <a:pt x="1072273" y="807618"/>
                  </a:lnTo>
                  <a:lnTo>
                    <a:pt x="1028052" y="849744"/>
                  </a:lnTo>
                  <a:lnTo>
                    <a:pt x="996188" y="903541"/>
                  </a:lnTo>
                  <a:lnTo>
                    <a:pt x="979995" y="966736"/>
                  </a:lnTo>
                  <a:lnTo>
                    <a:pt x="977963" y="1001725"/>
                  </a:lnTo>
                  <a:lnTo>
                    <a:pt x="979995" y="1036713"/>
                  </a:lnTo>
                  <a:lnTo>
                    <a:pt x="996188" y="1099908"/>
                  </a:lnTo>
                  <a:lnTo>
                    <a:pt x="1028052" y="1153706"/>
                  </a:lnTo>
                  <a:lnTo>
                    <a:pt x="1072273" y="1195844"/>
                  </a:lnTo>
                  <a:lnTo>
                    <a:pt x="1127772" y="1225562"/>
                  </a:lnTo>
                  <a:lnTo>
                    <a:pt x="1191437" y="1240612"/>
                  </a:lnTo>
                  <a:lnTo>
                    <a:pt x="1226134" y="1242491"/>
                  </a:lnTo>
                  <a:lnTo>
                    <a:pt x="1260856" y="1240612"/>
                  </a:lnTo>
                  <a:lnTo>
                    <a:pt x="1324762" y="1225562"/>
                  </a:lnTo>
                  <a:lnTo>
                    <a:pt x="1380667" y="1195844"/>
                  </a:lnTo>
                  <a:lnTo>
                    <a:pt x="1425117" y="1153706"/>
                  </a:lnTo>
                  <a:lnTo>
                    <a:pt x="1457007" y="1099908"/>
                  </a:lnTo>
                  <a:lnTo>
                    <a:pt x="1473212" y="1036713"/>
                  </a:lnTo>
                  <a:lnTo>
                    <a:pt x="1475244" y="1001725"/>
                  </a:lnTo>
                  <a:close/>
                </a:path>
                <a:path w="3117850" h="1409700">
                  <a:moveTo>
                    <a:pt x="1529715" y="313931"/>
                  </a:moveTo>
                  <a:lnTo>
                    <a:pt x="1523238" y="257911"/>
                  </a:lnTo>
                  <a:lnTo>
                    <a:pt x="1503794" y="210210"/>
                  </a:lnTo>
                  <a:lnTo>
                    <a:pt x="1473339" y="171792"/>
                  </a:lnTo>
                  <a:lnTo>
                    <a:pt x="1433868" y="143535"/>
                  </a:lnTo>
                  <a:lnTo>
                    <a:pt x="1386763" y="126174"/>
                  </a:lnTo>
                  <a:lnTo>
                    <a:pt x="1333398" y="120383"/>
                  </a:lnTo>
                  <a:lnTo>
                    <a:pt x="1308227" y="121716"/>
                  </a:lnTo>
                  <a:lnTo>
                    <a:pt x="1262380" y="132372"/>
                  </a:lnTo>
                  <a:lnTo>
                    <a:pt x="1216888" y="157772"/>
                  </a:lnTo>
                  <a:lnTo>
                    <a:pt x="1196073" y="177241"/>
                  </a:lnTo>
                  <a:lnTo>
                    <a:pt x="1172273" y="129654"/>
                  </a:lnTo>
                  <a:lnTo>
                    <a:pt x="1082459" y="129654"/>
                  </a:lnTo>
                  <a:lnTo>
                    <a:pt x="1082459" y="592658"/>
                  </a:lnTo>
                  <a:lnTo>
                    <a:pt x="1209319" y="592658"/>
                  </a:lnTo>
                  <a:lnTo>
                    <a:pt x="1209319" y="333375"/>
                  </a:lnTo>
                  <a:lnTo>
                    <a:pt x="1210970" y="310667"/>
                  </a:lnTo>
                  <a:lnTo>
                    <a:pt x="1224153" y="273392"/>
                  </a:lnTo>
                  <a:lnTo>
                    <a:pt x="1266609" y="239039"/>
                  </a:lnTo>
                  <a:lnTo>
                    <a:pt x="1306537" y="232435"/>
                  </a:lnTo>
                  <a:lnTo>
                    <a:pt x="1320457" y="233197"/>
                  </a:lnTo>
                  <a:lnTo>
                    <a:pt x="1357020" y="244475"/>
                  </a:lnTo>
                  <a:lnTo>
                    <a:pt x="1390815" y="279209"/>
                  </a:lnTo>
                  <a:lnTo>
                    <a:pt x="1402105" y="318185"/>
                  </a:lnTo>
                  <a:lnTo>
                    <a:pt x="1402854" y="333375"/>
                  </a:lnTo>
                  <a:lnTo>
                    <a:pt x="1402854" y="592658"/>
                  </a:lnTo>
                  <a:lnTo>
                    <a:pt x="1529715" y="592658"/>
                  </a:lnTo>
                  <a:lnTo>
                    <a:pt x="1529715" y="313931"/>
                  </a:lnTo>
                  <a:close/>
                </a:path>
                <a:path w="3117850" h="1409700">
                  <a:moveTo>
                    <a:pt x="1962594" y="770216"/>
                  </a:moveTo>
                  <a:lnTo>
                    <a:pt x="1835734" y="770216"/>
                  </a:lnTo>
                  <a:lnTo>
                    <a:pt x="1835734" y="1032281"/>
                  </a:lnTo>
                  <a:lnTo>
                    <a:pt x="1834197" y="1054887"/>
                  </a:lnTo>
                  <a:lnTo>
                    <a:pt x="1821929" y="1091234"/>
                  </a:lnTo>
                  <a:lnTo>
                    <a:pt x="1782140" y="1123391"/>
                  </a:lnTo>
                  <a:lnTo>
                    <a:pt x="1744052" y="1129525"/>
                  </a:lnTo>
                  <a:lnTo>
                    <a:pt x="1724266" y="1127988"/>
                  </a:lnTo>
                  <a:lnTo>
                    <a:pt x="1677390" y="1104976"/>
                  </a:lnTo>
                  <a:lnTo>
                    <a:pt x="1653946" y="1054887"/>
                  </a:lnTo>
                  <a:lnTo>
                    <a:pt x="1652384" y="1032281"/>
                  </a:lnTo>
                  <a:lnTo>
                    <a:pt x="1652384" y="770216"/>
                  </a:lnTo>
                  <a:lnTo>
                    <a:pt x="1525524" y="770216"/>
                  </a:lnTo>
                  <a:lnTo>
                    <a:pt x="1525524" y="1046175"/>
                  </a:lnTo>
                  <a:lnTo>
                    <a:pt x="1529283" y="1089545"/>
                  </a:lnTo>
                  <a:lnTo>
                    <a:pt x="1540560" y="1128014"/>
                  </a:lnTo>
                  <a:lnTo>
                    <a:pt x="1559369" y="1161554"/>
                  </a:lnTo>
                  <a:lnTo>
                    <a:pt x="1585709" y="1190167"/>
                  </a:lnTo>
                  <a:lnTo>
                    <a:pt x="1618170" y="1213065"/>
                  </a:lnTo>
                  <a:lnTo>
                    <a:pt x="1655394" y="1229410"/>
                  </a:lnTo>
                  <a:lnTo>
                    <a:pt x="1697342" y="1239215"/>
                  </a:lnTo>
                  <a:lnTo>
                    <a:pt x="1744052" y="1242491"/>
                  </a:lnTo>
                  <a:lnTo>
                    <a:pt x="1775485" y="1240980"/>
                  </a:lnTo>
                  <a:lnTo>
                    <a:pt x="1832432" y="1228940"/>
                  </a:lnTo>
                  <a:lnTo>
                    <a:pt x="1881162" y="1205103"/>
                  </a:lnTo>
                  <a:lnTo>
                    <a:pt x="1919592" y="1170838"/>
                  </a:lnTo>
                  <a:lnTo>
                    <a:pt x="1946973" y="1126731"/>
                  </a:lnTo>
                  <a:lnTo>
                    <a:pt x="1960854" y="1074877"/>
                  </a:lnTo>
                  <a:lnTo>
                    <a:pt x="1962594" y="1046175"/>
                  </a:lnTo>
                  <a:lnTo>
                    <a:pt x="1962594" y="770216"/>
                  </a:lnTo>
                  <a:close/>
                </a:path>
                <a:path w="3117850" h="1409700">
                  <a:moveTo>
                    <a:pt x="2066150" y="129654"/>
                  </a:moveTo>
                  <a:lnTo>
                    <a:pt x="1976323" y="129654"/>
                  </a:lnTo>
                  <a:lnTo>
                    <a:pt x="1952485" y="177317"/>
                  </a:lnTo>
                  <a:lnTo>
                    <a:pt x="1948548" y="173558"/>
                  </a:lnTo>
                  <a:lnTo>
                    <a:pt x="1948548" y="361149"/>
                  </a:lnTo>
                  <a:lnTo>
                    <a:pt x="1947557" y="379971"/>
                  </a:lnTo>
                  <a:lnTo>
                    <a:pt x="1932724" y="428866"/>
                  </a:lnTo>
                  <a:lnTo>
                    <a:pt x="1902929" y="464527"/>
                  </a:lnTo>
                  <a:lnTo>
                    <a:pt x="1861489" y="485013"/>
                  </a:lnTo>
                  <a:lnTo>
                    <a:pt x="1829079" y="488950"/>
                  </a:lnTo>
                  <a:lnTo>
                    <a:pt x="1812417" y="487972"/>
                  </a:lnTo>
                  <a:lnTo>
                    <a:pt x="1767967" y="473202"/>
                  </a:lnTo>
                  <a:lnTo>
                    <a:pt x="1733931" y="442302"/>
                  </a:lnTo>
                  <a:lnTo>
                    <a:pt x="1713560" y="397510"/>
                  </a:lnTo>
                  <a:lnTo>
                    <a:pt x="1709623" y="361149"/>
                  </a:lnTo>
                  <a:lnTo>
                    <a:pt x="1710613" y="341947"/>
                  </a:lnTo>
                  <a:lnTo>
                    <a:pt x="1725371" y="292633"/>
                  </a:lnTo>
                  <a:lnTo>
                    <a:pt x="1755228" y="256870"/>
                  </a:lnTo>
                  <a:lnTo>
                    <a:pt x="1796669" y="236372"/>
                  </a:lnTo>
                  <a:lnTo>
                    <a:pt x="1845741" y="233426"/>
                  </a:lnTo>
                  <a:lnTo>
                    <a:pt x="1890204" y="248183"/>
                  </a:lnTo>
                  <a:lnTo>
                    <a:pt x="1924227" y="279095"/>
                  </a:lnTo>
                  <a:lnTo>
                    <a:pt x="1944598" y="324116"/>
                  </a:lnTo>
                  <a:lnTo>
                    <a:pt x="1948548" y="361149"/>
                  </a:lnTo>
                  <a:lnTo>
                    <a:pt x="1948548" y="173558"/>
                  </a:lnTo>
                  <a:lnTo>
                    <a:pt x="1895030" y="137325"/>
                  </a:lnTo>
                  <a:lnTo>
                    <a:pt x="1840623" y="122275"/>
                  </a:lnTo>
                  <a:lnTo>
                    <a:pt x="1810575" y="120396"/>
                  </a:lnTo>
                  <a:lnTo>
                    <a:pt x="1780590" y="122275"/>
                  </a:lnTo>
                  <a:lnTo>
                    <a:pt x="1724101" y="137325"/>
                  </a:lnTo>
                  <a:lnTo>
                    <a:pt x="1672907" y="167043"/>
                  </a:lnTo>
                  <a:lnTo>
                    <a:pt x="1631010" y="209181"/>
                  </a:lnTo>
                  <a:lnTo>
                    <a:pt x="1599806" y="262966"/>
                  </a:lnTo>
                  <a:lnTo>
                    <a:pt x="1583829" y="326174"/>
                  </a:lnTo>
                  <a:lnTo>
                    <a:pt x="1581835" y="361149"/>
                  </a:lnTo>
                  <a:lnTo>
                    <a:pt x="1583829" y="396138"/>
                  </a:lnTo>
                  <a:lnTo>
                    <a:pt x="1599806" y="459346"/>
                  </a:lnTo>
                  <a:lnTo>
                    <a:pt x="1631010" y="513143"/>
                  </a:lnTo>
                  <a:lnTo>
                    <a:pt x="1672907" y="555282"/>
                  </a:lnTo>
                  <a:lnTo>
                    <a:pt x="1724101" y="585000"/>
                  </a:lnTo>
                  <a:lnTo>
                    <a:pt x="1780590" y="600036"/>
                  </a:lnTo>
                  <a:lnTo>
                    <a:pt x="1810575" y="601916"/>
                  </a:lnTo>
                  <a:lnTo>
                    <a:pt x="1840623" y="600036"/>
                  </a:lnTo>
                  <a:lnTo>
                    <a:pt x="1895030" y="585000"/>
                  </a:lnTo>
                  <a:lnTo>
                    <a:pt x="1928202" y="565797"/>
                  </a:lnTo>
                  <a:lnTo>
                    <a:pt x="1952485" y="544995"/>
                  </a:lnTo>
                  <a:lnTo>
                    <a:pt x="1976323" y="592658"/>
                  </a:lnTo>
                  <a:lnTo>
                    <a:pt x="2066150" y="592658"/>
                  </a:lnTo>
                  <a:lnTo>
                    <a:pt x="2066150" y="544995"/>
                  </a:lnTo>
                  <a:lnTo>
                    <a:pt x="2066150" y="488950"/>
                  </a:lnTo>
                  <a:lnTo>
                    <a:pt x="2066150" y="232435"/>
                  </a:lnTo>
                  <a:lnTo>
                    <a:pt x="2066150" y="177317"/>
                  </a:lnTo>
                  <a:lnTo>
                    <a:pt x="2066150" y="129654"/>
                  </a:lnTo>
                  <a:close/>
                </a:path>
                <a:path w="3117850" h="1409700">
                  <a:moveTo>
                    <a:pt x="2525496" y="1001725"/>
                  </a:moveTo>
                  <a:lnTo>
                    <a:pt x="2517508" y="934008"/>
                  </a:lnTo>
                  <a:lnTo>
                    <a:pt x="2493543" y="875322"/>
                  </a:lnTo>
                  <a:lnTo>
                    <a:pt x="2456624" y="827176"/>
                  </a:lnTo>
                  <a:lnTo>
                    <a:pt x="2409748" y="791057"/>
                  </a:lnTo>
                  <a:lnTo>
                    <a:pt x="2397696" y="785101"/>
                  </a:lnTo>
                  <a:lnTo>
                    <a:pt x="2397696" y="1001725"/>
                  </a:lnTo>
                  <a:lnTo>
                    <a:pt x="2396718" y="1020533"/>
                  </a:lnTo>
                  <a:lnTo>
                    <a:pt x="2381897" y="1069441"/>
                  </a:lnTo>
                  <a:lnTo>
                    <a:pt x="2352090" y="1105090"/>
                  </a:lnTo>
                  <a:lnTo>
                    <a:pt x="2310650" y="1125588"/>
                  </a:lnTo>
                  <a:lnTo>
                    <a:pt x="2278240" y="1129512"/>
                  </a:lnTo>
                  <a:lnTo>
                    <a:pt x="2261578" y="1128534"/>
                  </a:lnTo>
                  <a:lnTo>
                    <a:pt x="2217140" y="1113777"/>
                  </a:lnTo>
                  <a:lnTo>
                    <a:pt x="2183104" y="1082865"/>
                  </a:lnTo>
                  <a:lnTo>
                    <a:pt x="2162721" y="1038072"/>
                  </a:lnTo>
                  <a:lnTo>
                    <a:pt x="2158784" y="1001725"/>
                  </a:lnTo>
                  <a:lnTo>
                    <a:pt x="2159774" y="982510"/>
                  </a:lnTo>
                  <a:lnTo>
                    <a:pt x="2174532" y="933196"/>
                  </a:lnTo>
                  <a:lnTo>
                    <a:pt x="2204389" y="897445"/>
                  </a:lnTo>
                  <a:lnTo>
                    <a:pt x="2245842" y="876947"/>
                  </a:lnTo>
                  <a:lnTo>
                    <a:pt x="2278240" y="873010"/>
                  </a:lnTo>
                  <a:lnTo>
                    <a:pt x="2294915" y="873988"/>
                  </a:lnTo>
                  <a:lnTo>
                    <a:pt x="2339365" y="888758"/>
                  </a:lnTo>
                  <a:lnTo>
                    <a:pt x="2373388" y="919657"/>
                  </a:lnTo>
                  <a:lnTo>
                    <a:pt x="2393772" y="964679"/>
                  </a:lnTo>
                  <a:lnTo>
                    <a:pt x="2397696" y="1001725"/>
                  </a:lnTo>
                  <a:lnTo>
                    <a:pt x="2397696" y="785101"/>
                  </a:lnTo>
                  <a:lnTo>
                    <a:pt x="2383167" y="777900"/>
                  </a:lnTo>
                  <a:lnTo>
                    <a:pt x="2355329" y="768489"/>
                  </a:lnTo>
                  <a:lnTo>
                    <a:pt x="2326221" y="762850"/>
                  </a:lnTo>
                  <a:lnTo>
                    <a:pt x="2295842" y="760958"/>
                  </a:lnTo>
                  <a:lnTo>
                    <a:pt x="2266162" y="762850"/>
                  </a:lnTo>
                  <a:lnTo>
                    <a:pt x="2211984" y="777900"/>
                  </a:lnTo>
                  <a:lnTo>
                    <a:pt x="2178723" y="796988"/>
                  </a:lnTo>
                  <a:lnTo>
                    <a:pt x="2154593" y="817372"/>
                  </a:lnTo>
                  <a:lnTo>
                    <a:pt x="2131009" y="770216"/>
                  </a:lnTo>
                  <a:lnTo>
                    <a:pt x="2041194" y="770216"/>
                  </a:lnTo>
                  <a:lnTo>
                    <a:pt x="2041194" y="1409166"/>
                  </a:lnTo>
                  <a:lnTo>
                    <a:pt x="2168055" y="1409166"/>
                  </a:lnTo>
                  <a:lnTo>
                    <a:pt x="2168055" y="1194714"/>
                  </a:lnTo>
                  <a:lnTo>
                    <a:pt x="2173757" y="1199730"/>
                  </a:lnTo>
                  <a:lnTo>
                    <a:pt x="2215616" y="1226083"/>
                  </a:lnTo>
                  <a:lnTo>
                    <a:pt x="2267483" y="1240663"/>
                  </a:lnTo>
                  <a:lnTo>
                    <a:pt x="2295842" y="1242491"/>
                  </a:lnTo>
                  <a:lnTo>
                    <a:pt x="2325306" y="1240663"/>
                  </a:lnTo>
                  <a:lnTo>
                    <a:pt x="2325928" y="1240663"/>
                  </a:lnTo>
                  <a:lnTo>
                    <a:pt x="2383167" y="1225562"/>
                  </a:lnTo>
                  <a:lnTo>
                    <a:pt x="2434425" y="1195844"/>
                  </a:lnTo>
                  <a:lnTo>
                    <a:pt x="2435707" y="1194714"/>
                  </a:lnTo>
                  <a:lnTo>
                    <a:pt x="2456624" y="1176286"/>
                  </a:lnTo>
                  <a:lnTo>
                    <a:pt x="2492603" y="1129512"/>
                  </a:lnTo>
                  <a:lnTo>
                    <a:pt x="2517508" y="1069441"/>
                  </a:lnTo>
                  <a:lnTo>
                    <a:pt x="2523502" y="1036713"/>
                  </a:lnTo>
                  <a:lnTo>
                    <a:pt x="2525496" y="1001725"/>
                  </a:lnTo>
                  <a:close/>
                </a:path>
                <a:path w="3117850" h="1409700">
                  <a:moveTo>
                    <a:pt x="2578658" y="129654"/>
                  </a:moveTo>
                  <a:lnTo>
                    <a:pt x="2451798" y="129654"/>
                  </a:lnTo>
                  <a:lnTo>
                    <a:pt x="2451798" y="391718"/>
                  </a:lnTo>
                  <a:lnTo>
                    <a:pt x="2450261" y="414324"/>
                  </a:lnTo>
                  <a:lnTo>
                    <a:pt x="2437981" y="450659"/>
                  </a:lnTo>
                  <a:lnTo>
                    <a:pt x="2398191" y="482815"/>
                  </a:lnTo>
                  <a:lnTo>
                    <a:pt x="2360117" y="488950"/>
                  </a:lnTo>
                  <a:lnTo>
                    <a:pt x="2340330" y="487426"/>
                  </a:lnTo>
                  <a:lnTo>
                    <a:pt x="2293442" y="464413"/>
                  </a:lnTo>
                  <a:lnTo>
                    <a:pt x="2270010" y="414324"/>
                  </a:lnTo>
                  <a:lnTo>
                    <a:pt x="2268436" y="391718"/>
                  </a:lnTo>
                  <a:lnTo>
                    <a:pt x="2268436" y="129654"/>
                  </a:lnTo>
                  <a:lnTo>
                    <a:pt x="2141575" y="129654"/>
                  </a:lnTo>
                  <a:lnTo>
                    <a:pt x="2141575" y="405599"/>
                  </a:lnTo>
                  <a:lnTo>
                    <a:pt x="2145347" y="448983"/>
                  </a:lnTo>
                  <a:lnTo>
                    <a:pt x="2156625" y="487451"/>
                  </a:lnTo>
                  <a:lnTo>
                    <a:pt x="2175433" y="520992"/>
                  </a:lnTo>
                  <a:lnTo>
                    <a:pt x="2201773" y="549605"/>
                  </a:lnTo>
                  <a:lnTo>
                    <a:pt x="2234234" y="572490"/>
                  </a:lnTo>
                  <a:lnTo>
                    <a:pt x="2271445" y="588835"/>
                  </a:lnTo>
                  <a:lnTo>
                    <a:pt x="2313406" y="598652"/>
                  </a:lnTo>
                  <a:lnTo>
                    <a:pt x="2360117" y="601916"/>
                  </a:lnTo>
                  <a:lnTo>
                    <a:pt x="2391537" y="600417"/>
                  </a:lnTo>
                  <a:lnTo>
                    <a:pt x="2448496" y="588378"/>
                  </a:lnTo>
                  <a:lnTo>
                    <a:pt x="2497226" y="564540"/>
                  </a:lnTo>
                  <a:lnTo>
                    <a:pt x="2535656" y="530275"/>
                  </a:lnTo>
                  <a:lnTo>
                    <a:pt x="2563025" y="486168"/>
                  </a:lnTo>
                  <a:lnTo>
                    <a:pt x="2576919" y="434314"/>
                  </a:lnTo>
                  <a:lnTo>
                    <a:pt x="2578658" y="405599"/>
                  </a:lnTo>
                  <a:lnTo>
                    <a:pt x="2578658" y="129654"/>
                  </a:lnTo>
                  <a:close/>
                </a:path>
                <a:path w="3117850" h="1409700">
                  <a:moveTo>
                    <a:pt x="2777782" y="12"/>
                  </a:moveTo>
                  <a:lnTo>
                    <a:pt x="2650921" y="12"/>
                  </a:lnTo>
                  <a:lnTo>
                    <a:pt x="2650921" y="592658"/>
                  </a:lnTo>
                  <a:lnTo>
                    <a:pt x="2777782" y="592658"/>
                  </a:lnTo>
                  <a:lnTo>
                    <a:pt x="2777782" y="12"/>
                  </a:lnTo>
                  <a:close/>
                </a:path>
                <a:path w="3117850" h="1409700">
                  <a:moveTo>
                    <a:pt x="3117748" y="475983"/>
                  </a:moveTo>
                  <a:lnTo>
                    <a:pt x="3040888" y="475983"/>
                  </a:lnTo>
                  <a:lnTo>
                    <a:pt x="3024911" y="475005"/>
                  </a:lnTo>
                  <a:lnTo>
                    <a:pt x="2983992" y="451218"/>
                  </a:lnTo>
                  <a:lnTo>
                    <a:pt x="2975140" y="410235"/>
                  </a:lnTo>
                  <a:lnTo>
                    <a:pt x="2975140" y="235216"/>
                  </a:lnTo>
                  <a:lnTo>
                    <a:pt x="3108490" y="235216"/>
                  </a:lnTo>
                  <a:lnTo>
                    <a:pt x="3108490" y="129654"/>
                  </a:lnTo>
                  <a:lnTo>
                    <a:pt x="2975140" y="129654"/>
                  </a:lnTo>
                  <a:lnTo>
                    <a:pt x="2975140" y="0"/>
                  </a:lnTo>
                  <a:lnTo>
                    <a:pt x="2848279" y="0"/>
                  </a:lnTo>
                  <a:lnTo>
                    <a:pt x="2848279" y="420420"/>
                  </a:lnTo>
                  <a:lnTo>
                    <a:pt x="2849499" y="448754"/>
                  </a:lnTo>
                  <a:lnTo>
                    <a:pt x="2859214" y="497611"/>
                  </a:lnTo>
                  <a:lnTo>
                    <a:pt x="2878836" y="536067"/>
                  </a:lnTo>
                  <a:lnTo>
                    <a:pt x="2909392" y="564299"/>
                  </a:lnTo>
                  <a:lnTo>
                    <a:pt x="2951238" y="582510"/>
                  </a:lnTo>
                  <a:lnTo>
                    <a:pt x="3005404" y="591540"/>
                  </a:lnTo>
                  <a:lnTo>
                    <a:pt x="3037179" y="592670"/>
                  </a:lnTo>
                  <a:lnTo>
                    <a:pt x="3117748" y="592670"/>
                  </a:lnTo>
                  <a:lnTo>
                    <a:pt x="3117748" y="4759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924050" y="8581515"/>
            <a:ext cx="12547600" cy="1189990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4750" b="1" dirty="0">
                <a:solidFill>
                  <a:srgbClr val="FFFFFF"/>
                </a:solidFill>
                <a:latin typeface="Renault Group"/>
                <a:cs typeface="Renault Group"/>
              </a:rPr>
              <a:t>guide</a:t>
            </a:r>
            <a:r>
              <a:rPr sz="4750" b="1" spc="-2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750" b="1" spc="-10" dirty="0">
                <a:solidFill>
                  <a:srgbClr val="FFFFFF"/>
                </a:solidFill>
                <a:latin typeface="Renault Group"/>
                <a:cs typeface="Renault Group"/>
              </a:rPr>
              <a:t>d’application</a:t>
            </a:r>
            <a:r>
              <a:rPr sz="4750" b="1" spc="-1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750" b="1" dirty="0">
                <a:solidFill>
                  <a:srgbClr val="FFFFFF"/>
                </a:solidFill>
                <a:latin typeface="Renault Group"/>
                <a:cs typeface="Renault Group"/>
              </a:rPr>
              <a:t>des</a:t>
            </a:r>
            <a:r>
              <a:rPr sz="4750" b="1" spc="-1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750" b="1" dirty="0">
                <a:solidFill>
                  <a:srgbClr val="FFFFFF"/>
                </a:solidFill>
                <a:latin typeface="Renault Group"/>
                <a:cs typeface="Renault Group"/>
              </a:rPr>
              <a:t>sites</a:t>
            </a:r>
            <a:r>
              <a:rPr sz="4750" b="1" spc="-1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750" b="1" dirty="0">
                <a:solidFill>
                  <a:srgbClr val="FFFFFF"/>
                </a:solidFill>
                <a:latin typeface="Renault Group"/>
                <a:cs typeface="Renault Group"/>
              </a:rPr>
              <a:t>contraints</a:t>
            </a:r>
            <a:r>
              <a:rPr sz="4750" b="1" spc="-1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750" b="1" spc="-20" dirty="0">
                <a:solidFill>
                  <a:srgbClr val="FFFFFF"/>
                </a:solidFill>
                <a:latin typeface="Renault Group"/>
                <a:cs typeface="Renault Group"/>
              </a:rPr>
              <a:t>(R2)</a:t>
            </a:r>
            <a:endParaRPr sz="4750">
              <a:latin typeface="Renault Group"/>
              <a:cs typeface="Renault Group"/>
            </a:endParaRPr>
          </a:p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2450" dirty="0">
                <a:solidFill>
                  <a:srgbClr val="FFFFFF"/>
                </a:solidFill>
                <a:latin typeface="Renault Group"/>
                <a:cs typeface="Renault Group"/>
              </a:rPr>
              <a:t>mars</a:t>
            </a:r>
            <a:r>
              <a:rPr sz="2450" spc="-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2450" dirty="0">
                <a:solidFill>
                  <a:srgbClr val="FFFFFF"/>
                </a:solidFill>
                <a:latin typeface="Renault Group"/>
                <a:cs typeface="Renault Group"/>
              </a:rPr>
              <a:t>2026 -</a:t>
            </a:r>
            <a:r>
              <a:rPr sz="2450" spc="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2450" spc="-25" dirty="0">
                <a:solidFill>
                  <a:srgbClr val="FFFFFF"/>
                </a:solidFill>
                <a:latin typeface="Renault Group"/>
                <a:cs typeface="Renault Group"/>
              </a:rPr>
              <a:t>V1c</a:t>
            </a:r>
            <a:endParaRPr sz="2450">
              <a:latin typeface="Renault Group"/>
              <a:cs typeface="Renault Group"/>
            </a:endParaRPr>
          </a:p>
        </p:txBody>
      </p:sp>
      <p:sp>
        <p:nvSpPr>
          <p:cNvPr id="7" name="object 7" descr="$PPTXTitle"/>
          <p:cNvSpPr txBox="1">
            <a:spLocks noGrp="1"/>
          </p:cNvSpPr>
          <p:nvPr>
            <p:ph type="title"/>
          </p:nvPr>
        </p:nvSpPr>
        <p:spPr>
          <a:xfrm>
            <a:off x="1924052" y="5125089"/>
            <a:ext cx="5295900" cy="7543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4750" b="1" dirty="0">
                <a:latin typeface="Renault Group"/>
                <a:cs typeface="Renault Group"/>
              </a:rPr>
              <a:t>architecture</a:t>
            </a:r>
            <a:r>
              <a:rPr sz="4750" b="1" spc="-20" dirty="0">
                <a:latin typeface="Renault Group"/>
                <a:cs typeface="Renault Group"/>
              </a:rPr>
              <a:t> </a:t>
            </a:r>
            <a:r>
              <a:rPr sz="4750" b="1" spc="-10" dirty="0">
                <a:latin typeface="Renault Group"/>
                <a:cs typeface="Renault Group"/>
              </a:rPr>
              <a:t>retail</a:t>
            </a:r>
            <a:endParaRPr sz="4750" dirty="0">
              <a:latin typeface="Renault Group"/>
              <a:cs typeface="Renault Group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74524" y="2744150"/>
            <a:ext cx="12002135" cy="3122930"/>
            <a:chOff x="7074524" y="2744150"/>
            <a:chExt cx="12002135" cy="31229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74524" y="2744150"/>
              <a:ext cx="12001683" cy="310480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080462" y="5845988"/>
              <a:ext cx="11993880" cy="20955"/>
            </a:xfrm>
            <a:custGeom>
              <a:avLst/>
              <a:gdLst/>
              <a:ahLst/>
              <a:cxnLst/>
              <a:rect l="l" t="t" r="r" b="b"/>
              <a:pathLst>
                <a:path w="11993880" h="20954">
                  <a:moveTo>
                    <a:pt x="0" y="20942"/>
                  </a:moveTo>
                  <a:lnTo>
                    <a:pt x="11993767" y="20942"/>
                  </a:lnTo>
                  <a:lnTo>
                    <a:pt x="11993767" y="0"/>
                  </a:lnTo>
                  <a:lnTo>
                    <a:pt x="0" y="0"/>
                  </a:lnTo>
                  <a:lnTo>
                    <a:pt x="0" y="20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907901" y="4098999"/>
              <a:ext cx="8978265" cy="1694180"/>
            </a:xfrm>
            <a:custGeom>
              <a:avLst/>
              <a:gdLst/>
              <a:ahLst/>
              <a:cxnLst/>
              <a:rect l="l" t="t" r="r" b="b"/>
              <a:pathLst>
                <a:path w="8978265" h="1694179">
                  <a:moveTo>
                    <a:pt x="8977843" y="0"/>
                  </a:moveTo>
                  <a:lnTo>
                    <a:pt x="0" y="0"/>
                  </a:lnTo>
                  <a:lnTo>
                    <a:pt x="0" y="1693923"/>
                  </a:lnTo>
                  <a:lnTo>
                    <a:pt x="8977843" y="1693923"/>
                  </a:lnTo>
                  <a:lnTo>
                    <a:pt x="897784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2292965" y="4099016"/>
              <a:ext cx="6593205" cy="1694180"/>
            </a:xfrm>
            <a:custGeom>
              <a:avLst/>
              <a:gdLst/>
              <a:ahLst/>
              <a:cxnLst/>
              <a:rect l="l" t="t" r="r" b="b"/>
              <a:pathLst>
                <a:path w="6593205" h="1694179">
                  <a:moveTo>
                    <a:pt x="2057" y="1549171"/>
                  </a:moveTo>
                  <a:lnTo>
                    <a:pt x="0" y="1549171"/>
                  </a:lnTo>
                  <a:lnTo>
                    <a:pt x="0" y="1551787"/>
                  </a:lnTo>
                  <a:lnTo>
                    <a:pt x="2057" y="1551787"/>
                  </a:lnTo>
                  <a:lnTo>
                    <a:pt x="2057" y="1549171"/>
                  </a:lnTo>
                  <a:close/>
                </a:path>
                <a:path w="6593205" h="1694179">
                  <a:moveTo>
                    <a:pt x="2057" y="1375562"/>
                  </a:moveTo>
                  <a:lnTo>
                    <a:pt x="0" y="1375562"/>
                  </a:lnTo>
                  <a:lnTo>
                    <a:pt x="0" y="1378178"/>
                  </a:lnTo>
                  <a:lnTo>
                    <a:pt x="2057" y="1378178"/>
                  </a:lnTo>
                  <a:lnTo>
                    <a:pt x="2057" y="1375562"/>
                  </a:lnTo>
                  <a:close/>
                </a:path>
                <a:path w="6593205" h="1694179">
                  <a:moveTo>
                    <a:pt x="2057" y="1195006"/>
                  </a:moveTo>
                  <a:lnTo>
                    <a:pt x="0" y="1195006"/>
                  </a:lnTo>
                  <a:lnTo>
                    <a:pt x="0" y="1197622"/>
                  </a:lnTo>
                  <a:lnTo>
                    <a:pt x="2057" y="1197622"/>
                  </a:lnTo>
                  <a:lnTo>
                    <a:pt x="2057" y="1195006"/>
                  </a:lnTo>
                  <a:close/>
                </a:path>
                <a:path w="6593205" h="1694179">
                  <a:moveTo>
                    <a:pt x="2057" y="1021245"/>
                  </a:moveTo>
                  <a:lnTo>
                    <a:pt x="0" y="1021245"/>
                  </a:lnTo>
                  <a:lnTo>
                    <a:pt x="0" y="1023861"/>
                  </a:lnTo>
                  <a:lnTo>
                    <a:pt x="2057" y="1023861"/>
                  </a:lnTo>
                  <a:lnTo>
                    <a:pt x="2057" y="1021245"/>
                  </a:lnTo>
                  <a:close/>
                </a:path>
                <a:path w="6593205" h="1694179">
                  <a:moveTo>
                    <a:pt x="2057" y="840232"/>
                  </a:moveTo>
                  <a:lnTo>
                    <a:pt x="0" y="840232"/>
                  </a:lnTo>
                  <a:lnTo>
                    <a:pt x="0" y="842860"/>
                  </a:lnTo>
                  <a:lnTo>
                    <a:pt x="2057" y="842860"/>
                  </a:lnTo>
                  <a:lnTo>
                    <a:pt x="2057" y="840232"/>
                  </a:lnTo>
                  <a:close/>
                </a:path>
                <a:path w="6593205" h="1694179">
                  <a:moveTo>
                    <a:pt x="1089494" y="1549171"/>
                  </a:moveTo>
                  <a:lnTo>
                    <a:pt x="791451" y="1549171"/>
                  </a:lnTo>
                  <a:lnTo>
                    <a:pt x="791451" y="1551787"/>
                  </a:lnTo>
                  <a:lnTo>
                    <a:pt x="1089494" y="1551787"/>
                  </a:lnTo>
                  <a:lnTo>
                    <a:pt x="1089494" y="1549171"/>
                  </a:lnTo>
                  <a:close/>
                </a:path>
                <a:path w="6593205" h="1694179">
                  <a:moveTo>
                    <a:pt x="1089494" y="1375562"/>
                  </a:moveTo>
                  <a:lnTo>
                    <a:pt x="791451" y="1375562"/>
                  </a:lnTo>
                  <a:lnTo>
                    <a:pt x="791451" y="1378178"/>
                  </a:lnTo>
                  <a:lnTo>
                    <a:pt x="1089494" y="1378178"/>
                  </a:lnTo>
                  <a:lnTo>
                    <a:pt x="1089494" y="1375562"/>
                  </a:lnTo>
                  <a:close/>
                </a:path>
                <a:path w="6593205" h="1694179">
                  <a:moveTo>
                    <a:pt x="1089494" y="1195006"/>
                  </a:moveTo>
                  <a:lnTo>
                    <a:pt x="791451" y="1195006"/>
                  </a:lnTo>
                  <a:lnTo>
                    <a:pt x="791451" y="1197622"/>
                  </a:lnTo>
                  <a:lnTo>
                    <a:pt x="1089494" y="1197622"/>
                  </a:lnTo>
                  <a:lnTo>
                    <a:pt x="1089494" y="1195006"/>
                  </a:lnTo>
                  <a:close/>
                </a:path>
                <a:path w="6593205" h="1694179">
                  <a:moveTo>
                    <a:pt x="1089494" y="1021245"/>
                  </a:moveTo>
                  <a:lnTo>
                    <a:pt x="791451" y="1021245"/>
                  </a:lnTo>
                  <a:lnTo>
                    <a:pt x="791451" y="1023861"/>
                  </a:lnTo>
                  <a:lnTo>
                    <a:pt x="1089494" y="1023861"/>
                  </a:lnTo>
                  <a:lnTo>
                    <a:pt x="1089494" y="1021245"/>
                  </a:lnTo>
                  <a:close/>
                </a:path>
                <a:path w="6593205" h="1694179">
                  <a:moveTo>
                    <a:pt x="1089494" y="840232"/>
                  </a:moveTo>
                  <a:lnTo>
                    <a:pt x="791451" y="840232"/>
                  </a:lnTo>
                  <a:lnTo>
                    <a:pt x="791451" y="842860"/>
                  </a:lnTo>
                  <a:lnTo>
                    <a:pt x="1089494" y="842860"/>
                  </a:lnTo>
                  <a:lnTo>
                    <a:pt x="1089494" y="840232"/>
                  </a:lnTo>
                  <a:close/>
                </a:path>
                <a:path w="6593205" h="1694179">
                  <a:moveTo>
                    <a:pt x="1092733" y="656209"/>
                  </a:moveTo>
                  <a:lnTo>
                    <a:pt x="796061" y="656209"/>
                  </a:lnTo>
                  <a:lnTo>
                    <a:pt x="796061" y="658825"/>
                  </a:lnTo>
                  <a:lnTo>
                    <a:pt x="1092733" y="658825"/>
                  </a:lnTo>
                  <a:lnTo>
                    <a:pt x="1092733" y="656209"/>
                  </a:lnTo>
                  <a:close/>
                </a:path>
                <a:path w="6593205" h="1694179">
                  <a:moveTo>
                    <a:pt x="1092733" y="476631"/>
                  </a:moveTo>
                  <a:lnTo>
                    <a:pt x="796061" y="476631"/>
                  </a:lnTo>
                  <a:lnTo>
                    <a:pt x="796061" y="479247"/>
                  </a:lnTo>
                  <a:lnTo>
                    <a:pt x="1092733" y="479247"/>
                  </a:lnTo>
                  <a:lnTo>
                    <a:pt x="1092733" y="476631"/>
                  </a:lnTo>
                  <a:close/>
                </a:path>
                <a:path w="6593205" h="1694179">
                  <a:moveTo>
                    <a:pt x="1092733" y="297040"/>
                  </a:moveTo>
                  <a:lnTo>
                    <a:pt x="796061" y="297040"/>
                  </a:lnTo>
                  <a:lnTo>
                    <a:pt x="796061" y="299656"/>
                  </a:lnTo>
                  <a:lnTo>
                    <a:pt x="1092733" y="299656"/>
                  </a:lnTo>
                  <a:lnTo>
                    <a:pt x="1092733" y="297040"/>
                  </a:lnTo>
                  <a:close/>
                </a:path>
                <a:path w="6593205" h="1694179">
                  <a:moveTo>
                    <a:pt x="1092733" y="121920"/>
                  </a:moveTo>
                  <a:lnTo>
                    <a:pt x="796061" y="121920"/>
                  </a:lnTo>
                  <a:lnTo>
                    <a:pt x="796061" y="124548"/>
                  </a:lnTo>
                  <a:lnTo>
                    <a:pt x="1092733" y="124548"/>
                  </a:lnTo>
                  <a:lnTo>
                    <a:pt x="1092733" y="121920"/>
                  </a:lnTo>
                  <a:close/>
                </a:path>
                <a:path w="6593205" h="1694179">
                  <a:moveTo>
                    <a:pt x="1174686" y="749769"/>
                  </a:moveTo>
                  <a:lnTo>
                    <a:pt x="1172070" y="749769"/>
                  </a:lnTo>
                  <a:lnTo>
                    <a:pt x="1172070" y="750824"/>
                  </a:lnTo>
                  <a:lnTo>
                    <a:pt x="1174686" y="750824"/>
                  </a:lnTo>
                  <a:lnTo>
                    <a:pt x="1174686" y="749769"/>
                  </a:lnTo>
                  <a:close/>
                </a:path>
                <a:path w="6593205" h="1694179">
                  <a:moveTo>
                    <a:pt x="1174686" y="0"/>
                  </a:moveTo>
                  <a:lnTo>
                    <a:pt x="1172070" y="0"/>
                  </a:lnTo>
                  <a:lnTo>
                    <a:pt x="1172070" y="31851"/>
                  </a:lnTo>
                  <a:lnTo>
                    <a:pt x="1174686" y="31851"/>
                  </a:lnTo>
                  <a:lnTo>
                    <a:pt x="1174686" y="0"/>
                  </a:lnTo>
                  <a:close/>
                </a:path>
                <a:path w="6593205" h="1694179">
                  <a:moveTo>
                    <a:pt x="1877847" y="656209"/>
                  </a:moveTo>
                  <a:lnTo>
                    <a:pt x="1875218" y="656209"/>
                  </a:lnTo>
                  <a:lnTo>
                    <a:pt x="1875218" y="658825"/>
                  </a:lnTo>
                  <a:lnTo>
                    <a:pt x="1877847" y="658825"/>
                  </a:lnTo>
                  <a:lnTo>
                    <a:pt x="1877847" y="656209"/>
                  </a:lnTo>
                  <a:close/>
                </a:path>
                <a:path w="6593205" h="1694179">
                  <a:moveTo>
                    <a:pt x="1877847" y="476631"/>
                  </a:moveTo>
                  <a:lnTo>
                    <a:pt x="1875218" y="476631"/>
                  </a:lnTo>
                  <a:lnTo>
                    <a:pt x="1875218" y="479247"/>
                  </a:lnTo>
                  <a:lnTo>
                    <a:pt x="1877847" y="479247"/>
                  </a:lnTo>
                  <a:lnTo>
                    <a:pt x="1877847" y="476631"/>
                  </a:lnTo>
                  <a:close/>
                </a:path>
                <a:path w="6593205" h="1694179">
                  <a:moveTo>
                    <a:pt x="1877847" y="297040"/>
                  </a:moveTo>
                  <a:lnTo>
                    <a:pt x="1875218" y="297040"/>
                  </a:lnTo>
                  <a:lnTo>
                    <a:pt x="1875218" y="299656"/>
                  </a:lnTo>
                  <a:lnTo>
                    <a:pt x="1877847" y="299656"/>
                  </a:lnTo>
                  <a:lnTo>
                    <a:pt x="1877847" y="297040"/>
                  </a:lnTo>
                  <a:close/>
                </a:path>
                <a:path w="6593205" h="1694179">
                  <a:moveTo>
                    <a:pt x="1877847" y="121920"/>
                  </a:moveTo>
                  <a:lnTo>
                    <a:pt x="1875218" y="121920"/>
                  </a:lnTo>
                  <a:lnTo>
                    <a:pt x="1875218" y="124548"/>
                  </a:lnTo>
                  <a:lnTo>
                    <a:pt x="1877847" y="124548"/>
                  </a:lnTo>
                  <a:lnTo>
                    <a:pt x="1877847" y="121920"/>
                  </a:lnTo>
                  <a:close/>
                </a:path>
                <a:path w="6593205" h="1694179">
                  <a:moveTo>
                    <a:pt x="2661462" y="656209"/>
                  </a:moveTo>
                  <a:lnTo>
                    <a:pt x="2660332" y="656209"/>
                  </a:lnTo>
                  <a:lnTo>
                    <a:pt x="2660332" y="658825"/>
                  </a:lnTo>
                  <a:lnTo>
                    <a:pt x="2661462" y="658825"/>
                  </a:lnTo>
                  <a:lnTo>
                    <a:pt x="2661462" y="656209"/>
                  </a:lnTo>
                  <a:close/>
                </a:path>
                <a:path w="6593205" h="1694179">
                  <a:moveTo>
                    <a:pt x="2661462" y="476631"/>
                  </a:moveTo>
                  <a:lnTo>
                    <a:pt x="2660332" y="476631"/>
                  </a:lnTo>
                  <a:lnTo>
                    <a:pt x="2660332" y="479247"/>
                  </a:lnTo>
                  <a:lnTo>
                    <a:pt x="2661462" y="479247"/>
                  </a:lnTo>
                  <a:lnTo>
                    <a:pt x="2661462" y="476631"/>
                  </a:lnTo>
                  <a:close/>
                </a:path>
                <a:path w="6593205" h="1694179">
                  <a:moveTo>
                    <a:pt x="2661462" y="297040"/>
                  </a:moveTo>
                  <a:lnTo>
                    <a:pt x="2660332" y="297040"/>
                  </a:lnTo>
                  <a:lnTo>
                    <a:pt x="2660332" y="299656"/>
                  </a:lnTo>
                  <a:lnTo>
                    <a:pt x="2661462" y="299656"/>
                  </a:lnTo>
                  <a:lnTo>
                    <a:pt x="2661462" y="297040"/>
                  </a:lnTo>
                  <a:close/>
                </a:path>
                <a:path w="6593205" h="1694179">
                  <a:moveTo>
                    <a:pt x="2661462" y="121920"/>
                  </a:moveTo>
                  <a:lnTo>
                    <a:pt x="2660332" y="121920"/>
                  </a:lnTo>
                  <a:lnTo>
                    <a:pt x="2660332" y="124548"/>
                  </a:lnTo>
                  <a:lnTo>
                    <a:pt x="2661462" y="124548"/>
                  </a:lnTo>
                  <a:lnTo>
                    <a:pt x="2661462" y="121920"/>
                  </a:lnTo>
                  <a:close/>
                </a:path>
                <a:path w="6593205" h="1694179">
                  <a:moveTo>
                    <a:pt x="2697403" y="749769"/>
                  </a:moveTo>
                  <a:lnTo>
                    <a:pt x="2694787" y="749769"/>
                  </a:lnTo>
                  <a:lnTo>
                    <a:pt x="2694787" y="750824"/>
                  </a:lnTo>
                  <a:lnTo>
                    <a:pt x="2697403" y="750824"/>
                  </a:lnTo>
                  <a:lnTo>
                    <a:pt x="2697403" y="749769"/>
                  </a:lnTo>
                  <a:close/>
                </a:path>
                <a:path w="6593205" h="1694179">
                  <a:moveTo>
                    <a:pt x="2697403" y="0"/>
                  </a:moveTo>
                  <a:lnTo>
                    <a:pt x="2694787" y="0"/>
                  </a:lnTo>
                  <a:lnTo>
                    <a:pt x="2694787" y="31851"/>
                  </a:lnTo>
                  <a:lnTo>
                    <a:pt x="2697403" y="31851"/>
                  </a:lnTo>
                  <a:lnTo>
                    <a:pt x="2697403" y="0"/>
                  </a:lnTo>
                  <a:close/>
                </a:path>
                <a:path w="6593205" h="1694179">
                  <a:moveTo>
                    <a:pt x="3445827" y="656209"/>
                  </a:moveTo>
                  <a:lnTo>
                    <a:pt x="3443948" y="656209"/>
                  </a:lnTo>
                  <a:lnTo>
                    <a:pt x="3443948" y="658825"/>
                  </a:lnTo>
                  <a:lnTo>
                    <a:pt x="3445827" y="658825"/>
                  </a:lnTo>
                  <a:lnTo>
                    <a:pt x="3445827" y="656209"/>
                  </a:lnTo>
                  <a:close/>
                </a:path>
                <a:path w="6593205" h="1694179">
                  <a:moveTo>
                    <a:pt x="3445827" y="476631"/>
                  </a:moveTo>
                  <a:lnTo>
                    <a:pt x="3443948" y="476631"/>
                  </a:lnTo>
                  <a:lnTo>
                    <a:pt x="3443948" y="479247"/>
                  </a:lnTo>
                  <a:lnTo>
                    <a:pt x="3445827" y="479247"/>
                  </a:lnTo>
                  <a:lnTo>
                    <a:pt x="3445827" y="476631"/>
                  </a:lnTo>
                  <a:close/>
                </a:path>
                <a:path w="6593205" h="1694179">
                  <a:moveTo>
                    <a:pt x="3445827" y="297040"/>
                  </a:moveTo>
                  <a:lnTo>
                    <a:pt x="3443948" y="297040"/>
                  </a:lnTo>
                  <a:lnTo>
                    <a:pt x="3443948" y="299656"/>
                  </a:lnTo>
                  <a:lnTo>
                    <a:pt x="3445827" y="299656"/>
                  </a:lnTo>
                  <a:lnTo>
                    <a:pt x="3445827" y="297040"/>
                  </a:lnTo>
                  <a:close/>
                </a:path>
                <a:path w="6593205" h="1694179">
                  <a:moveTo>
                    <a:pt x="3445827" y="121920"/>
                  </a:moveTo>
                  <a:lnTo>
                    <a:pt x="3443948" y="121920"/>
                  </a:lnTo>
                  <a:lnTo>
                    <a:pt x="3443948" y="124548"/>
                  </a:lnTo>
                  <a:lnTo>
                    <a:pt x="3445827" y="124548"/>
                  </a:lnTo>
                  <a:lnTo>
                    <a:pt x="3445827" y="121920"/>
                  </a:lnTo>
                  <a:close/>
                </a:path>
                <a:path w="6593205" h="1694179">
                  <a:moveTo>
                    <a:pt x="4211218" y="749769"/>
                  </a:moveTo>
                  <a:lnTo>
                    <a:pt x="4208602" y="749769"/>
                  </a:lnTo>
                  <a:lnTo>
                    <a:pt x="4208602" y="750824"/>
                  </a:lnTo>
                  <a:lnTo>
                    <a:pt x="4211218" y="750824"/>
                  </a:lnTo>
                  <a:lnTo>
                    <a:pt x="4211218" y="749769"/>
                  </a:lnTo>
                  <a:close/>
                </a:path>
                <a:path w="6593205" h="1694179">
                  <a:moveTo>
                    <a:pt x="4211218" y="0"/>
                  </a:moveTo>
                  <a:lnTo>
                    <a:pt x="4208602" y="0"/>
                  </a:lnTo>
                  <a:lnTo>
                    <a:pt x="4208602" y="31851"/>
                  </a:lnTo>
                  <a:lnTo>
                    <a:pt x="4211218" y="31851"/>
                  </a:lnTo>
                  <a:lnTo>
                    <a:pt x="4211218" y="0"/>
                  </a:lnTo>
                  <a:close/>
                </a:path>
                <a:path w="6593205" h="1694179">
                  <a:moveTo>
                    <a:pt x="6592786" y="121920"/>
                  </a:moveTo>
                  <a:lnTo>
                    <a:pt x="5725033" y="121920"/>
                  </a:lnTo>
                  <a:lnTo>
                    <a:pt x="5725033" y="0"/>
                  </a:lnTo>
                  <a:lnTo>
                    <a:pt x="5722417" y="0"/>
                  </a:lnTo>
                  <a:lnTo>
                    <a:pt x="5722417" y="121920"/>
                  </a:lnTo>
                  <a:lnTo>
                    <a:pt x="4228312" y="121920"/>
                  </a:lnTo>
                  <a:lnTo>
                    <a:pt x="4228312" y="124548"/>
                  </a:lnTo>
                  <a:lnTo>
                    <a:pt x="5722417" y="124548"/>
                  </a:lnTo>
                  <a:lnTo>
                    <a:pt x="5722417" y="297040"/>
                  </a:lnTo>
                  <a:lnTo>
                    <a:pt x="4228312" y="297040"/>
                  </a:lnTo>
                  <a:lnTo>
                    <a:pt x="4228312" y="299656"/>
                  </a:lnTo>
                  <a:lnTo>
                    <a:pt x="5722417" y="299656"/>
                  </a:lnTo>
                  <a:lnTo>
                    <a:pt x="5722417" y="476631"/>
                  </a:lnTo>
                  <a:lnTo>
                    <a:pt x="4228312" y="476631"/>
                  </a:lnTo>
                  <a:lnTo>
                    <a:pt x="4228312" y="479247"/>
                  </a:lnTo>
                  <a:lnTo>
                    <a:pt x="5722417" y="479247"/>
                  </a:lnTo>
                  <a:lnTo>
                    <a:pt x="5722417" y="656209"/>
                  </a:lnTo>
                  <a:lnTo>
                    <a:pt x="4228312" y="656209"/>
                  </a:lnTo>
                  <a:lnTo>
                    <a:pt x="4228312" y="658825"/>
                  </a:lnTo>
                  <a:lnTo>
                    <a:pt x="5722417" y="658825"/>
                  </a:lnTo>
                  <a:lnTo>
                    <a:pt x="5722417" y="840232"/>
                  </a:lnTo>
                  <a:lnTo>
                    <a:pt x="4238231" y="840232"/>
                  </a:lnTo>
                  <a:lnTo>
                    <a:pt x="4238231" y="842860"/>
                  </a:lnTo>
                  <a:lnTo>
                    <a:pt x="5722417" y="842860"/>
                  </a:lnTo>
                  <a:lnTo>
                    <a:pt x="5722417" y="1021245"/>
                  </a:lnTo>
                  <a:lnTo>
                    <a:pt x="4238231" y="1021245"/>
                  </a:lnTo>
                  <a:lnTo>
                    <a:pt x="4238231" y="1023861"/>
                  </a:lnTo>
                  <a:lnTo>
                    <a:pt x="5722417" y="1023861"/>
                  </a:lnTo>
                  <a:lnTo>
                    <a:pt x="5722417" y="1195006"/>
                  </a:lnTo>
                  <a:lnTo>
                    <a:pt x="4238231" y="1195006"/>
                  </a:lnTo>
                  <a:lnTo>
                    <a:pt x="4238231" y="1197622"/>
                  </a:lnTo>
                  <a:lnTo>
                    <a:pt x="5722417" y="1197622"/>
                  </a:lnTo>
                  <a:lnTo>
                    <a:pt x="5722417" y="1375562"/>
                  </a:lnTo>
                  <a:lnTo>
                    <a:pt x="4238231" y="1375562"/>
                  </a:lnTo>
                  <a:lnTo>
                    <a:pt x="4238231" y="1378178"/>
                  </a:lnTo>
                  <a:lnTo>
                    <a:pt x="5722417" y="1378178"/>
                  </a:lnTo>
                  <a:lnTo>
                    <a:pt x="5722417" y="1549171"/>
                  </a:lnTo>
                  <a:lnTo>
                    <a:pt x="4238231" y="1549171"/>
                  </a:lnTo>
                  <a:lnTo>
                    <a:pt x="4238231" y="1551787"/>
                  </a:lnTo>
                  <a:lnTo>
                    <a:pt x="5722417" y="1551787"/>
                  </a:lnTo>
                  <a:lnTo>
                    <a:pt x="5722417" y="1693913"/>
                  </a:lnTo>
                  <a:lnTo>
                    <a:pt x="5725033" y="1693913"/>
                  </a:lnTo>
                  <a:lnTo>
                    <a:pt x="5725033" y="1551787"/>
                  </a:lnTo>
                  <a:lnTo>
                    <a:pt x="6592786" y="1551787"/>
                  </a:lnTo>
                  <a:lnTo>
                    <a:pt x="6592786" y="1549171"/>
                  </a:lnTo>
                  <a:lnTo>
                    <a:pt x="5725033" y="1549171"/>
                  </a:lnTo>
                  <a:lnTo>
                    <a:pt x="5725033" y="1378178"/>
                  </a:lnTo>
                  <a:lnTo>
                    <a:pt x="6592786" y="1378178"/>
                  </a:lnTo>
                  <a:lnTo>
                    <a:pt x="6592786" y="1375562"/>
                  </a:lnTo>
                  <a:lnTo>
                    <a:pt x="5725033" y="1375562"/>
                  </a:lnTo>
                  <a:lnTo>
                    <a:pt x="5725033" y="1197622"/>
                  </a:lnTo>
                  <a:lnTo>
                    <a:pt x="6592786" y="1197622"/>
                  </a:lnTo>
                  <a:lnTo>
                    <a:pt x="6592786" y="1195006"/>
                  </a:lnTo>
                  <a:lnTo>
                    <a:pt x="5725033" y="1195006"/>
                  </a:lnTo>
                  <a:lnTo>
                    <a:pt x="5725033" y="1023861"/>
                  </a:lnTo>
                  <a:lnTo>
                    <a:pt x="6592786" y="1023861"/>
                  </a:lnTo>
                  <a:lnTo>
                    <a:pt x="6592786" y="1021245"/>
                  </a:lnTo>
                  <a:lnTo>
                    <a:pt x="5725033" y="1021245"/>
                  </a:lnTo>
                  <a:lnTo>
                    <a:pt x="5725033" y="842860"/>
                  </a:lnTo>
                  <a:lnTo>
                    <a:pt x="6592786" y="842860"/>
                  </a:lnTo>
                  <a:lnTo>
                    <a:pt x="6592786" y="840232"/>
                  </a:lnTo>
                  <a:lnTo>
                    <a:pt x="5725033" y="840232"/>
                  </a:lnTo>
                  <a:lnTo>
                    <a:pt x="5725033" y="658825"/>
                  </a:lnTo>
                  <a:lnTo>
                    <a:pt x="6592786" y="658825"/>
                  </a:lnTo>
                  <a:lnTo>
                    <a:pt x="6592786" y="656209"/>
                  </a:lnTo>
                  <a:lnTo>
                    <a:pt x="5725033" y="656209"/>
                  </a:lnTo>
                  <a:lnTo>
                    <a:pt x="5725033" y="479247"/>
                  </a:lnTo>
                  <a:lnTo>
                    <a:pt x="6592786" y="479247"/>
                  </a:lnTo>
                  <a:lnTo>
                    <a:pt x="6592786" y="476631"/>
                  </a:lnTo>
                  <a:lnTo>
                    <a:pt x="5725033" y="476631"/>
                  </a:lnTo>
                  <a:lnTo>
                    <a:pt x="5725033" y="299656"/>
                  </a:lnTo>
                  <a:lnTo>
                    <a:pt x="6592786" y="299656"/>
                  </a:lnTo>
                  <a:lnTo>
                    <a:pt x="6592786" y="297040"/>
                  </a:lnTo>
                  <a:lnTo>
                    <a:pt x="5725033" y="297040"/>
                  </a:lnTo>
                  <a:lnTo>
                    <a:pt x="5725033" y="124548"/>
                  </a:lnTo>
                  <a:lnTo>
                    <a:pt x="6592786" y="124548"/>
                  </a:lnTo>
                  <a:lnTo>
                    <a:pt x="6592786" y="121920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907901" y="4098999"/>
              <a:ext cx="8978265" cy="1694180"/>
            </a:xfrm>
            <a:custGeom>
              <a:avLst/>
              <a:gdLst/>
              <a:ahLst/>
              <a:cxnLst/>
              <a:rect l="l" t="t" r="r" b="b"/>
              <a:pathLst>
                <a:path w="8978265" h="1694179">
                  <a:moveTo>
                    <a:pt x="0" y="1693923"/>
                  </a:moveTo>
                  <a:lnTo>
                    <a:pt x="8977843" y="1693923"/>
                  </a:lnTo>
                  <a:lnTo>
                    <a:pt x="8977843" y="0"/>
                  </a:lnTo>
                  <a:lnTo>
                    <a:pt x="0" y="0"/>
                  </a:lnTo>
                  <a:lnTo>
                    <a:pt x="0" y="1693923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911859" y="4087365"/>
              <a:ext cx="8977630" cy="45085"/>
            </a:xfrm>
            <a:custGeom>
              <a:avLst/>
              <a:gdLst/>
              <a:ahLst/>
              <a:cxnLst/>
              <a:rect l="l" t="t" r="r" b="b"/>
              <a:pathLst>
                <a:path w="8977630" h="45085">
                  <a:moveTo>
                    <a:pt x="8977602" y="0"/>
                  </a:moveTo>
                  <a:lnTo>
                    <a:pt x="0" y="0"/>
                  </a:lnTo>
                  <a:lnTo>
                    <a:pt x="0" y="44618"/>
                  </a:lnTo>
                  <a:lnTo>
                    <a:pt x="8977602" y="44618"/>
                  </a:lnTo>
                  <a:lnTo>
                    <a:pt x="897760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911859" y="4087365"/>
              <a:ext cx="8977630" cy="45085"/>
            </a:xfrm>
            <a:custGeom>
              <a:avLst/>
              <a:gdLst/>
              <a:ahLst/>
              <a:cxnLst/>
              <a:rect l="l" t="t" r="r" b="b"/>
              <a:pathLst>
                <a:path w="8977630" h="45085">
                  <a:moveTo>
                    <a:pt x="0" y="44618"/>
                  </a:moveTo>
                  <a:lnTo>
                    <a:pt x="8977602" y="44618"/>
                  </a:lnTo>
                  <a:lnTo>
                    <a:pt x="8977602" y="0"/>
                  </a:lnTo>
                  <a:lnTo>
                    <a:pt x="0" y="0"/>
                  </a:lnTo>
                  <a:lnTo>
                    <a:pt x="0" y="44618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647699" y="5797215"/>
              <a:ext cx="7202170" cy="52069"/>
            </a:xfrm>
            <a:custGeom>
              <a:avLst/>
              <a:gdLst/>
              <a:ahLst/>
              <a:cxnLst/>
              <a:rect l="l" t="t" r="r" b="b"/>
              <a:pathLst>
                <a:path w="7202169" h="52070">
                  <a:moveTo>
                    <a:pt x="7201866" y="0"/>
                  </a:moveTo>
                  <a:lnTo>
                    <a:pt x="0" y="0"/>
                  </a:lnTo>
                  <a:lnTo>
                    <a:pt x="0" y="51739"/>
                  </a:lnTo>
                  <a:lnTo>
                    <a:pt x="7201866" y="51739"/>
                  </a:lnTo>
                  <a:lnTo>
                    <a:pt x="7201866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914026" y="4105135"/>
              <a:ext cx="3175000" cy="733425"/>
            </a:xfrm>
            <a:custGeom>
              <a:avLst/>
              <a:gdLst/>
              <a:ahLst/>
              <a:cxnLst/>
              <a:rect l="l" t="t" r="r" b="b"/>
              <a:pathLst>
                <a:path w="3175000" h="733425">
                  <a:moveTo>
                    <a:pt x="3175004" y="0"/>
                  </a:moveTo>
                  <a:lnTo>
                    <a:pt x="0" y="0"/>
                  </a:lnTo>
                  <a:lnTo>
                    <a:pt x="0" y="733226"/>
                  </a:lnTo>
                  <a:lnTo>
                    <a:pt x="3175004" y="733226"/>
                  </a:lnTo>
                  <a:lnTo>
                    <a:pt x="3175004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14026" y="4105125"/>
              <a:ext cx="3175004" cy="38396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14026" y="4465877"/>
              <a:ext cx="3175004" cy="372474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914026" y="4105135"/>
              <a:ext cx="3175000" cy="733425"/>
            </a:xfrm>
            <a:custGeom>
              <a:avLst/>
              <a:gdLst/>
              <a:ahLst/>
              <a:cxnLst/>
              <a:rect l="l" t="t" r="r" b="b"/>
              <a:pathLst>
                <a:path w="3175000" h="733425">
                  <a:moveTo>
                    <a:pt x="0" y="733226"/>
                  </a:moveTo>
                  <a:lnTo>
                    <a:pt x="3175004" y="733226"/>
                  </a:lnTo>
                  <a:lnTo>
                    <a:pt x="3175004" y="0"/>
                  </a:lnTo>
                  <a:lnTo>
                    <a:pt x="0" y="0"/>
                  </a:lnTo>
                  <a:lnTo>
                    <a:pt x="0" y="733226"/>
                  </a:lnTo>
                  <a:close/>
                </a:path>
              </a:pathLst>
            </a:custGeom>
            <a:ln w="20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2467570" y="4387183"/>
            <a:ext cx="396875" cy="1689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4299"/>
              </a:lnSpc>
              <a:spcBef>
                <a:spcPts val="95"/>
              </a:spcBef>
            </a:pP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Agence</a:t>
            </a:r>
            <a:r>
              <a:rPr sz="45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50" b="1" dirty="0">
                <a:solidFill>
                  <a:srgbClr val="FFFFFF"/>
                </a:solidFill>
                <a:latin typeface="Renault Group"/>
                <a:cs typeface="Renault Group"/>
              </a:rPr>
              <a:t>Centre</a:t>
            </a:r>
            <a:r>
              <a:rPr sz="450" b="1" spc="4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450">
              <a:latin typeface="Renault Group"/>
              <a:cs typeface="Renault Group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9903373" y="4117228"/>
            <a:ext cx="6697980" cy="1729739"/>
            <a:chOff x="9903373" y="4117228"/>
            <a:chExt cx="6697980" cy="1729739"/>
          </a:xfrm>
        </p:grpSpPr>
        <p:sp>
          <p:nvSpPr>
            <p:cNvPr id="17" name="object 17"/>
            <p:cNvSpPr/>
            <p:nvPr/>
          </p:nvSpPr>
          <p:spPr>
            <a:xfrm>
              <a:off x="10157726" y="4271393"/>
              <a:ext cx="2294890" cy="401320"/>
            </a:xfrm>
            <a:custGeom>
              <a:avLst/>
              <a:gdLst/>
              <a:ahLst/>
              <a:cxnLst/>
              <a:rect l="l" t="t" r="r" b="b"/>
              <a:pathLst>
                <a:path w="2294890" h="401320">
                  <a:moveTo>
                    <a:pt x="244944" y="200355"/>
                  </a:moveTo>
                  <a:lnTo>
                    <a:pt x="176047" y="71551"/>
                  </a:lnTo>
                  <a:lnTo>
                    <a:pt x="160743" y="100164"/>
                  </a:lnTo>
                  <a:lnTo>
                    <a:pt x="214325" y="200355"/>
                  </a:lnTo>
                  <a:lnTo>
                    <a:pt x="122478" y="372097"/>
                  </a:lnTo>
                  <a:lnTo>
                    <a:pt x="30619" y="200355"/>
                  </a:lnTo>
                  <a:lnTo>
                    <a:pt x="137782" y="0"/>
                  </a:lnTo>
                  <a:lnTo>
                    <a:pt x="107162" y="0"/>
                  </a:lnTo>
                  <a:lnTo>
                    <a:pt x="0" y="200355"/>
                  </a:lnTo>
                  <a:lnTo>
                    <a:pt x="107162" y="400710"/>
                  </a:lnTo>
                  <a:lnTo>
                    <a:pt x="137782" y="400710"/>
                  </a:lnTo>
                  <a:lnTo>
                    <a:pt x="153085" y="372097"/>
                  </a:lnTo>
                  <a:lnTo>
                    <a:pt x="244944" y="200355"/>
                  </a:lnTo>
                  <a:close/>
                </a:path>
                <a:path w="2294890" h="401320">
                  <a:moveTo>
                    <a:pt x="306171" y="200355"/>
                  </a:moveTo>
                  <a:lnTo>
                    <a:pt x="214312" y="28613"/>
                  </a:lnTo>
                  <a:lnTo>
                    <a:pt x="198996" y="0"/>
                  </a:lnTo>
                  <a:lnTo>
                    <a:pt x="168389" y="0"/>
                  </a:lnTo>
                  <a:lnTo>
                    <a:pt x="61226" y="200355"/>
                  </a:lnTo>
                  <a:lnTo>
                    <a:pt x="130124" y="329158"/>
                  </a:lnTo>
                  <a:lnTo>
                    <a:pt x="145427" y="300545"/>
                  </a:lnTo>
                  <a:lnTo>
                    <a:pt x="91846" y="200355"/>
                  </a:lnTo>
                  <a:lnTo>
                    <a:pt x="183705" y="28613"/>
                  </a:lnTo>
                  <a:lnTo>
                    <a:pt x="275551" y="200355"/>
                  </a:lnTo>
                  <a:lnTo>
                    <a:pt x="168389" y="400710"/>
                  </a:lnTo>
                  <a:lnTo>
                    <a:pt x="198996" y="400710"/>
                  </a:lnTo>
                  <a:lnTo>
                    <a:pt x="306171" y="200355"/>
                  </a:lnTo>
                  <a:close/>
                </a:path>
                <a:path w="2294890" h="401320">
                  <a:moveTo>
                    <a:pt x="525284" y="257632"/>
                  </a:moveTo>
                  <a:lnTo>
                    <a:pt x="503605" y="220383"/>
                  </a:lnTo>
                  <a:lnTo>
                    <a:pt x="500634" y="215277"/>
                  </a:lnTo>
                  <a:lnTo>
                    <a:pt x="509574" y="209245"/>
                  </a:lnTo>
                  <a:lnTo>
                    <a:pt x="516026" y="201282"/>
                  </a:lnTo>
                  <a:lnTo>
                    <a:pt x="517855" y="196824"/>
                  </a:lnTo>
                  <a:lnTo>
                    <a:pt x="519950" y="191706"/>
                  </a:lnTo>
                  <a:lnTo>
                    <a:pt x="521271" y="180835"/>
                  </a:lnTo>
                  <a:lnTo>
                    <a:pt x="518337" y="165061"/>
                  </a:lnTo>
                  <a:lnTo>
                    <a:pt x="518198" y="164846"/>
                  </a:lnTo>
                  <a:lnTo>
                    <a:pt x="509676" y="152539"/>
                  </a:lnTo>
                  <a:lnTo>
                    <a:pt x="495503" y="144272"/>
                  </a:lnTo>
                  <a:lnTo>
                    <a:pt x="490245" y="143471"/>
                  </a:lnTo>
                  <a:lnTo>
                    <a:pt x="490245" y="171640"/>
                  </a:lnTo>
                  <a:lnTo>
                    <a:pt x="490245" y="190030"/>
                  </a:lnTo>
                  <a:lnTo>
                    <a:pt x="483844" y="196824"/>
                  </a:lnTo>
                  <a:lnTo>
                    <a:pt x="434174" y="196824"/>
                  </a:lnTo>
                  <a:lnTo>
                    <a:pt x="434174" y="164846"/>
                  </a:lnTo>
                  <a:lnTo>
                    <a:pt x="483844" y="164846"/>
                  </a:lnTo>
                  <a:lnTo>
                    <a:pt x="490245" y="171640"/>
                  </a:lnTo>
                  <a:lnTo>
                    <a:pt x="490245" y="143471"/>
                  </a:lnTo>
                  <a:lnTo>
                    <a:pt x="476046" y="141287"/>
                  </a:lnTo>
                  <a:lnTo>
                    <a:pt x="403847" y="141287"/>
                  </a:lnTo>
                  <a:lnTo>
                    <a:pt x="403847" y="257632"/>
                  </a:lnTo>
                  <a:lnTo>
                    <a:pt x="434174" y="257632"/>
                  </a:lnTo>
                  <a:lnTo>
                    <a:pt x="434174" y="220383"/>
                  </a:lnTo>
                  <a:lnTo>
                    <a:pt x="471792" y="220383"/>
                  </a:lnTo>
                  <a:lnTo>
                    <a:pt x="491959" y="257632"/>
                  </a:lnTo>
                  <a:lnTo>
                    <a:pt x="525284" y="257632"/>
                  </a:lnTo>
                  <a:close/>
                </a:path>
                <a:path w="2294890" h="401320">
                  <a:moveTo>
                    <a:pt x="655396" y="233946"/>
                  </a:moveTo>
                  <a:lnTo>
                    <a:pt x="584631" y="233946"/>
                  </a:lnTo>
                  <a:lnTo>
                    <a:pt x="584631" y="210007"/>
                  </a:lnTo>
                  <a:lnTo>
                    <a:pt x="647534" y="210007"/>
                  </a:lnTo>
                  <a:lnTo>
                    <a:pt x="647534" y="187680"/>
                  </a:lnTo>
                  <a:lnTo>
                    <a:pt x="584631" y="187680"/>
                  </a:lnTo>
                  <a:lnTo>
                    <a:pt x="584631" y="164960"/>
                  </a:lnTo>
                  <a:lnTo>
                    <a:pt x="653491" y="164960"/>
                  </a:lnTo>
                  <a:lnTo>
                    <a:pt x="653491" y="141287"/>
                  </a:lnTo>
                  <a:lnTo>
                    <a:pt x="554342" y="141287"/>
                  </a:lnTo>
                  <a:lnTo>
                    <a:pt x="554342" y="257632"/>
                  </a:lnTo>
                  <a:lnTo>
                    <a:pt x="655396" y="257632"/>
                  </a:lnTo>
                  <a:lnTo>
                    <a:pt x="655396" y="233946"/>
                  </a:lnTo>
                  <a:close/>
                </a:path>
                <a:path w="2294890" h="401320">
                  <a:moveTo>
                    <a:pt x="809155" y="141287"/>
                  </a:moveTo>
                  <a:lnTo>
                    <a:pt x="782104" y="141287"/>
                  </a:lnTo>
                  <a:lnTo>
                    <a:pt x="782104" y="217703"/>
                  </a:lnTo>
                  <a:lnTo>
                    <a:pt x="748982" y="181216"/>
                  </a:lnTo>
                  <a:lnTo>
                    <a:pt x="712749" y="141287"/>
                  </a:lnTo>
                  <a:lnTo>
                    <a:pt x="686981" y="141287"/>
                  </a:lnTo>
                  <a:lnTo>
                    <a:pt x="686981" y="257632"/>
                  </a:lnTo>
                  <a:lnTo>
                    <a:pt x="714171" y="257632"/>
                  </a:lnTo>
                  <a:lnTo>
                    <a:pt x="714171" y="181216"/>
                  </a:lnTo>
                  <a:lnTo>
                    <a:pt x="783018" y="257632"/>
                  </a:lnTo>
                  <a:lnTo>
                    <a:pt x="809155" y="257632"/>
                  </a:lnTo>
                  <a:lnTo>
                    <a:pt x="809155" y="217703"/>
                  </a:lnTo>
                  <a:lnTo>
                    <a:pt x="809155" y="141287"/>
                  </a:lnTo>
                  <a:close/>
                </a:path>
                <a:path w="2294890" h="401320">
                  <a:moveTo>
                    <a:pt x="968806" y="257632"/>
                  </a:moveTo>
                  <a:lnTo>
                    <a:pt x="959510" y="236029"/>
                  </a:lnTo>
                  <a:lnTo>
                    <a:pt x="949312" y="212344"/>
                  </a:lnTo>
                  <a:lnTo>
                    <a:pt x="929030" y="165252"/>
                  </a:lnTo>
                  <a:lnTo>
                    <a:pt x="918756" y="141414"/>
                  </a:lnTo>
                  <a:lnTo>
                    <a:pt x="918756" y="212344"/>
                  </a:lnTo>
                  <a:lnTo>
                    <a:pt x="879373" y="212344"/>
                  </a:lnTo>
                  <a:lnTo>
                    <a:pt x="899071" y="165252"/>
                  </a:lnTo>
                  <a:lnTo>
                    <a:pt x="918756" y="212344"/>
                  </a:lnTo>
                  <a:lnTo>
                    <a:pt x="918756" y="141414"/>
                  </a:lnTo>
                  <a:lnTo>
                    <a:pt x="918705" y="141287"/>
                  </a:lnTo>
                  <a:lnTo>
                    <a:pt x="879424" y="141287"/>
                  </a:lnTo>
                  <a:lnTo>
                    <a:pt x="829335" y="257632"/>
                  </a:lnTo>
                  <a:lnTo>
                    <a:pt x="860450" y="257632"/>
                  </a:lnTo>
                  <a:lnTo>
                    <a:pt x="869480" y="236029"/>
                  </a:lnTo>
                  <a:lnTo>
                    <a:pt x="928649" y="236029"/>
                  </a:lnTo>
                  <a:lnTo>
                    <a:pt x="937691" y="257632"/>
                  </a:lnTo>
                  <a:lnTo>
                    <a:pt x="968806" y="257632"/>
                  </a:lnTo>
                  <a:close/>
                </a:path>
                <a:path w="2294890" h="401320">
                  <a:moveTo>
                    <a:pt x="1102423" y="141287"/>
                  </a:moveTo>
                  <a:lnTo>
                    <a:pt x="1071880" y="141287"/>
                  </a:lnTo>
                  <a:lnTo>
                    <a:pt x="1071880" y="209791"/>
                  </a:lnTo>
                  <a:lnTo>
                    <a:pt x="1070813" y="218795"/>
                  </a:lnTo>
                  <a:lnTo>
                    <a:pt x="1066571" y="227076"/>
                  </a:lnTo>
                  <a:lnTo>
                    <a:pt x="1057605" y="233146"/>
                  </a:lnTo>
                  <a:lnTo>
                    <a:pt x="1042390" y="235508"/>
                  </a:lnTo>
                  <a:lnTo>
                    <a:pt x="1027188" y="233146"/>
                  </a:lnTo>
                  <a:lnTo>
                    <a:pt x="1018235" y="227076"/>
                  </a:lnTo>
                  <a:lnTo>
                    <a:pt x="1013993" y="218795"/>
                  </a:lnTo>
                  <a:lnTo>
                    <a:pt x="1012913" y="209791"/>
                  </a:lnTo>
                  <a:lnTo>
                    <a:pt x="1012913" y="141287"/>
                  </a:lnTo>
                  <a:lnTo>
                    <a:pt x="982383" y="141287"/>
                  </a:lnTo>
                  <a:lnTo>
                    <a:pt x="982383" y="209791"/>
                  </a:lnTo>
                  <a:lnTo>
                    <a:pt x="986955" y="232321"/>
                  </a:lnTo>
                  <a:lnTo>
                    <a:pt x="999566" y="247738"/>
                  </a:lnTo>
                  <a:lnTo>
                    <a:pt x="1018590" y="256590"/>
                  </a:lnTo>
                  <a:lnTo>
                    <a:pt x="1042390" y="259422"/>
                  </a:lnTo>
                  <a:lnTo>
                    <a:pt x="1066203" y="256590"/>
                  </a:lnTo>
                  <a:lnTo>
                    <a:pt x="1085240" y="247738"/>
                  </a:lnTo>
                  <a:lnTo>
                    <a:pt x="1095235" y="235508"/>
                  </a:lnTo>
                  <a:lnTo>
                    <a:pt x="1097851" y="232321"/>
                  </a:lnTo>
                  <a:lnTo>
                    <a:pt x="1102423" y="209791"/>
                  </a:lnTo>
                  <a:lnTo>
                    <a:pt x="1102423" y="141287"/>
                  </a:lnTo>
                  <a:close/>
                </a:path>
                <a:path w="2294890" h="401320">
                  <a:moveTo>
                    <a:pt x="1232827" y="233946"/>
                  </a:moveTo>
                  <a:lnTo>
                    <a:pt x="1166901" y="233946"/>
                  </a:lnTo>
                  <a:lnTo>
                    <a:pt x="1166901" y="141287"/>
                  </a:lnTo>
                  <a:lnTo>
                    <a:pt x="1136650" y="141287"/>
                  </a:lnTo>
                  <a:lnTo>
                    <a:pt x="1136650" y="257632"/>
                  </a:lnTo>
                  <a:lnTo>
                    <a:pt x="1232827" y="257632"/>
                  </a:lnTo>
                  <a:lnTo>
                    <a:pt x="1232827" y="233946"/>
                  </a:lnTo>
                  <a:close/>
                </a:path>
                <a:path w="2294890" h="401320">
                  <a:moveTo>
                    <a:pt x="1339926" y="141287"/>
                  </a:moveTo>
                  <a:lnTo>
                    <a:pt x="1219911" y="141287"/>
                  </a:lnTo>
                  <a:lnTo>
                    <a:pt x="1219911" y="164960"/>
                  </a:lnTo>
                  <a:lnTo>
                    <a:pt x="1264780" y="164960"/>
                  </a:lnTo>
                  <a:lnTo>
                    <a:pt x="1264780" y="257632"/>
                  </a:lnTo>
                  <a:lnTo>
                    <a:pt x="1295044" y="257632"/>
                  </a:lnTo>
                  <a:lnTo>
                    <a:pt x="1295044" y="164960"/>
                  </a:lnTo>
                  <a:lnTo>
                    <a:pt x="1339926" y="164960"/>
                  </a:lnTo>
                  <a:lnTo>
                    <a:pt x="1339926" y="141287"/>
                  </a:lnTo>
                  <a:close/>
                </a:path>
                <a:path w="2294890" h="401320">
                  <a:moveTo>
                    <a:pt x="2294280" y="145516"/>
                  </a:moveTo>
                  <a:lnTo>
                    <a:pt x="2278303" y="145516"/>
                  </a:lnTo>
                  <a:lnTo>
                    <a:pt x="2278303" y="261785"/>
                  </a:lnTo>
                  <a:lnTo>
                    <a:pt x="2294280" y="261785"/>
                  </a:lnTo>
                  <a:lnTo>
                    <a:pt x="2294280" y="1455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485146" y="4848797"/>
              <a:ext cx="808856" cy="997749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1499672" y="4865626"/>
              <a:ext cx="779780" cy="923290"/>
            </a:xfrm>
            <a:custGeom>
              <a:avLst/>
              <a:gdLst/>
              <a:ahLst/>
              <a:cxnLst/>
              <a:rect l="l" t="t" r="r" b="b"/>
              <a:pathLst>
                <a:path w="779779" h="923289">
                  <a:moveTo>
                    <a:pt x="779475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980" y="923290"/>
                  </a:lnTo>
                  <a:lnTo>
                    <a:pt x="20980" y="29210"/>
                  </a:lnTo>
                  <a:lnTo>
                    <a:pt x="779475" y="29210"/>
                  </a:lnTo>
                  <a:lnTo>
                    <a:pt x="779475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621237" y="5170880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5">
                  <a:moveTo>
                    <a:pt x="19214" y="0"/>
                  </a:moveTo>
                  <a:lnTo>
                    <a:pt x="0" y="0"/>
                  </a:lnTo>
                  <a:lnTo>
                    <a:pt x="0" y="673581"/>
                  </a:lnTo>
                  <a:lnTo>
                    <a:pt x="19214" y="673581"/>
                  </a:lnTo>
                  <a:lnTo>
                    <a:pt x="19214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621237" y="5170880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5">
                  <a:moveTo>
                    <a:pt x="0" y="673581"/>
                  </a:moveTo>
                  <a:lnTo>
                    <a:pt x="19214" y="673581"/>
                  </a:lnTo>
                  <a:lnTo>
                    <a:pt x="19214" y="0"/>
                  </a:lnTo>
                  <a:lnTo>
                    <a:pt x="0" y="0"/>
                  </a:lnTo>
                  <a:lnTo>
                    <a:pt x="0" y="673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142167" y="5170880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5">
                  <a:moveTo>
                    <a:pt x="19214" y="0"/>
                  </a:moveTo>
                  <a:lnTo>
                    <a:pt x="0" y="0"/>
                  </a:lnTo>
                  <a:lnTo>
                    <a:pt x="0" y="673581"/>
                  </a:lnTo>
                  <a:lnTo>
                    <a:pt x="19214" y="673581"/>
                  </a:lnTo>
                  <a:lnTo>
                    <a:pt x="19214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142167" y="5170880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5">
                  <a:moveTo>
                    <a:pt x="0" y="673581"/>
                  </a:moveTo>
                  <a:lnTo>
                    <a:pt x="19214" y="673581"/>
                  </a:lnTo>
                  <a:lnTo>
                    <a:pt x="19214" y="0"/>
                  </a:lnTo>
                  <a:lnTo>
                    <a:pt x="0" y="0"/>
                  </a:lnTo>
                  <a:lnTo>
                    <a:pt x="0" y="673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499507" y="5162681"/>
              <a:ext cx="793750" cy="16510"/>
            </a:xfrm>
            <a:custGeom>
              <a:avLst/>
              <a:gdLst/>
              <a:ahLst/>
              <a:cxnLst/>
              <a:rect l="l" t="t" r="r" b="b"/>
              <a:pathLst>
                <a:path w="793750" h="16510">
                  <a:moveTo>
                    <a:pt x="793458" y="0"/>
                  </a:moveTo>
                  <a:lnTo>
                    <a:pt x="0" y="0"/>
                  </a:lnTo>
                  <a:lnTo>
                    <a:pt x="0" y="16419"/>
                  </a:lnTo>
                  <a:lnTo>
                    <a:pt x="793458" y="16419"/>
                  </a:lnTo>
                  <a:lnTo>
                    <a:pt x="793458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499507" y="5162681"/>
              <a:ext cx="793750" cy="16510"/>
            </a:xfrm>
            <a:custGeom>
              <a:avLst/>
              <a:gdLst/>
              <a:ahLst/>
              <a:cxnLst/>
              <a:rect l="l" t="t" r="r" b="b"/>
              <a:pathLst>
                <a:path w="793750" h="16510">
                  <a:moveTo>
                    <a:pt x="0" y="16419"/>
                  </a:moveTo>
                  <a:lnTo>
                    <a:pt x="793458" y="16419"/>
                  </a:lnTo>
                  <a:lnTo>
                    <a:pt x="793458" y="0"/>
                  </a:lnTo>
                  <a:lnTo>
                    <a:pt x="0" y="0"/>
                  </a:lnTo>
                  <a:lnTo>
                    <a:pt x="0" y="1641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1895801" y="5180120"/>
              <a:ext cx="0" cy="665480"/>
            </a:xfrm>
            <a:custGeom>
              <a:avLst/>
              <a:gdLst/>
              <a:ahLst/>
              <a:cxnLst/>
              <a:rect l="l" t="t" r="r" b="b"/>
              <a:pathLst>
                <a:path h="665479">
                  <a:moveTo>
                    <a:pt x="0" y="0"/>
                  </a:moveTo>
                  <a:lnTo>
                    <a:pt x="0" y="66538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959061" y="4848797"/>
              <a:ext cx="789562" cy="99774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4973249" y="4865626"/>
              <a:ext cx="761365" cy="923290"/>
            </a:xfrm>
            <a:custGeom>
              <a:avLst/>
              <a:gdLst/>
              <a:ahLst/>
              <a:cxnLst/>
              <a:rect l="l" t="t" r="r" b="b"/>
              <a:pathLst>
                <a:path w="761365" h="923289">
                  <a:moveTo>
                    <a:pt x="760882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472" y="923290"/>
                  </a:lnTo>
                  <a:lnTo>
                    <a:pt x="20472" y="29210"/>
                  </a:lnTo>
                  <a:lnTo>
                    <a:pt x="760882" y="29210"/>
                  </a:lnTo>
                  <a:lnTo>
                    <a:pt x="760882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5091933" y="5170880"/>
              <a:ext cx="19050" cy="673735"/>
            </a:xfrm>
            <a:custGeom>
              <a:avLst/>
              <a:gdLst/>
              <a:ahLst/>
              <a:cxnLst/>
              <a:rect l="l" t="t" r="r" b="b"/>
              <a:pathLst>
                <a:path w="19050" h="673735">
                  <a:moveTo>
                    <a:pt x="18712" y="0"/>
                  </a:moveTo>
                  <a:lnTo>
                    <a:pt x="0" y="0"/>
                  </a:lnTo>
                  <a:lnTo>
                    <a:pt x="0" y="673581"/>
                  </a:lnTo>
                  <a:lnTo>
                    <a:pt x="18712" y="673581"/>
                  </a:lnTo>
                  <a:lnTo>
                    <a:pt x="18712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091933" y="5170880"/>
              <a:ext cx="19050" cy="673735"/>
            </a:xfrm>
            <a:custGeom>
              <a:avLst/>
              <a:gdLst/>
              <a:ahLst/>
              <a:cxnLst/>
              <a:rect l="l" t="t" r="r" b="b"/>
              <a:pathLst>
                <a:path w="19050" h="673735">
                  <a:moveTo>
                    <a:pt x="0" y="673581"/>
                  </a:moveTo>
                  <a:lnTo>
                    <a:pt x="18712" y="673581"/>
                  </a:lnTo>
                  <a:lnTo>
                    <a:pt x="18712" y="0"/>
                  </a:lnTo>
                  <a:lnTo>
                    <a:pt x="0" y="0"/>
                  </a:lnTo>
                  <a:lnTo>
                    <a:pt x="0" y="673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600433" y="5170880"/>
              <a:ext cx="19050" cy="673735"/>
            </a:xfrm>
            <a:custGeom>
              <a:avLst/>
              <a:gdLst/>
              <a:ahLst/>
              <a:cxnLst/>
              <a:rect l="l" t="t" r="r" b="b"/>
              <a:pathLst>
                <a:path w="19050" h="673735">
                  <a:moveTo>
                    <a:pt x="18712" y="0"/>
                  </a:moveTo>
                  <a:lnTo>
                    <a:pt x="0" y="0"/>
                  </a:lnTo>
                  <a:lnTo>
                    <a:pt x="0" y="673581"/>
                  </a:lnTo>
                  <a:lnTo>
                    <a:pt x="18712" y="673581"/>
                  </a:lnTo>
                  <a:lnTo>
                    <a:pt x="18712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600433" y="5170880"/>
              <a:ext cx="19050" cy="673735"/>
            </a:xfrm>
            <a:custGeom>
              <a:avLst/>
              <a:gdLst/>
              <a:ahLst/>
              <a:cxnLst/>
              <a:rect l="l" t="t" r="r" b="b"/>
              <a:pathLst>
                <a:path w="19050" h="673735">
                  <a:moveTo>
                    <a:pt x="0" y="673581"/>
                  </a:moveTo>
                  <a:lnTo>
                    <a:pt x="18712" y="673581"/>
                  </a:lnTo>
                  <a:lnTo>
                    <a:pt x="18712" y="0"/>
                  </a:lnTo>
                  <a:lnTo>
                    <a:pt x="0" y="0"/>
                  </a:lnTo>
                  <a:lnTo>
                    <a:pt x="0" y="673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4973103" y="5162681"/>
              <a:ext cx="774700" cy="16510"/>
            </a:xfrm>
            <a:custGeom>
              <a:avLst/>
              <a:gdLst/>
              <a:ahLst/>
              <a:cxnLst/>
              <a:rect l="l" t="t" r="r" b="b"/>
              <a:pathLst>
                <a:path w="774700" h="16510">
                  <a:moveTo>
                    <a:pt x="774483" y="0"/>
                  </a:moveTo>
                  <a:lnTo>
                    <a:pt x="0" y="0"/>
                  </a:lnTo>
                  <a:lnTo>
                    <a:pt x="0" y="16419"/>
                  </a:lnTo>
                  <a:lnTo>
                    <a:pt x="774483" y="16419"/>
                  </a:lnTo>
                  <a:lnTo>
                    <a:pt x="774483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4973103" y="5162681"/>
              <a:ext cx="774700" cy="16510"/>
            </a:xfrm>
            <a:custGeom>
              <a:avLst/>
              <a:gdLst/>
              <a:ahLst/>
              <a:cxnLst/>
              <a:rect l="l" t="t" r="r" b="b"/>
              <a:pathLst>
                <a:path w="774700" h="16510">
                  <a:moveTo>
                    <a:pt x="0" y="16419"/>
                  </a:moveTo>
                  <a:lnTo>
                    <a:pt x="774483" y="16419"/>
                  </a:lnTo>
                  <a:lnTo>
                    <a:pt x="774483" y="0"/>
                  </a:lnTo>
                  <a:lnTo>
                    <a:pt x="0" y="0"/>
                  </a:lnTo>
                  <a:lnTo>
                    <a:pt x="0" y="1641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359920" y="5180120"/>
              <a:ext cx="0" cy="665480"/>
            </a:xfrm>
            <a:custGeom>
              <a:avLst/>
              <a:gdLst/>
              <a:ahLst/>
              <a:cxnLst/>
              <a:rect l="l" t="t" r="r" b="b"/>
              <a:pathLst>
                <a:path h="665479">
                  <a:moveTo>
                    <a:pt x="0" y="0"/>
                  </a:moveTo>
                  <a:lnTo>
                    <a:pt x="0" y="66538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3381433" y="5802241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4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3382459" y="4849828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4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3382459" y="4849828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4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395119" y="4863441"/>
              <a:ext cx="761949" cy="92311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3395122" y="4862502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89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3395123" y="5165865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3395123" y="5483973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3395119" y="4863441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89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294002" y="5802241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4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2295028" y="4849828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4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2295028" y="4849828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4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307698" y="4863441"/>
              <a:ext cx="761949" cy="923114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2307697" y="4862502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89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307694" y="5165865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2307694" y="5483973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2307698" y="4863441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89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695075" y="5802241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5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696112" y="4849828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4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0696112" y="4849828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4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08772" y="4863441"/>
              <a:ext cx="761949" cy="923114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0708767" y="4862502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89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0708772" y="5165865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0708772" y="5483973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0708772" y="4863441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89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903617" y="5802241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5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904643" y="4849828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4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904643" y="4849828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4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917303" y="4863441"/>
              <a:ext cx="761949" cy="923114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9917303" y="4862502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89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917308" y="5165865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9917308" y="5483973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9917303" y="4863441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89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4170986" y="5802241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4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4172022" y="4849828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4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4172022" y="4849828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4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" name="object 7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184682" y="4863441"/>
              <a:ext cx="761949" cy="923114"/>
            </a:xfrm>
            <a:prstGeom prst="rect">
              <a:avLst/>
            </a:prstGeom>
          </p:spPr>
        </p:pic>
        <p:sp>
          <p:nvSpPr>
            <p:cNvPr id="72" name="object 72"/>
            <p:cNvSpPr/>
            <p:nvPr/>
          </p:nvSpPr>
          <p:spPr>
            <a:xfrm>
              <a:off x="14184681" y="4862502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89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4184681" y="5165865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4184681" y="5483973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4184682" y="4863441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89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5740770" y="5802241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4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5741807" y="4849828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4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5741807" y="4849828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4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754467" y="4863441"/>
              <a:ext cx="761949" cy="923114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15754464" y="4862502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89">
                  <a:moveTo>
                    <a:pt x="761949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23" y="923290"/>
                  </a:lnTo>
                  <a:lnTo>
                    <a:pt x="20523" y="29210"/>
                  </a:lnTo>
                  <a:lnTo>
                    <a:pt x="761949" y="29210"/>
                  </a:lnTo>
                  <a:lnTo>
                    <a:pt x="761949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5754469" y="5165865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5754469" y="5483973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5754467" y="4863441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89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2161131" y="5181310"/>
              <a:ext cx="119380" cy="643890"/>
            </a:xfrm>
            <a:custGeom>
              <a:avLst/>
              <a:gdLst/>
              <a:ahLst/>
              <a:cxnLst/>
              <a:rect l="l" t="t" r="r" b="b"/>
              <a:pathLst>
                <a:path w="119379" h="643889">
                  <a:moveTo>
                    <a:pt x="118808" y="0"/>
                  </a:moveTo>
                  <a:lnTo>
                    <a:pt x="0" y="0"/>
                  </a:lnTo>
                  <a:lnTo>
                    <a:pt x="0" y="643329"/>
                  </a:lnTo>
                  <a:lnTo>
                    <a:pt x="118808" y="643329"/>
                  </a:lnTo>
                  <a:lnTo>
                    <a:pt x="118808" y="0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2161131" y="5181310"/>
              <a:ext cx="119380" cy="643890"/>
            </a:xfrm>
            <a:custGeom>
              <a:avLst/>
              <a:gdLst/>
              <a:ahLst/>
              <a:cxnLst/>
              <a:rect l="l" t="t" r="r" b="b"/>
              <a:pathLst>
                <a:path w="119379" h="643889">
                  <a:moveTo>
                    <a:pt x="0" y="643329"/>
                  </a:moveTo>
                  <a:lnTo>
                    <a:pt x="118808" y="643329"/>
                  </a:lnTo>
                  <a:lnTo>
                    <a:pt x="118808" y="0"/>
                  </a:lnTo>
                  <a:lnTo>
                    <a:pt x="0" y="0"/>
                  </a:lnTo>
                  <a:lnTo>
                    <a:pt x="0" y="643329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3385709" y="4130861"/>
              <a:ext cx="782955" cy="718185"/>
            </a:xfrm>
            <a:custGeom>
              <a:avLst/>
              <a:gdLst/>
              <a:ahLst/>
              <a:cxnLst/>
              <a:rect l="l" t="t" r="r" b="b"/>
              <a:pathLst>
                <a:path w="782955" h="718185">
                  <a:moveTo>
                    <a:pt x="782484" y="0"/>
                  </a:moveTo>
                  <a:lnTo>
                    <a:pt x="0" y="0"/>
                  </a:lnTo>
                  <a:lnTo>
                    <a:pt x="0" y="717917"/>
                  </a:lnTo>
                  <a:lnTo>
                    <a:pt x="782484" y="717917"/>
                  </a:lnTo>
                  <a:lnTo>
                    <a:pt x="782484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3385709" y="4130861"/>
              <a:ext cx="782955" cy="718185"/>
            </a:xfrm>
            <a:custGeom>
              <a:avLst/>
              <a:gdLst/>
              <a:ahLst/>
              <a:cxnLst/>
              <a:rect l="l" t="t" r="r" b="b"/>
              <a:pathLst>
                <a:path w="782955" h="718185">
                  <a:moveTo>
                    <a:pt x="782484" y="717917"/>
                  </a:moveTo>
                  <a:lnTo>
                    <a:pt x="782484" y="0"/>
                  </a:lnTo>
                  <a:lnTo>
                    <a:pt x="0" y="0"/>
                  </a:lnTo>
                  <a:lnTo>
                    <a:pt x="0" y="717917"/>
                  </a:lnTo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4170816" y="4130861"/>
              <a:ext cx="782955" cy="718185"/>
            </a:xfrm>
            <a:custGeom>
              <a:avLst/>
              <a:gdLst/>
              <a:ahLst/>
              <a:cxnLst/>
              <a:rect l="l" t="t" r="r" b="b"/>
              <a:pathLst>
                <a:path w="782955" h="718185">
                  <a:moveTo>
                    <a:pt x="782484" y="0"/>
                  </a:moveTo>
                  <a:lnTo>
                    <a:pt x="0" y="0"/>
                  </a:lnTo>
                  <a:lnTo>
                    <a:pt x="0" y="717917"/>
                  </a:lnTo>
                  <a:lnTo>
                    <a:pt x="782484" y="717917"/>
                  </a:lnTo>
                  <a:lnTo>
                    <a:pt x="782484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4170816" y="4130861"/>
              <a:ext cx="782955" cy="718185"/>
            </a:xfrm>
            <a:custGeom>
              <a:avLst/>
              <a:gdLst/>
              <a:ahLst/>
              <a:cxnLst/>
              <a:rect l="l" t="t" r="r" b="b"/>
              <a:pathLst>
                <a:path w="782955" h="718185">
                  <a:moveTo>
                    <a:pt x="782484" y="717917"/>
                  </a:moveTo>
                  <a:lnTo>
                    <a:pt x="782484" y="0"/>
                  </a:lnTo>
                  <a:lnTo>
                    <a:pt x="0" y="0"/>
                  </a:lnTo>
                  <a:lnTo>
                    <a:pt x="0" y="717917"/>
                  </a:lnTo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4954436" y="4130861"/>
              <a:ext cx="782955" cy="718185"/>
            </a:xfrm>
            <a:custGeom>
              <a:avLst/>
              <a:gdLst/>
              <a:ahLst/>
              <a:cxnLst/>
              <a:rect l="l" t="t" r="r" b="b"/>
              <a:pathLst>
                <a:path w="782955" h="718185">
                  <a:moveTo>
                    <a:pt x="782484" y="0"/>
                  </a:moveTo>
                  <a:lnTo>
                    <a:pt x="0" y="0"/>
                  </a:lnTo>
                  <a:lnTo>
                    <a:pt x="0" y="717917"/>
                  </a:lnTo>
                  <a:lnTo>
                    <a:pt x="782484" y="717917"/>
                  </a:lnTo>
                  <a:lnTo>
                    <a:pt x="782484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4954436" y="4130861"/>
              <a:ext cx="782955" cy="718185"/>
            </a:xfrm>
            <a:custGeom>
              <a:avLst/>
              <a:gdLst/>
              <a:ahLst/>
              <a:cxnLst/>
              <a:rect l="l" t="t" r="r" b="b"/>
              <a:pathLst>
                <a:path w="782955" h="718185">
                  <a:moveTo>
                    <a:pt x="782484" y="717917"/>
                  </a:moveTo>
                  <a:lnTo>
                    <a:pt x="782484" y="0"/>
                  </a:lnTo>
                  <a:lnTo>
                    <a:pt x="0" y="0"/>
                  </a:lnTo>
                  <a:lnTo>
                    <a:pt x="0" y="717917"/>
                  </a:lnTo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5738800" y="4130861"/>
              <a:ext cx="782955" cy="718185"/>
            </a:xfrm>
            <a:custGeom>
              <a:avLst/>
              <a:gdLst/>
              <a:ahLst/>
              <a:cxnLst/>
              <a:rect l="l" t="t" r="r" b="b"/>
              <a:pathLst>
                <a:path w="782955" h="718185">
                  <a:moveTo>
                    <a:pt x="782484" y="0"/>
                  </a:moveTo>
                  <a:lnTo>
                    <a:pt x="0" y="0"/>
                  </a:lnTo>
                  <a:lnTo>
                    <a:pt x="0" y="717917"/>
                  </a:lnTo>
                  <a:lnTo>
                    <a:pt x="782484" y="717917"/>
                  </a:lnTo>
                  <a:lnTo>
                    <a:pt x="782484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5738800" y="4130861"/>
              <a:ext cx="782955" cy="718185"/>
            </a:xfrm>
            <a:custGeom>
              <a:avLst/>
              <a:gdLst/>
              <a:ahLst/>
              <a:cxnLst/>
              <a:rect l="l" t="t" r="r" b="b"/>
              <a:pathLst>
                <a:path w="782955" h="718185">
                  <a:moveTo>
                    <a:pt x="782484" y="717917"/>
                  </a:moveTo>
                  <a:lnTo>
                    <a:pt x="782484" y="0"/>
                  </a:lnTo>
                  <a:lnTo>
                    <a:pt x="0" y="0"/>
                  </a:lnTo>
                  <a:lnTo>
                    <a:pt x="0" y="717917"/>
                  </a:lnTo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3370935" y="4151518"/>
              <a:ext cx="3195955" cy="1651635"/>
            </a:xfrm>
            <a:custGeom>
              <a:avLst/>
              <a:gdLst/>
              <a:ahLst/>
              <a:cxnLst/>
              <a:rect l="l" t="t" r="r" b="b"/>
              <a:pathLst>
                <a:path w="3195955" h="1651635">
                  <a:moveTo>
                    <a:pt x="3195790" y="1651566"/>
                  </a:moveTo>
                  <a:lnTo>
                    <a:pt x="3195790" y="0"/>
                  </a:lnTo>
                  <a:lnTo>
                    <a:pt x="0" y="0"/>
                  </a:lnTo>
                  <a:lnTo>
                    <a:pt x="0" y="1651566"/>
                  </a:lnTo>
                </a:path>
              </a:pathLst>
            </a:custGeom>
            <a:ln w="68063">
              <a:solidFill>
                <a:srgbClr val="617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216806" y="4438959"/>
              <a:ext cx="209176" cy="110870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446684" y="4438959"/>
              <a:ext cx="224286" cy="110870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692571" y="4438959"/>
              <a:ext cx="209176" cy="110870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15965036" y="4438963"/>
              <a:ext cx="42545" cy="111125"/>
            </a:xfrm>
            <a:custGeom>
              <a:avLst/>
              <a:gdLst/>
              <a:ahLst/>
              <a:cxnLst/>
              <a:rect l="l" t="t" r="r" b="b"/>
              <a:pathLst>
                <a:path w="42544" h="111125">
                  <a:moveTo>
                    <a:pt x="42377" y="0"/>
                  </a:moveTo>
                  <a:lnTo>
                    <a:pt x="0" y="0"/>
                  </a:lnTo>
                  <a:lnTo>
                    <a:pt x="0" y="110870"/>
                  </a:lnTo>
                  <a:lnTo>
                    <a:pt x="42377" y="110870"/>
                  </a:lnTo>
                  <a:lnTo>
                    <a:pt x="42377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048247" y="4438959"/>
              <a:ext cx="224286" cy="110870"/>
            </a:xfrm>
            <a:prstGeom prst="rect">
              <a:avLst/>
            </a:prstGeom>
          </p:spPr>
        </p:pic>
        <p:pic>
          <p:nvPicPr>
            <p:cNvPr id="100" name="object 10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4745560" y="5147309"/>
              <a:ext cx="198746" cy="610030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14745560" y="5147309"/>
              <a:ext cx="198755" cy="610235"/>
            </a:xfrm>
            <a:custGeom>
              <a:avLst/>
              <a:gdLst/>
              <a:ahLst/>
              <a:cxnLst/>
              <a:rect l="l" t="t" r="r" b="b"/>
              <a:pathLst>
                <a:path w="198755" h="610235">
                  <a:moveTo>
                    <a:pt x="0" y="610030"/>
                  </a:moveTo>
                  <a:lnTo>
                    <a:pt x="198746" y="610030"/>
                  </a:lnTo>
                  <a:lnTo>
                    <a:pt x="198746" y="0"/>
                  </a:lnTo>
                  <a:lnTo>
                    <a:pt x="0" y="0"/>
                  </a:lnTo>
                  <a:lnTo>
                    <a:pt x="0" y="6100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4746272" y="5757770"/>
              <a:ext cx="198120" cy="87630"/>
            </a:xfrm>
            <a:custGeom>
              <a:avLst/>
              <a:gdLst/>
              <a:ahLst/>
              <a:cxnLst/>
              <a:rect l="l" t="t" r="r" b="b"/>
              <a:pathLst>
                <a:path w="198119" h="87629">
                  <a:moveTo>
                    <a:pt x="198024" y="0"/>
                  </a:moveTo>
                  <a:lnTo>
                    <a:pt x="0" y="0"/>
                  </a:lnTo>
                  <a:lnTo>
                    <a:pt x="0" y="87299"/>
                  </a:lnTo>
                  <a:lnTo>
                    <a:pt x="198024" y="87299"/>
                  </a:lnTo>
                  <a:lnTo>
                    <a:pt x="198024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4746272" y="5757770"/>
              <a:ext cx="198120" cy="87630"/>
            </a:xfrm>
            <a:custGeom>
              <a:avLst/>
              <a:gdLst/>
              <a:ahLst/>
              <a:cxnLst/>
              <a:rect l="l" t="t" r="r" b="b"/>
              <a:pathLst>
                <a:path w="198119" h="87629">
                  <a:moveTo>
                    <a:pt x="0" y="87299"/>
                  </a:moveTo>
                  <a:lnTo>
                    <a:pt x="198024" y="87299"/>
                  </a:lnTo>
                  <a:lnTo>
                    <a:pt x="198024" y="0"/>
                  </a:lnTo>
                  <a:lnTo>
                    <a:pt x="0" y="0"/>
                  </a:lnTo>
                  <a:lnTo>
                    <a:pt x="0" y="8729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4773028" y="5229605"/>
              <a:ext cx="147320" cy="43180"/>
            </a:xfrm>
            <a:custGeom>
              <a:avLst/>
              <a:gdLst/>
              <a:ahLst/>
              <a:cxnLst/>
              <a:rect l="l" t="t" r="r" b="b"/>
              <a:pathLst>
                <a:path w="147319" h="43179">
                  <a:moveTo>
                    <a:pt x="146829" y="0"/>
                  </a:moveTo>
                  <a:lnTo>
                    <a:pt x="87341" y="0"/>
                  </a:lnTo>
                  <a:lnTo>
                    <a:pt x="86106" y="523"/>
                  </a:lnTo>
                  <a:lnTo>
                    <a:pt x="73414" y="13361"/>
                  </a:lnTo>
                  <a:lnTo>
                    <a:pt x="60723" y="523"/>
                  </a:lnTo>
                  <a:lnTo>
                    <a:pt x="59487" y="0"/>
                  </a:lnTo>
                  <a:lnTo>
                    <a:pt x="0" y="0"/>
                  </a:lnTo>
                  <a:lnTo>
                    <a:pt x="0" y="14586"/>
                  </a:lnTo>
                  <a:lnTo>
                    <a:pt x="51801" y="14586"/>
                  </a:lnTo>
                  <a:lnTo>
                    <a:pt x="51801" y="28555"/>
                  </a:lnTo>
                  <a:lnTo>
                    <a:pt x="0" y="28555"/>
                  </a:lnTo>
                  <a:lnTo>
                    <a:pt x="0" y="43142"/>
                  </a:lnTo>
                  <a:lnTo>
                    <a:pt x="59487" y="43142"/>
                  </a:lnTo>
                  <a:lnTo>
                    <a:pt x="60723" y="42618"/>
                  </a:lnTo>
                  <a:lnTo>
                    <a:pt x="73414" y="29780"/>
                  </a:lnTo>
                  <a:lnTo>
                    <a:pt x="86106" y="42618"/>
                  </a:lnTo>
                  <a:lnTo>
                    <a:pt x="87341" y="43142"/>
                  </a:lnTo>
                  <a:lnTo>
                    <a:pt x="146829" y="43142"/>
                  </a:lnTo>
                  <a:lnTo>
                    <a:pt x="146829" y="28555"/>
                  </a:lnTo>
                  <a:lnTo>
                    <a:pt x="95289" y="28555"/>
                  </a:lnTo>
                  <a:lnTo>
                    <a:pt x="95289" y="14586"/>
                  </a:lnTo>
                  <a:lnTo>
                    <a:pt x="146829" y="14586"/>
                  </a:lnTo>
                  <a:lnTo>
                    <a:pt x="1468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14758173" y="5319281"/>
            <a:ext cx="175260" cy="476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" b="1" spc="-10" dirty="0">
                <a:latin typeface="Dacia Block Extended Bold"/>
                <a:cs typeface="Dacia Block Extended Bold"/>
              </a:rPr>
              <a:t>Bienvenue</a:t>
            </a:r>
            <a:endParaRPr sz="150">
              <a:latin typeface="Dacia Block Extended Bold"/>
              <a:cs typeface="Dacia Block Extended Bold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14758173" y="5382226"/>
            <a:ext cx="139065" cy="66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00" b="1" dirty="0">
                <a:latin typeface="Dacia Block Extended Bold"/>
                <a:cs typeface="Dacia Block Extended Bold"/>
              </a:rPr>
              <a:t>De</a:t>
            </a:r>
            <a:r>
              <a:rPr sz="100" b="1" spc="5" dirty="0">
                <a:latin typeface="Dacia Block Extended Bold"/>
                <a:cs typeface="Dacia Block Extended Bold"/>
              </a:rPr>
              <a:t> </a:t>
            </a:r>
            <a:r>
              <a:rPr sz="100" b="1" dirty="0">
                <a:latin typeface="Dacia Block Extended Bold"/>
                <a:cs typeface="Dacia Block Extended Bold"/>
              </a:rPr>
              <a:t>Lundi</a:t>
            </a:r>
            <a:r>
              <a:rPr sz="100" b="1" spc="5" dirty="0">
                <a:latin typeface="Dacia Block Extended Bold"/>
                <a:cs typeface="Dacia Block Extended Bold"/>
              </a:rPr>
              <a:t> </a:t>
            </a:r>
            <a:r>
              <a:rPr sz="100" b="1" dirty="0">
                <a:latin typeface="Dacia Block Extended Bold"/>
                <a:cs typeface="Dacia Block Extended Bold"/>
              </a:rPr>
              <a:t>au</a:t>
            </a:r>
            <a:r>
              <a:rPr sz="100" b="1" spc="5" dirty="0">
                <a:latin typeface="Dacia Block Extended Bold"/>
                <a:cs typeface="Dacia Block Extended Bold"/>
              </a:rPr>
              <a:t> </a:t>
            </a:r>
            <a:r>
              <a:rPr sz="100" b="1" spc="-10" dirty="0">
                <a:latin typeface="Dacia Block Extended Bold"/>
                <a:cs typeface="Dacia Block Extended Bold"/>
              </a:rPr>
              <a:t>Vendredi</a:t>
            </a:r>
            <a:r>
              <a:rPr sz="100" b="1" spc="500" dirty="0">
                <a:latin typeface="Dacia Block Extended Bold"/>
                <a:cs typeface="Dacia Block Extended Bold"/>
              </a:rPr>
              <a:t> </a:t>
            </a:r>
            <a:r>
              <a:rPr sz="100" b="1" dirty="0">
                <a:latin typeface="Dacia Block Extended Bold"/>
                <a:cs typeface="Dacia Block Extended Bold"/>
              </a:rPr>
              <a:t>9h00</a:t>
            </a:r>
            <a:r>
              <a:rPr sz="100" b="1" spc="5" dirty="0">
                <a:latin typeface="Dacia Block Extended Bold"/>
                <a:cs typeface="Dacia Block Extended Bold"/>
              </a:rPr>
              <a:t> </a:t>
            </a:r>
            <a:r>
              <a:rPr sz="100" b="1" dirty="0">
                <a:latin typeface="Dacia Block Extended Bold"/>
                <a:cs typeface="Dacia Block Extended Bold"/>
              </a:rPr>
              <a:t>à</a:t>
            </a:r>
            <a:r>
              <a:rPr sz="100" b="1" spc="10" dirty="0">
                <a:latin typeface="Dacia Block Extended Bold"/>
                <a:cs typeface="Dacia Block Extended Bold"/>
              </a:rPr>
              <a:t> </a:t>
            </a:r>
            <a:r>
              <a:rPr sz="100" b="1" spc="-10" dirty="0">
                <a:latin typeface="Dacia Block Extended Bold"/>
                <a:cs typeface="Dacia Block Extended Bold"/>
              </a:rPr>
              <a:t>18h00</a:t>
            </a:r>
            <a:endParaRPr sz="100">
              <a:latin typeface="Dacia Block Extended Bold"/>
              <a:cs typeface="Dacia Block Extended Bold"/>
            </a:endParaRPr>
          </a:p>
          <a:p>
            <a:pPr marL="12700" marR="44450">
              <a:lnSpc>
                <a:spcPct val="100000"/>
              </a:lnSpc>
              <a:spcBef>
                <a:spcPts val="75"/>
              </a:spcBef>
            </a:pPr>
            <a:r>
              <a:rPr sz="100" b="1" dirty="0">
                <a:latin typeface="Dacia Block Extended Bold"/>
                <a:cs typeface="Dacia Block Extended Bold"/>
              </a:rPr>
              <a:t>Samedi </a:t>
            </a:r>
            <a:r>
              <a:rPr sz="100" b="1" spc="5" dirty="0">
                <a:latin typeface="Dacia Block Extended Bold"/>
                <a:cs typeface="Dacia Block Extended Bold"/>
              </a:rPr>
              <a:t>:</a:t>
            </a:r>
            <a:r>
              <a:rPr sz="100" b="1" spc="20" dirty="0">
                <a:latin typeface="Dacia Block Extended Bold"/>
                <a:cs typeface="Dacia Block Extended Bold"/>
              </a:rPr>
              <a:t> </a:t>
            </a:r>
            <a:r>
              <a:rPr sz="100" b="1" dirty="0">
                <a:latin typeface="Dacia Block Extended Bold"/>
                <a:cs typeface="Dacia Block Extended Bold"/>
              </a:rPr>
              <a:t>9h00 à 18h00</a:t>
            </a:r>
            <a:endParaRPr sz="100">
              <a:latin typeface="Dacia Block Extended Bold"/>
              <a:cs typeface="Dacia Block Extended Bold"/>
            </a:endParaRPr>
          </a:p>
        </p:txBody>
      </p:sp>
      <p:grpSp>
        <p:nvGrpSpPr>
          <p:cNvPr id="107" name="object 107"/>
          <p:cNvGrpSpPr/>
          <p:nvPr/>
        </p:nvGrpSpPr>
        <p:grpSpPr>
          <a:xfrm>
            <a:off x="7335484" y="2144567"/>
            <a:ext cx="9098280" cy="3953510"/>
            <a:chOff x="7335484" y="2144567"/>
            <a:chExt cx="9098280" cy="3953510"/>
          </a:xfrm>
        </p:grpSpPr>
        <p:sp>
          <p:nvSpPr>
            <p:cNvPr id="108" name="object 108"/>
            <p:cNvSpPr/>
            <p:nvPr/>
          </p:nvSpPr>
          <p:spPr>
            <a:xfrm>
              <a:off x="7364298" y="2895534"/>
              <a:ext cx="443230" cy="1471930"/>
            </a:xfrm>
            <a:custGeom>
              <a:avLst/>
              <a:gdLst/>
              <a:ahLst/>
              <a:cxnLst/>
              <a:rect l="l" t="t" r="r" b="b"/>
              <a:pathLst>
                <a:path w="443229" h="1471929">
                  <a:moveTo>
                    <a:pt x="443232" y="0"/>
                  </a:moveTo>
                  <a:lnTo>
                    <a:pt x="0" y="0"/>
                  </a:lnTo>
                  <a:lnTo>
                    <a:pt x="0" y="1471469"/>
                  </a:lnTo>
                  <a:lnTo>
                    <a:pt x="443232" y="1471469"/>
                  </a:lnTo>
                  <a:lnTo>
                    <a:pt x="443232" y="0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" name="object 10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34451" y="3970918"/>
              <a:ext cx="122253" cy="230652"/>
            </a:xfrm>
            <a:prstGeom prst="rect">
              <a:avLst/>
            </a:prstGeom>
          </p:spPr>
        </p:pic>
        <p:pic>
          <p:nvPicPr>
            <p:cNvPr id="110" name="object 11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534451" y="3700769"/>
              <a:ext cx="122253" cy="247312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534451" y="3446300"/>
              <a:ext cx="122253" cy="230652"/>
            </a:xfrm>
            <a:prstGeom prst="rect">
              <a:avLst/>
            </a:prstGeom>
          </p:spPr>
        </p:pic>
        <p:sp>
          <p:nvSpPr>
            <p:cNvPr id="112" name="object 112"/>
            <p:cNvSpPr/>
            <p:nvPr/>
          </p:nvSpPr>
          <p:spPr>
            <a:xfrm>
              <a:off x="7534448" y="3329782"/>
              <a:ext cx="122555" cy="46990"/>
            </a:xfrm>
            <a:custGeom>
              <a:avLst/>
              <a:gdLst/>
              <a:ahLst/>
              <a:cxnLst/>
              <a:rect l="l" t="t" r="r" b="b"/>
              <a:pathLst>
                <a:path w="122554" h="46989">
                  <a:moveTo>
                    <a:pt x="122253" y="0"/>
                  </a:moveTo>
                  <a:lnTo>
                    <a:pt x="0" y="0"/>
                  </a:lnTo>
                  <a:lnTo>
                    <a:pt x="0" y="46733"/>
                  </a:lnTo>
                  <a:lnTo>
                    <a:pt x="122253" y="46733"/>
                  </a:lnTo>
                  <a:lnTo>
                    <a:pt x="122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" name="object 11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534450" y="3037440"/>
              <a:ext cx="122253" cy="247312"/>
            </a:xfrm>
            <a:prstGeom prst="rect">
              <a:avLst/>
            </a:prstGeom>
          </p:spPr>
        </p:pic>
        <p:pic>
          <p:nvPicPr>
            <p:cNvPr id="114" name="object 11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38014" y="2887042"/>
              <a:ext cx="30733" cy="2956509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7338024" y="2887042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60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335575" y="2877733"/>
              <a:ext cx="475086" cy="26712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7632187" y="2887408"/>
              <a:ext cx="262255" cy="1489710"/>
            </a:xfrm>
            <a:custGeom>
              <a:avLst/>
              <a:gdLst/>
              <a:ahLst/>
              <a:cxnLst/>
              <a:rect l="l" t="t" r="r" b="b"/>
              <a:pathLst>
                <a:path w="262254" h="1489710">
                  <a:moveTo>
                    <a:pt x="0" y="1489291"/>
                  </a:moveTo>
                  <a:lnTo>
                    <a:pt x="261951" y="1489291"/>
                  </a:lnTo>
                  <a:lnTo>
                    <a:pt x="261951" y="0"/>
                  </a:lnTo>
                  <a:lnTo>
                    <a:pt x="0" y="0"/>
                  </a:lnTo>
                  <a:lnTo>
                    <a:pt x="0" y="1489291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7632179" y="2887410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26" y="853541"/>
                  </a:moveTo>
                  <a:lnTo>
                    <a:pt x="0" y="706945"/>
                  </a:lnTo>
                  <a:lnTo>
                    <a:pt x="0" y="815848"/>
                  </a:lnTo>
                  <a:lnTo>
                    <a:pt x="20828" y="853541"/>
                  </a:lnTo>
                  <a:lnTo>
                    <a:pt x="0" y="891222"/>
                  </a:lnTo>
                  <a:lnTo>
                    <a:pt x="0" y="1000112"/>
                  </a:lnTo>
                  <a:lnTo>
                    <a:pt x="81026" y="853541"/>
                  </a:lnTo>
                  <a:close/>
                </a:path>
                <a:path w="453390" h="1489710">
                  <a:moveTo>
                    <a:pt x="201396" y="853541"/>
                  </a:moveTo>
                  <a:lnTo>
                    <a:pt x="0" y="489178"/>
                  </a:lnTo>
                  <a:lnTo>
                    <a:pt x="0" y="598081"/>
                  </a:lnTo>
                  <a:lnTo>
                    <a:pt x="141198" y="853541"/>
                  </a:lnTo>
                  <a:lnTo>
                    <a:pt x="0" y="1108989"/>
                  </a:lnTo>
                  <a:lnTo>
                    <a:pt x="0" y="1217891"/>
                  </a:lnTo>
                  <a:lnTo>
                    <a:pt x="201396" y="853541"/>
                  </a:lnTo>
                  <a:close/>
                </a:path>
                <a:path w="453390" h="1489710">
                  <a:moveTo>
                    <a:pt x="452882" y="942428"/>
                  </a:moveTo>
                  <a:lnTo>
                    <a:pt x="449364" y="948791"/>
                  </a:lnTo>
                  <a:lnTo>
                    <a:pt x="452882" y="955141"/>
                  </a:lnTo>
                  <a:lnTo>
                    <a:pt x="452882" y="942428"/>
                  </a:lnTo>
                  <a:close/>
                </a:path>
                <a:path w="453390" h="1489710">
                  <a:moveTo>
                    <a:pt x="452882" y="779081"/>
                  </a:moveTo>
                  <a:lnTo>
                    <a:pt x="253733" y="1139380"/>
                  </a:lnTo>
                  <a:lnTo>
                    <a:pt x="389178" y="1384414"/>
                  </a:lnTo>
                  <a:lnTo>
                    <a:pt x="419277" y="1329956"/>
                  </a:lnTo>
                  <a:lnTo>
                    <a:pt x="313931" y="1139380"/>
                  </a:lnTo>
                  <a:lnTo>
                    <a:pt x="452882" y="887984"/>
                  </a:lnTo>
                  <a:lnTo>
                    <a:pt x="452882" y="779081"/>
                  </a:lnTo>
                  <a:close/>
                </a:path>
                <a:path w="453390" h="1489710">
                  <a:moveTo>
                    <a:pt x="452882" y="561721"/>
                  </a:moveTo>
                  <a:lnTo>
                    <a:pt x="344258" y="758228"/>
                  </a:lnTo>
                  <a:lnTo>
                    <a:pt x="344043" y="758228"/>
                  </a:lnTo>
                  <a:lnTo>
                    <a:pt x="133362" y="1139380"/>
                  </a:lnTo>
                  <a:lnTo>
                    <a:pt x="326783" y="1489303"/>
                  </a:lnTo>
                  <a:lnTo>
                    <a:pt x="421487" y="1489303"/>
                  </a:lnTo>
                  <a:lnTo>
                    <a:pt x="434327" y="1466075"/>
                  </a:lnTo>
                  <a:lnTo>
                    <a:pt x="452882" y="1432496"/>
                  </a:lnTo>
                  <a:lnTo>
                    <a:pt x="452882" y="1323606"/>
                  </a:lnTo>
                  <a:lnTo>
                    <a:pt x="374142" y="1466075"/>
                  </a:lnTo>
                  <a:lnTo>
                    <a:pt x="193560" y="1139380"/>
                  </a:lnTo>
                  <a:lnTo>
                    <a:pt x="403720" y="759129"/>
                  </a:lnTo>
                  <a:lnTo>
                    <a:pt x="403948" y="759129"/>
                  </a:lnTo>
                  <a:lnTo>
                    <a:pt x="452882" y="670598"/>
                  </a:lnTo>
                  <a:lnTo>
                    <a:pt x="452882" y="561721"/>
                  </a:lnTo>
                  <a:close/>
                </a:path>
                <a:path w="453390" h="1489710">
                  <a:moveTo>
                    <a:pt x="452882" y="303123"/>
                  </a:moveTo>
                  <a:lnTo>
                    <a:pt x="358813" y="132930"/>
                  </a:lnTo>
                  <a:lnTo>
                    <a:pt x="328726" y="187388"/>
                  </a:lnTo>
                  <a:lnTo>
                    <a:pt x="434060" y="377977"/>
                  </a:lnTo>
                  <a:lnTo>
                    <a:pt x="253492" y="704672"/>
                  </a:lnTo>
                  <a:lnTo>
                    <a:pt x="72923" y="377977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25" y="377977"/>
                  </a:lnTo>
                  <a:lnTo>
                    <a:pt x="223405" y="759129"/>
                  </a:lnTo>
                  <a:lnTo>
                    <a:pt x="283591" y="759129"/>
                  </a:lnTo>
                  <a:lnTo>
                    <a:pt x="313690" y="704672"/>
                  </a:lnTo>
                  <a:lnTo>
                    <a:pt x="452882" y="452831"/>
                  </a:lnTo>
                  <a:lnTo>
                    <a:pt x="452882" y="303123"/>
                  </a:lnTo>
                  <a:close/>
                </a:path>
                <a:path w="453390" h="1489710">
                  <a:moveTo>
                    <a:pt x="452882" y="85356"/>
                  </a:moveTo>
                  <a:lnTo>
                    <a:pt x="434047" y="51282"/>
                  </a:lnTo>
                  <a:lnTo>
                    <a:pt x="405701" y="0"/>
                  </a:lnTo>
                  <a:lnTo>
                    <a:pt x="342011" y="0"/>
                  </a:lnTo>
                  <a:lnTo>
                    <a:pt x="133096" y="377977"/>
                  </a:lnTo>
                  <a:lnTo>
                    <a:pt x="268528" y="623011"/>
                  </a:lnTo>
                  <a:lnTo>
                    <a:pt x="298640" y="568566"/>
                  </a:lnTo>
                  <a:lnTo>
                    <a:pt x="193281" y="377977"/>
                  </a:lnTo>
                  <a:lnTo>
                    <a:pt x="373849" y="51282"/>
                  </a:lnTo>
                  <a:lnTo>
                    <a:pt x="452882" y="194246"/>
                  </a:lnTo>
                  <a:lnTo>
                    <a:pt x="452882" y="853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9" name="object 11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08134" y="2887042"/>
              <a:ext cx="30733" cy="2956509"/>
            </a:xfrm>
            <a:prstGeom prst="rect">
              <a:avLst/>
            </a:prstGeom>
          </p:spPr>
        </p:pic>
        <p:sp>
          <p:nvSpPr>
            <p:cNvPr id="120" name="object 120"/>
            <p:cNvSpPr/>
            <p:nvPr/>
          </p:nvSpPr>
          <p:spPr>
            <a:xfrm>
              <a:off x="7608136" y="2887042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60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605684" y="2877733"/>
              <a:ext cx="475086" cy="26712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7894139" y="2887408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452876" y="0"/>
                  </a:moveTo>
                  <a:lnTo>
                    <a:pt x="0" y="0"/>
                  </a:lnTo>
                  <a:lnTo>
                    <a:pt x="0" y="1489291"/>
                  </a:lnTo>
                  <a:lnTo>
                    <a:pt x="452876" y="1489291"/>
                  </a:lnTo>
                  <a:lnTo>
                    <a:pt x="452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7894129" y="2887410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13" y="853528"/>
                  </a:moveTo>
                  <a:lnTo>
                    <a:pt x="0" y="706958"/>
                  </a:lnTo>
                  <a:lnTo>
                    <a:pt x="0" y="815835"/>
                  </a:lnTo>
                  <a:lnTo>
                    <a:pt x="20840" y="853528"/>
                  </a:lnTo>
                  <a:lnTo>
                    <a:pt x="0" y="891235"/>
                  </a:lnTo>
                  <a:lnTo>
                    <a:pt x="0" y="1000125"/>
                  </a:lnTo>
                  <a:lnTo>
                    <a:pt x="81013" y="853528"/>
                  </a:lnTo>
                  <a:close/>
                </a:path>
                <a:path w="453390" h="1489710">
                  <a:moveTo>
                    <a:pt x="201383" y="853528"/>
                  </a:moveTo>
                  <a:lnTo>
                    <a:pt x="0" y="489153"/>
                  </a:lnTo>
                  <a:lnTo>
                    <a:pt x="0" y="598068"/>
                  </a:lnTo>
                  <a:lnTo>
                    <a:pt x="141211" y="853528"/>
                  </a:lnTo>
                  <a:lnTo>
                    <a:pt x="0" y="1109002"/>
                  </a:lnTo>
                  <a:lnTo>
                    <a:pt x="0" y="1217904"/>
                  </a:lnTo>
                  <a:lnTo>
                    <a:pt x="201383" y="853528"/>
                  </a:lnTo>
                  <a:close/>
                </a:path>
                <a:path w="453390" h="1489710">
                  <a:moveTo>
                    <a:pt x="452869" y="942441"/>
                  </a:moveTo>
                  <a:lnTo>
                    <a:pt x="449364" y="948791"/>
                  </a:lnTo>
                  <a:lnTo>
                    <a:pt x="452869" y="955128"/>
                  </a:lnTo>
                  <a:lnTo>
                    <a:pt x="452869" y="942441"/>
                  </a:lnTo>
                  <a:close/>
                </a:path>
                <a:path w="453390" h="1489710">
                  <a:moveTo>
                    <a:pt x="452869" y="779081"/>
                  </a:moveTo>
                  <a:lnTo>
                    <a:pt x="253733" y="1139380"/>
                  </a:lnTo>
                  <a:lnTo>
                    <a:pt x="389178" y="1384414"/>
                  </a:lnTo>
                  <a:lnTo>
                    <a:pt x="419265" y="1329956"/>
                  </a:lnTo>
                  <a:lnTo>
                    <a:pt x="313931" y="1139380"/>
                  </a:lnTo>
                  <a:lnTo>
                    <a:pt x="452869" y="887984"/>
                  </a:lnTo>
                  <a:lnTo>
                    <a:pt x="452869" y="779081"/>
                  </a:lnTo>
                  <a:close/>
                </a:path>
                <a:path w="453390" h="1489710">
                  <a:moveTo>
                    <a:pt x="452882" y="561721"/>
                  </a:moveTo>
                  <a:lnTo>
                    <a:pt x="344258" y="758228"/>
                  </a:lnTo>
                  <a:lnTo>
                    <a:pt x="344043" y="758228"/>
                  </a:lnTo>
                  <a:lnTo>
                    <a:pt x="133375" y="1139380"/>
                  </a:lnTo>
                  <a:lnTo>
                    <a:pt x="326783" y="1489303"/>
                  </a:lnTo>
                  <a:lnTo>
                    <a:pt x="421474" y="1489303"/>
                  </a:lnTo>
                  <a:lnTo>
                    <a:pt x="434314" y="1466075"/>
                  </a:lnTo>
                  <a:lnTo>
                    <a:pt x="452869" y="1432496"/>
                  </a:lnTo>
                  <a:lnTo>
                    <a:pt x="452869" y="1323606"/>
                  </a:lnTo>
                  <a:lnTo>
                    <a:pt x="374142" y="1466075"/>
                  </a:lnTo>
                  <a:lnTo>
                    <a:pt x="193560" y="1139380"/>
                  </a:lnTo>
                  <a:lnTo>
                    <a:pt x="403720" y="759129"/>
                  </a:lnTo>
                  <a:lnTo>
                    <a:pt x="403948" y="759129"/>
                  </a:lnTo>
                  <a:lnTo>
                    <a:pt x="452882" y="670623"/>
                  </a:lnTo>
                  <a:lnTo>
                    <a:pt x="452882" y="561721"/>
                  </a:lnTo>
                  <a:close/>
                </a:path>
                <a:path w="453390" h="1489710">
                  <a:moveTo>
                    <a:pt x="452882" y="303123"/>
                  </a:moveTo>
                  <a:lnTo>
                    <a:pt x="358813" y="132930"/>
                  </a:lnTo>
                  <a:lnTo>
                    <a:pt x="328714" y="187388"/>
                  </a:lnTo>
                  <a:lnTo>
                    <a:pt x="434060" y="377977"/>
                  </a:lnTo>
                  <a:lnTo>
                    <a:pt x="253492" y="704672"/>
                  </a:lnTo>
                  <a:lnTo>
                    <a:pt x="72923" y="377977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25" y="377977"/>
                  </a:lnTo>
                  <a:lnTo>
                    <a:pt x="223393" y="759129"/>
                  </a:lnTo>
                  <a:lnTo>
                    <a:pt x="283591" y="759129"/>
                  </a:lnTo>
                  <a:lnTo>
                    <a:pt x="313677" y="704672"/>
                  </a:lnTo>
                  <a:lnTo>
                    <a:pt x="452882" y="452843"/>
                  </a:lnTo>
                  <a:lnTo>
                    <a:pt x="452882" y="303123"/>
                  </a:lnTo>
                  <a:close/>
                </a:path>
                <a:path w="453390" h="1489710">
                  <a:moveTo>
                    <a:pt x="452882" y="85331"/>
                  </a:moveTo>
                  <a:lnTo>
                    <a:pt x="434060" y="51282"/>
                  </a:lnTo>
                  <a:lnTo>
                    <a:pt x="405714" y="0"/>
                  </a:lnTo>
                  <a:lnTo>
                    <a:pt x="342011" y="0"/>
                  </a:lnTo>
                  <a:lnTo>
                    <a:pt x="133096" y="377977"/>
                  </a:lnTo>
                  <a:lnTo>
                    <a:pt x="268528" y="623011"/>
                  </a:lnTo>
                  <a:lnTo>
                    <a:pt x="298627" y="568566"/>
                  </a:lnTo>
                  <a:lnTo>
                    <a:pt x="193281" y="377977"/>
                  </a:lnTo>
                  <a:lnTo>
                    <a:pt x="373849" y="51282"/>
                  </a:lnTo>
                  <a:lnTo>
                    <a:pt x="452882" y="194246"/>
                  </a:lnTo>
                  <a:lnTo>
                    <a:pt x="452882" y="853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869343" y="2887042"/>
              <a:ext cx="30733" cy="2956509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7869343" y="2887042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60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866893" y="2877733"/>
              <a:ext cx="475087" cy="26712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8235011" y="5309800"/>
              <a:ext cx="148590" cy="536575"/>
            </a:xfrm>
            <a:custGeom>
              <a:avLst/>
              <a:gdLst/>
              <a:ahLst/>
              <a:cxnLst/>
              <a:rect l="l" t="t" r="r" b="b"/>
              <a:pathLst>
                <a:path w="148590" h="536575">
                  <a:moveTo>
                    <a:pt x="125752" y="299395"/>
                  </a:moveTo>
                  <a:lnTo>
                    <a:pt x="64576" y="299395"/>
                  </a:lnTo>
                  <a:lnTo>
                    <a:pt x="65844" y="304463"/>
                  </a:lnTo>
                  <a:lnTo>
                    <a:pt x="69591" y="314589"/>
                  </a:lnTo>
                  <a:lnTo>
                    <a:pt x="76547" y="331839"/>
                  </a:lnTo>
                  <a:lnTo>
                    <a:pt x="83465" y="348794"/>
                  </a:lnTo>
                  <a:lnTo>
                    <a:pt x="86943" y="357637"/>
                  </a:lnTo>
                  <a:lnTo>
                    <a:pt x="87781" y="360579"/>
                  </a:lnTo>
                  <a:lnTo>
                    <a:pt x="87362" y="366077"/>
                  </a:lnTo>
                  <a:lnTo>
                    <a:pt x="86514" y="370297"/>
                  </a:lnTo>
                  <a:lnTo>
                    <a:pt x="85247" y="378737"/>
                  </a:lnTo>
                  <a:lnTo>
                    <a:pt x="91739" y="427002"/>
                  </a:lnTo>
                  <a:lnTo>
                    <a:pt x="93664" y="494791"/>
                  </a:lnTo>
                  <a:lnTo>
                    <a:pt x="93687" y="495639"/>
                  </a:lnTo>
                  <a:lnTo>
                    <a:pt x="94954" y="496906"/>
                  </a:lnTo>
                  <a:lnTo>
                    <a:pt x="97917" y="502802"/>
                  </a:lnTo>
                  <a:lnTo>
                    <a:pt x="97917" y="504487"/>
                  </a:lnTo>
                  <a:lnTo>
                    <a:pt x="100022" y="521378"/>
                  </a:lnTo>
                  <a:lnTo>
                    <a:pt x="98336" y="528132"/>
                  </a:lnTo>
                  <a:lnTo>
                    <a:pt x="98336" y="528970"/>
                  </a:lnTo>
                  <a:lnTo>
                    <a:pt x="105509" y="532781"/>
                  </a:lnTo>
                  <a:lnTo>
                    <a:pt x="125342" y="535724"/>
                  </a:lnTo>
                  <a:lnTo>
                    <a:pt x="132096" y="536572"/>
                  </a:lnTo>
                  <a:lnTo>
                    <a:pt x="144756" y="534038"/>
                  </a:lnTo>
                  <a:lnTo>
                    <a:pt x="148138" y="529818"/>
                  </a:lnTo>
                  <a:lnTo>
                    <a:pt x="147421" y="525179"/>
                  </a:lnTo>
                  <a:lnTo>
                    <a:pt x="147355" y="524750"/>
                  </a:lnTo>
                  <a:lnTo>
                    <a:pt x="147290" y="524331"/>
                  </a:lnTo>
                  <a:lnTo>
                    <a:pt x="143918" y="522645"/>
                  </a:lnTo>
                  <a:lnTo>
                    <a:pt x="144756" y="518854"/>
                  </a:lnTo>
                  <a:lnTo>
                    <a:pt x="135468" y="513776"/>
                  </a:lnTo>
                  <a:lnTo>
                    <a:pt x="132515" y="509137"/>
                  </a:lnTo>
                  <a:lnTo>
                    <a:pt x="128295" y="503231"/>
                  </a:lnTo>
                  <a:lnTo>
                    <a:pt x="129143" y="502383"/>
                  </a:lnTo>
                  <a:lnTo>
                    <a:pt x="129143" y="496477"/>
                  </a:lnTo>
                  <a:lnTo>
                    <a:pt x="131847" y="496477"/>
                  </a:lnTo>
                  <a:lnTo>
                    <a:pt x="132515" y="494791"/>
                  </a:lnTo>
                  <a:lnTo>
                    <a:pt x="132873" y="489402"/>
                  </a:lnTo>
                  <a:lnTo>
                    <a:pt x="132833" y="478279"/>
                  </a:lnTo>
                  <a:lnTo>
                    <a:pt x="132634" y="464228"/>
                  </a:lnTo>
                  <a:lnTo>
                    <a:pt x="132515" y="450057"/>
                  </a:lnTo>
                  <a:lnTo>
                    <a:pt x="131972" y="409962"/>
                  </a:lnTo>
                  <a:lnTo>
                    <a:pt x="131378" y="381271"/>
                  </a:lnTo>
                  <a:lnTo>
                    <a:pt x="131269" y="376348"/>
                  </a:lnTo>
                  <a:lnTo>
                    <a:pt x="130904" y="366077"/>
                  </a:lnTo>
                  <a:lnTo>
                    <a:pt x="130829" y="363962"/>
                  </a:lnTo>
                  <a:lnTo>
                    <a:pt x="130527" y="361288"/>
                  </a:lnTo>
                  <a:lnTo>
                    <a:pt x="129987" y="355253"/>
                  </a:lnTo>
                  <a:lnTo>
                    <a:pt x="126609" y="314589"/>
                  </a:lnTo>
                  <a:lnTo>
                    <a:pt x="125847" y="301081"/>
                  </a:lnTo>
                  <a:lnTo>
                    <a:pt x="125752" y="299395"/>
                  </a:lnTo>
                  <a:close/>
                </a:path>
                <a:path w="148590" h="536575">
                  <a:moveTo>
                    <a:pt x="10555" y="45119"/>
                  </a:moveTo>
                  <a:lnTo>
                    <a:pt x="4219" y="58847"/>
                  </a:lnTo>
                  <a:lnTo>
                    <a:pt x="0" y="69391"/>
                  </a:lnTo>
                  <a:lnTo>
                    <a:pt x="6335" y="74878"/>
                  </a:lnTo>
                  <a:lnTo>
                    <a:pt x="11695" y="76829"/>
                  </a:lnTo>
                  <a:lnTo>
                    <a:pt x="14515" y="78342"/>
                  </a:lnTo>
                  <a:lnTo>
                    <a:pt x="15043" y="82180"/>
                  </a:lnTo>
                  <a:lnTo>
                    <a:pt x="12801" y="91283"/>
                  </a:lnTo>
                  <a:lnTo>
                    <a:pt x="7392" y="108638"/>
                  </a:lnTo>
                  <a:lnTo>
                    <a:pt x="6482" y="114686"/>
                  </a:lnTo>
                  <a:lnTo>
                    <a:pt x="4225" y="130560"/>
                  </a:lnTo>
                  <a:lnTo>
                    <a:pt x="2047" y="148078"/>
                  </a:lnTo>
                  <a:lnTo>
                    <a:pt x="1057" y="161183"/>
                  </a:lnTo>
                  <a:lnTo>
                    <a:pt x="1057" y="172786"/>
                  </a:lnTo>
                  <a:lnTo>
                    <a:pt x="18995" y="176168"/>
                  </a:lnTo>
                  <a:lnTo>
                    <a:pt x="17937" y="183330"/>
                  </a:lnTo>
                  <a:lnTo>
                    <a:pt x="18995" y="190723"/>
                  </a:lnTo>
                  <a:lnTo>
                    <a:pt x="19438" y="195277"/>
                  </a:lnTo>
                  <a:lnTo>
                    <a:pt x="18574" y="199434"/>
                  </a:lnTo>
                  <a:lnTo>
                    <a:pt x="15494" y="205568"/>
                  </a:lnTo>
                  <a:lnTo>
                    <a:pt x="9288" y="216053"/>
                  </a:lnTo>
                  <a:lnTo>
                    <a:pt x="8150" y="220156"/>
                  </a:lnTo>
                  <a:lnTo>
                    <a:pt x="5569" y="229895"/>
                  </a:lnTo>
                  <a:lnTo>
                    <a:pt x="2789" y="241415"/>
                  </a:lnTo>
                  <a:lnTo>
                    <a:pt x="1057" y="250860"/>
                  </a:lnTo>
                  <a:lnTo>
                    <a:pt x="594" y="257142"/>
                  </a:lnTo>
                  <a:lnTo>
                    <a:pt x="1294" y="265217"/>
                  </a:lnTo>
                  <a:lnTo>
                    <a:pt x="1319" y="265501"/>
                  </a:lnTo>
                  <a:lnTo>
                    <a:pt x="4023" y="281573"/>
                  </a:lnTo>
                  <a:lnTo>
                    <a:pt x="9497" y="310997"/>
                  </a:lnTo>
                  <a:lnTo>
                    <a:pt x="37990" y="486131"/>
                  </a:lnTo>
                  <a:lnTo>
                    <a:pt x="40053" y="496477"/>
                  </a:lnTo>
                  <a:lnTo>
                    <a:pt x="40032" y="496906"/>
                  </a:lnTo>
                  <a:lnTo>
                    <a:pt x="37990" y="504069"/>
                  </a:lnTo>
                  <a:lnTo>
                    <a:pt x="34359" y="510066"/>
                  </a:lnTo>
                  <a:lnTo>
                    <a:pt x="27961" y="516285"/>
                  </a:lnTo>
                  <a:lnTo>
                    <a:pt x="20773" y="521673"/>
                  </a:lnTo>
                  <a:lnTo>
                    <a:pt x="14775" y="525179"/>
                  </a:lnTo>
                  <a:lnTo>
                    <a:pt x="13508" y="528970"/>
                  </a:lnTo>
                  <a:lnTo>
                    <a:pt x="14356" y="535724"/>
                  </a:lnTo>
                  <a:lnTo>
                    <a:pt x="26586" y="534467"/>
                  </a:lnTo>
                  <a:lnTo>
                    <a:pt x="30806" y="534467"/>
                  </a:lnTo>
                  <a:lnTo>
                    <a:pt x="36881" y="534038"/>
                  </a:lnTo>
                  <a:lnTo>
                    <a:pt x="37046" y="534038"/>
                  </a:lnTo>
                  <a:lnTo>
                    <a:pt x="58649" y="531786"/>
                  </a:lnTo>
                  <a:lnTo>
                    <a:pt x="64576" y="531074"/>
                  </a:lnTo>
                  <a:lnTo>
                    <a:pt x="67529" y="530655"/>
                  </a:lnTo>
                  <a:lnTo>
                    <a:pt x="71749" y="524750"/>
                  </a:lnTo>
                  <a:lnTo>
                    <a:pt x="73435" y="517996"/>
                  </a:lnTo>
                  <a:lnTo>
                    <a:pt x="72168" y="497744"/>
                  </a:lnTo>
                  <a:lnTo>
                    <a:pt x="71072" y="450855"/>
                  </a:lnTo>
                  <a:lnTo>
                    <a:pt x="69634" y="404057"/>
                  </a:lnTo>
                  <a:lnTo>
                    <a:pt x="65414" y="394350"/>
                  </a:lnTo>
                  <a:lnTo>
                    <a:pt x="67948" y="391815"/>
                  </a:lnTo>
                  <a:lnTo>
                    <a:pt x="64068" y="343426"/>
                  </a:lnTo>
                  <a:lnTo>
                    <a:pt x="63552" y="314589"/>
                  </a:lnTo>
                  <a:lnTo>
                    <a:pt x="63487" y="310997"/>
                  </a:lnTo>
                  <a:lnTo>
                    <a:pt x="63370" y="304463"/>
                  </a:lnTo>
                  <a:lnTo>
                    <a:pt x="63309" y="301081"/>
                  </a:lnTo>
                  <a:lnTo>
                    <a:pt x="64576" y="299395"/>
                  </a:lnTo>
                  <a:lnTo>
                    <a:pt x="125752" y="299395"/>
                  </a:lnTo>
                  <a:lnTo>
                    <a:pt x="125342" y="292114"/>
                  </a:lnTo>
                  <a:lnTo>
                    <a:pt x="124471" y="275418"/>
                  </a:lnTo>
                  <a:lnTo>
                    <a:pt x="120695" y="235542"/>
                  </a:lnTo>
                  <a:lnTo>
                    <a:pt x="119017" y="226389"/>
                  </a:lnTo>
                  <a:lnTo>
                    <a:pt x="118680" y="220156"/>
                  </a:lnTo>
                  <a:lnTo>
                    <a:pt x="118580" y="218309"/>
                  </a:lnTo>
                  <a:lnTo>
                    <a:pt x="119648" y="208924"/>
                  </a:lnTo>
                  <a:lnTo>
                    <a:pt x="121035" y="199619"/>
                  </a:lnTo>
                  <a:lnTo>
                    <a:pt x="121551" y="191781"/>
                  </a:lnTo>
                  <a:lnTo>
                    <a:pt x="121930" y="183588"/>
                  </a:lnTo>
                  <a:lnTo>
                    <a:pt x="123339" y="173736"/>
                  </a:lnTo>
                  <a:lnTo>
                    <a:pt x="125224" y="164359"/>
                  </a:lnTo>
                  <a:lnTo>
                    <a:pt x="127028" y="157592"/>
                  </a:lnTo>
                  <a:lnTo>
                    <a:pt x="129075" y="148078"/>
                  </a:lnTo>
                  <a:lnTo>
                    <a:pt x="131516" y="132009"/>
                  </a:lnTo>
                  <a:lnTo>
                    <a:pt x="133325" y="115217"/>
                  </a:lnTo>
                  <a:lnTo>
                    <a:pt x="133382" y="114686"/>
                  </a:lnTo>
                  <a:lnTo>
                    <a:pt x="133782" y="101046"/>
                  </a:lnTo>
                  <a:lnTo>
                    <a:pt x="133235" y="98093"/>
                  </a:lnTo>
                  <a:lnTo>
                    <a:pt x="26586" y="98093"/>
                  </a:lnTo>
                  <a:lnTo>
                    <a:pt x="25749" y="94722"/>
                  </a:lnTo>
                  <a:lnTo>
                    <a:pt x="27016" y="84585"/>
                  </a:lnTo>
                  <a:lnTo>
                    <a:pt x="27853" y="83318"/>
                  </a:lnTo>
                  <a:lnTo>
                    <a:pt x="31236" y="83318"/>
                  </a:lnTo>
                  <a:lnTo>
                    <a:pt x="29969" y="69391"/>
                  </a:lnTo>
                  <a:lnTo>
                    <a:pt x="29120" y="66857"/>
                  </a:lnTo>
                  <a:lnTo>
                    <a:pt x="30387" y="63904"/>
                  </a:lnTo>
                  <a:lnTo>
                    <a:pt x="35456" y="62218"/>
                  </a:lnTo>
                  <a:lnTo>
                    <a:pt x="34607" y="62009"/>
                  </a:lnTo>
                  <a:lnTo>
                    <a:pt x="30597" y="58847"/>
                  </a:lnTo>
                  <a:lnTo>
                    <a:pt x="27435" y="53768"/>
                  </a:lnTo>
                  <a:lnTo>
                    <a:pt x="21099" y="51244"/>
                  </a:lnTo>
                  <a:lnTo>
                    <a:pt x="14775" y="47234"/>
                  </a:lnTo>
                  <a:lnTo>
                    <a:pt x="10555" y="45119"/>
                  </a:lnTo>
                  <a:close/>
                </a:path>
                <a:path w="148590" h="536575">
                  <a:moveTo>
                    <a:pt x="131847" y="496477"/>
                  </a:moveTo>
                  <a:lnTo>
                    <a:pt x="129143" y="496477"/>
                  </a:lnTo>
                  <a:lnTo>
                    <a:pt x="131677" y="496906"/>
                  </a:lnTo>
                  <a:lnTo>
                    <a:pt x="131764" y="496686"/>
                  </a:lnTo>
                  <a:lnTo>
                    <a:pt x="131847" y="496477"/>
                  </a:lnTo>
                  <a:close/>
                </a:path>
                <a:path w="148590" h="536575">
                  <a:moveTo>
                    <a:pt x="126066" y="73192"/>
                  </a:moveTo>
                  <a:lnTo>
                    <a:pt x="52754" y="73192"/>
                  </a:lnTo>
                  <a:lnTo>
                    <a:pt x="58660" y="79936"/>
                  </a:lnTo>
                  <a:lnTo>
                    <a:pt x="54021" y="82899"/>
                  </a:lnTo>
                  <a:lnTo>
                    <a:pt x="47267" y="87119"/>
                  </a:lnTo>
                  <a:lnTo>
                    <a:pt x="30806" y="95559"/>
                  </a:lnTo>
                  <a:lnTo>
                    <a:pt x="26586" y="98093"/>
                  </a:lnTo>
                  <a:lnTo>
                    <a:pt x="133235" y="98093"/>
                  </a:lnTo>
                  <a:lnTo>
                    <a:pt x="131622" y="89392"/>
                  </a:lnTo>
                  <a:lnTo>
                    <a:pt x="127560" y="76829"/>
                  </a:lnTo>
                  <a:lnTo>
                    <a:pt x="126066" y="73192"/>
                  </a:lnTo>
                  <a:close/>
                </a:path>
                <a:path w="148590" h="536575">
                  <a:moveTo>
                    <a:pt x="64745" y="0"/>
                  </a:moveTo>
                  <a:lnTo>
                    <a:pt x="54715" y="0"/>
                  </a:lnTo>
                  <a:lnTo>
                    <a:pt x="45513" y="1337"/>
                  </a:lnTo>
                  <a:lnTo>
                    <a:pt x="27853" y="33946"/>
                  </a:lnTo>
                  <a:lnTo>
                    <a:pt x="29116" y="42443"/>
                  </a:lnTo>
                  <a:lnTo>
                    <a:pt x="33185" y="52881"/>
                  </a:lnTo>
                  <a:lnTo>
                    <a:pt x="38598" y="62607"/>
                  </a:lnTo>
                  <a:lnTo>
                    <a:pt x="43896" y="68972"/>
                  </a:lnTo>
                  <a:lnTo>
                    <a:pt x="50220" y="74030"/>
                  </a:lnTo>
                  <a:lnTo>
                    <a:pt x="52754" y="73192"/>
                  </a:lnTo>
                  <a:lnTo>
                    <a:pt x="126066" y="73192"/>
                  </a:lnTo>
                  <a:lnTo>
                    <a:pt x="123461" y="66857"/>
                  </a:lnTo>
                  <a:lnTo>
                    <a:pt x="123340" y="66562"/>
                  </a:lnTo>
                  <a:lnTo>
                    <a:pt x="122332" y="64742"/>
                  </a:lnTo>
                  <a:lnTo>
                    <a:pt x="110577" y="64742"/>
                  </a:lnTo>
                  <a:lnTo>
                    <a:pt x="103823" y="60951"/>
                  </a:lnTo>
                  <a:lnTo>
                    <a:pt x="97917" y="58417"/>
                  </a:lnTo>
                  <a:lnTo>
                    <a:pt x="100441" y="55464"/>
                  </a:lnTo>
                  <a:lnTo>
                    <a:pt x="98755" y="40689"/>
                  </a:lnTo>
                  <a:lnTo>
                    <a:pt x="94774" y="28930"/>
                  </a:lnTo>
                  <a:lnTo>
                    <a:pt x="87186" y="17219"/>
                  </a:lnTo>
                  <a:lnTo>
                    <a:pt x="78581" y="7460"/>
                  </a:lnTo>
                  <a:lnTo>
                    <a:pt x="71749" y="1861"/>
                  </a:lnTo>
                  <a:lnTo>
                    <a:pt x="64745" y="0"/>
                  </a:lnTo>
                  <a:close/>
                </a:path>
                <a:path w="148590" h="536575">
                  <a:moveTo>
                    <a:pt x="119017" y="60533"/>
                  </a:moveTo>
                  <a:lnTo>
                    <a:pt x="111415" y="63056"/>
                  </a:lnTo>
                  <a:lnTo>
                    <a:pt x="110577" y="64742"/>
                  </a:lnTo>
                  <a:lnTo>
                    <a:pt x="122332" y="64742"/>
                  </a:lnTo>
                  <a:lnTo>
                    <a:pt x="120935" y="62218"/>
                  </a:lnTo>
                  <a:lnTo>
                    <a:pt x="120819" y="62009"/>
                  </a:lnTo>
                  <a:lnTo>
                    <a:pt x="120703" y="61800"/>
                  </a:lnTo>
                  <a:lnTo>
                    <a:pt x="119017" y="60533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8627261" y="5815854"/>
              <a:ext cx="293370" cy="36195"/>
            </a:xfrm>
            <a:custGeom>
              <a:avLst/>
              <a:gdLst/>
              <a:ahLst/>
              <a:cxnLst/>
              <a:rect l="l" t="t" r="r" b="b"/>
              <a:pathLst>
                <a:path w="293370" h="36195">
                  <a:moveTo>
                    <a:pt x="293366" y="0"/>
                  </a:moveTo>
                  <a:lnTo>
                    <a:pt x="0" y="0"/>
                  </a:lnTo>
                  <a:lnTo>
                    <a:pt x="0" y="36073"/>
                  </a:lnTo>
                  <a:lnTo>
                    <a:pt x="293366" y="36073"/>
                  </a:lnTo>
                  <a:lnTo>
                    <a:pt x="293366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9167050" y="4511004"/>
              <a:ext cx="81280" cy="655320"/>
            </a:xfrm>
            <a:custGeom>
              <a:avLst/>
              <a:gdLst/>
              <a:ahLst/>
              <a:cxnLst/>
              <a:rect l="l" t="t" r="r" b="b"/>
              <a:pathLst>
                <a:path w="81279" h="655320">
                  <a:moveTo>
                    <a:pt x="14909" y="0"/>
                  </a:moveTo>
                  <a:lnTo>
                    <a:pt x="0" y="0"/>
                  </a:lnTo>
                  <a:lnTo>
                    <a:pt x="0" y="655269"/>
                  </a:lnTo>
                  <a:lnTo>
                    <a:pt x="14909" y="655269"/>
                  </a:lnTo>
                  <a:lnTo>
                    <a:pt x="14909" y="0"/>
                  </a:lnTo>
                  <a:close/>
                </a:path>
                <a:path w="81279" h="655320">
                  <a:moveTo>
                    <a:pt x="81013" y="0"/>
                  </a:moveTo>
                  <a:lnTo>
                    <a:pt x="66078" y="0"/>
                  </a:lnTo>
                  <a:lnTo>
                    <a:pt x="66078" y="655269"/>
                  </a:lnTo>
                  <a:lnTo>
                    <a:pt x="81013" y="655269"/>
                  </a:lnTo>
                  <a:lnTo>
                    <a:pt x="81013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" name="object 13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166741" y="4510686"/>
              <a:ext cx="81634" cy="1317126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9095070" y="5815551"/>
              <a:ext cx="225425" cy="36195"/>
            </a:xfrm>
            <a:custGeom>
              <a:avLst/>
              <a:gdLst/>
              <a:ahLst/>
              <a:cxnLst/>
              <a:rect l="l" t="t" r="r" b="b"/>
              <a:pathLst>
                <a:path w="225425" h="36195">
                  <a:moveTo>
                    <a:pt x="224977" y="0"/>
                  </a:moveTo>
                  <a:lnTo>
                    <a:pt x="0" y="0"/>
                  </a:lnTo>
                  <a:lnTo>
                    <a:pt x="0" y="36073"/>
                  </a:lnTo>
                  <a:lnTo>
                    <a:pt x="224977" y="36073"/>
                  </a:lnTo>
                  <a:lnTo>
                    <a:pt x="224977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9095070" y="5815551"/>
              <a:ext cx="225425" cy="36195"/>
            </a:xfrm>
            <a:custGeom>
              <a:avLst/>
              <a:gdLst/>
              <a:ahLst/>
              <a:cxnLst/>
              <a:rect l="l" t="t" r="r" b="b"/>
              <a:pathLst>
                <a:path w="225425" h="36195">
                  <a:moveTo>
                    <a:pt x="0" y="36073"/>
                  </a:moveTo>
                  <a:lnTo>
                    <a:pt x="224977" y="36073"/>
                  </a:lnTo>
                  <a:lnTo>
                    <a:pt x="224977" y="0"/>
                  </a:lnTo>
                  <a:lnTo>
                    <a:pt x="0" y="0"/>
                  </a:lnTo>
                  <a:lnTo>
                    <a:pt x="0" y="3607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0174703" y="5416548"/>
              <a:ext cx="1170305" cy="353060"/>
            </a:xfrm>
            <a:custGeom>
              <a:avLst/>
              <a:gdLst/>
              <a:ahLst/>
              <a:cxnLst/>
              <a:rect l="l" t="t" r="r" b="b"/>
              <a:pathLst>
                <a:path w="1170304" h="353060">
                  <a:moveTo>
                    <a:pt x="1160238" y="302465"/>
                  </a:moveTo>
                  <a:lnTo>
                    <a:pt x="1160558" y="292070"/>
                  </a:lnTo>
                  <a:lnTo>
                    <a:pt x="1161820" y="284615"/>
                  </a:lnTo>
                  <a:lnTo>
                    <a:pt x="1163325" y="277763"/>
                  </a:lnTo>
                  <a:lnTo>
                    <a:pt x="1164375" y="269177"/>
                  </a:lnTo>
                  <a:lnTo>
                    <a:pt x="1164699" y="263575"/>
                  </a:lnTo>
                  <a:lnTo>
                    <a:pt x="1158668" y="259889"/>
                  </a:lnTo>
                  <a:lnTo>
                    <a:pt x="1158207" y="254056"/>
                  </a:lnTo>
                  <a:lnTo>
                    <a:pt x="1157861" y="249836"/>
                  </a:lnTo>
                  <a:lnTo>
                    <a:pt x="1161024" y="239804"/>
                  </a:lnTo>
                  <a:lnTo>
                    <a:pt x="1161024" y="229867"/>
                  </a:lnTo>
                  <a:lnTo>
                    <a:pt x="1103820" y="174948"/>
                  </a:lnTo>
                  <a:lnTo>
                    <a:pt x="1047442" y="152192"/>
                  </a:lnTo>
                  <a:lnTo>
                    <a:pt x="984712" y="134233"/>
                  </a:lnTo>
                  <a:lnTo>
                    <a:pt x="925647" y="121246"/>
                  </a:lnTo>
                  <a:lnTo>
                    <a:pt x="880264" y="113404"/>
                  </a:lnTo>
                  <a:lnTo>
                    <a:pt x="858579" y="110881"/>
                  </a:lnTo>
                  <a:lnTo>
                    <a:pt x="824555" y="90086"/>
                  </a:lnTo>
                  <a:lnTo>
                    <a:pt x="779380" y="66998"/>
                  </a:lnTo>
                  <a:lnTo>
                    <a:pt x="730979" y="44629"/>
                  </a:lnTo>
                  <a:lnTo>
                    <a:pt x="687278" y="25989"/>
                  </a:lnTo>
                  <a:lnTo>
                    <a:pt x="641409" y="12250"/>
                  </a:lnTo>
                  <a:lnTo>
                    <a:pt x="592781" y="4391"/>
                  </a:lnTo>
                  <a:lnTo>
                    <a:pt x="537200" y="834"/>
                  </a:lnTo>
                  <a:lnTo>
                    <a:pt x="470468" y="0"/>
                  </a:lnTo>
                  <a:lnTo>
                    <a:pt x="381372" y="1866"/>
                  </a:lnTo>
                  <a:lnTo>
                    <a:pt x="303937" y="6695"/>
                  </a:lnTo>
                  <a:lnTo>
                    <a:pt x="238784" y="13329"/>
                  </a:lnTo>
                  <a:lnTo>
                    <a:pt x="186537" y="20613"/>
                  </a:lnTo>
                  <a:lnTo>
                    <a:pt x="147818" y="27389"/>
                  </a:lnTo>
                  <a:lnTo>
                    <a:pt x="113457" y="34796"/>
                  </a:lnTo>
                  <a:lnTo>
                    <a:pt x="108326" y="35969"/>
                  </a:lnTo>
                  <a:lnTo>
                    <a:pt x="107153" y="38765"/>
                  </a:lnTo>
                  <a:lnTo>
                    <a:pt x="110661" y="38765"/>
                  </a:lnTo>
                  <a:lnTo>
                    <a:pt x="114158" y="38765"/>
                  </a:lnTo>
                  <a:lnTo>
                    <a:pt x="119049" y="41791"/>
                  </a:lnTo>
                  <a:lnTo>
                    <a:pt x="128850" y="43896"/>
                  </a:lnTo>
                  <a:lnTo>
                    <a:pt x="101720" y="64821"/>
                  </a:lnTo>
                  <a:lnTo>
                    <a:pt x="63122" y="103523"/>
                  </a:lnTo>
                  <a:lnTo>
                    <a:pt x="33844" y="139635"/>
                  </a:lnTo>
                  <a:lnTo>
                    <a:pt x="27581" y="166809"/>
                  </a:lnTo>
                  <a:lnTo>
                    <a:pt x="28231" y="179478"/>
                  </a:lnTo>
                  <a:lnTo>
                    <a:pt x="28202" y="187047"/>
                  </a:lnTo>
                  <a:lnTo>
                    <a:pt x="27163" y="191612"/>
                  </a:lnTo>
                  <a:lnTo>
                    <a:pt x="24785" y="195270"/>
                  </a:lnTo>
                  <a:lnTo>
                    <a:pt x="19022" y="200843"/>
                  </a:lnTo>
                  <a:lnTo>
                    <a:pt x="10508" y="209974"/>
                  </a:lnTo>
                  <a:lnTo>
                    <a:pt x="2936" y="222989"/>
                  </a:lnTo>
                  <a:lnTo>
                    <a:pt x="0" y="240213"/>
                  </a:lnTo>
                  <a:lnTo>
                    <a:pt x="773" y="248988"/>
                  </a:lnTo>
                  <a:lnTo>
                    <a:pt x="2697" y="255563"/>
                  </a:lnTo>
                  <a:lnTo>
                    <a:pt x="4569" y="261012"/>
                  </a:lnTo>
                  <a:lnTo>
                    <a:pt x="5183" y="266412"/>
                  </a:lnTo>
                  <a:lnTo>
                    <a:pt x="4250" y="272224"/>
                  </a:lnTo>
                  <a:lnTo>
                    <a:pt x="3035" y="278407"/>
                  </a:lnTo>
                  <a:lnTo>
                    <a:pt x="2690" y="285258"/>
                  </a:lnTo>
                  <a:lnTo>
                    <a:pt x="4366" y="293072"/>
                  </a:lnTo>
                  <a:lnTo>
                    <a:pt x="4073" y="295491"/>
                  </a:lnTo>
                  <a:lnTo>
                    <a:pt x="1455" y="295701"/>
                  </a:lnTo>
                  <a:lnTo>
                    <a:pt x="1350" y="299722"/>
                  </a:lnTo>
                  <a:lnTo>
                    <a:pt x="1246" y="303743"/>
                  </a:lnTo>
                  <a:lnTo>
                    <a:pt x="3968" y="312968"/>
                  </a:lnTo>
                  <a:lnTo>
                    <a:pt x="7099" y="315062"/>
                  </a:lnTo>
                  <a:lnTo>
                    <a:pt x="12606" y="317499"/>
                  </a:lnTo>
                  <a:lnTo>
                    <a:pt x="21828" y="321023"/>
                  </a:lnTo>
                  <a:lnTo>
                    <a:pt x="30864" y="324646"/>
                  </a:lnTo>
                  <a:lnTo>
                    <a:pt x="35812" y="327377"/>
                  </a:lnTo>
                  <a:lnTo>
                    <a:pt x="37948" y="329984"/>
                  </a:lnTo>
                  <a:lnTo>
                    <a:pt x="38838" y="332864"/>
                  </a:lnTo>
                  <a:lnTo>
                    <a:pt x="56639" y="332549"/>
                  </a:lnTo>
                  <a:lnTo>
                    <a:pt x="59414" y="332864"/>
                  </a:lnTo>
                  <a:lnTo>
                    <a:pt x="62179" y="333167"/>
                  </a:lnTo>
                  <a:lnTo>
                    <a:pt x="80608" y="335157"/>
                  </a:lnTo>
                  <a:lnTo>
                    <a:pt x="79027" y="326476"/>
                  </a:lnTo>
                  <a:lnTo>
                    <a:pt x="79509" y="320455"/>
                  </a:lnTo>
                  <a:lnTo>
                    <a:pt x="87729" y="279831"/>
                  </a:lnTo>
                  <a:lnTo>
                    <a:pt x="110131" y="246623"/>
                  </a:lnTo>
                  <a:lnTo>
                    <a:pt x="143330" y="224214"/>
                  </a:lnTo>
                  <a:lnTo>
                    <a:pt x="183940" y="215993"/>
                  </a:lnTo>
                  <a:lnTo>
                    <a:pt x="224557" y="224214"/>
                  </a:lnTo>
                  <a:lnTo>
                    <a:pt x="257763" y="246623"/>
                  </a:lnTo>
                  <a:lnTo>
                    <a:pt x="280170" y="279831"/>
                  </a:lnTo>
                  <a:lnTo>
                    <a:pt x="288392" y="320455"/>
                  </a:lnTo>
                  <a:lnTo>
                    <a:pt x="287784" y="343429"/>
                  </a:lnTo>
                  <a:lnTo>
                    <a:pt x="825605" y="351094"/>
                  </a:lnTo>
                  <a:lnTo>
                    <a:pt x="825605" y="324790"/>
                  </a:lnTo>
                  <a:lnTo>
                    <a:pt x="833825" y="283964"/>
                  </a:lnTo>
                  <a:lnTo>
                    <a:pt x="856227" y="250309"/>
                  </a:lnTo>
                  <a:lnTo>
                    <a:pt x="889426" y="227454"/>
                  </a:lnTo>
                  <a:lnTo>
                    <a:pt x="930036" y="219029"/>
                  </a:lnTo>
                  <a:lnTo>
                    <a:pt x="970658" y="227454"/>
                  </a:lnTo>
                  <a:lnTo>
                    <a:pt x="1003863" y="250309"/>
                  </a:lnTo>
                  <a:lnTo>
                    <a:pt x="1026267" y="283964"/>
                  </a:lnTo>
                  <a:lnTo>
                    <a:pt x="1034488" y="324790"/>
                  </a:lnTo>
                  <a:lnTo>
                    <a:pt x="1034090" y="352445"/>
                  </a:lnTo>
                  <a:lnTo>
                    <a:pt x="1101823" y="348305"/>
                  </a:lnTo>
                  <a:lnTo>
                    <a:pt x="1154559" y="344489"/>
                  </a:lnTo>
                  <a:lnTo>
                    <a:pt x="1170010" y="336057"/>
                  </a:lnTo>
                  <a:lnTo>
                    <a:pt x="1167250" y="331399"/>
                  </a:lnTo>
                  <a:lnTo>
                    <a:pt x="1164375" y="327303"/>
                  </a:lnTo>
                  <a:lnTo>
                    <a:pt x="1161024" y="321450"/>
                  </a:lnTo>
                  <a:lnTo>
                    <a:pt x="1160752" y="319324"/>
                  </a:lnTo>
                  <a:lnTo>
                    <a:pt x="1160238" y="302465"/>
                  </a:lnTo>
                  <a:close/>
                </a:path>
                <a:path w="1170304" h="353060">
                  <a:moveTo>
                    <a:pt x="1160238" y="302465"/>
                  </a:moveTo>
                  <a:lnTo>
                    <a:pt x="1160558" y="292070"/>
                  </a:lnTo>
                  <a:lnTo>
                    <a:pt x="1161820" y="284615"/>
                  </a:lnTo>
                  <a:lnTo>
                    <a:pt x="1163325" y="277763"/>
                  </a:lnTo>
                  <a:lnTo>
                    <a:pt x="1164375" y="269177"/>
                  </a:lnTo>
                  <a:lnTo>
                    <a:pt x="1164699" y="263575"/>
                  </a:lnTo>
                  <a:lnTo>
                    <a:pt x="1158668" y="259889"/>
                  </a:lnTo>
                  <a:lnTo>
                    <a:pt x="1158207" y="254056"/>
                  </a:lnTo>
                  <a:lnTo>
                    <a:pt x="1157861" y="249836"/>
                  </a:lnTo>
                  <a:lnTo>
                    <a:pt x="1161024" y="239804"/>
                  </a:lnTo>
                  <a:lnTo>
                    <a:pt x="1161024" y="229867"/>
                  </a:lnTo>
                  <a:lnTo>
                    <a:pt x="1103820" y="174948"/>
                  </a:lnTo>
                  <a:lnTo>
                    <a:pt x="1047442" y="152192"/>
                  </a:lnTo>
                  <a:lnTo>
                    <a:pt x="984712" y="134233"/>
                  </a:lnTo>
                  <a:lnTo>
                    <a:pt x="925647" y="121246"/>
                  </a:lnTo>
                  <a:lnTo>
                    <a:pt x="880264" y="113404"/>
                  </a:lnTo>
                  <a:lnTo>
                    <a:pt x="858579" y="110881"/>
                  </a:lnTo>
                  <a:lnTo>
                    <a:pt x="824555" y="90086"/>
                  </a:lnTo>
                  <a:lnTo>
                    <a:pt x="779380" y="66998"/>
                  </a:lnTo>
                  <a:lnTo>
                    <a:pt x="730979" y="44629"/>
                  </a:lnTo>
                  <a:lnTo>
                    <a:pt x="687278" y="25989"/>
                  </a:lnTo>
                  <a:lnTo>
                    <a:pt x="641409" y="12250"/>
                  </a:lnTo>
                  <a:lnTo>
                    <a:pt x="592781" y="4391"/>
                  </a:lnTo>
                  <a:lnTo>
                    <a:pt x="537200" y="834"/>
                  </a:lnTo>
                  <a:lnTo>
                    <a:pt x="470468" y="0"/>
                  </a:lnTo>
                  <a:lnTo>
                    <a:pt x="381372" y="1866"/>
                  </a:lnTo>
                  <a:lnTo>
                    <a:pt x="303937" y="6695"/>
                  </a:lnTo>
                  <a:lnTo>
                    <a:pt x="238784" y="13329"/>
                  </a:lnTo>
                  <a:lnTo>
                    <a:pt x="186537" y="20613"/>
                  </a:lnTo>
                  <a:lnTo>
                    <a:pt x="147818" y="27389"/>
                  </a:lnTo>
                  <a:lnTo>
                    <a:pt x="113457" y="34796"/>
                  </a:lnTo>
                  <a:lnTo>
                    <a:pt x="108326" y="35969"/>
                  </a:lnTo>
                  <a:lnTo>
                    <a:pt x="107153" y="38765"/>
                  </a:lnTo>
                  <a:lnTo>
                    <a:pt x="110661" y="38765"/>
                  </a:lnTo>
                  <a:lnTo>
                    <a:pt x="114158" y="38765"/>
                  </a:lnTo>
                  <a:lnTo>
                    <a:pt x="119049" y="41791"/>
                  </a:lnTo>
                  <a:lnTo>
                    <a:pt x="128850" y="43896"/>
                  </a:lnTo>
                  <a:lnTo>
                    <a:pt x="101720" y="64821"/>
                  </a:lnTo>
                  <a:lnTo>
                    <a:pt x="63122" y="103523"/>
                  </a:lnTo>
                  <a:lnTo>
                    <a:pt x="33844" y="139635"/>
                  </a:lnTo>
                  <a:lnTo>
                    <a:pt x="27581" y="166809"/>
                  </a:lnTo>
                  <a:lnTo>
                    <a:pt x="28231" y="179478"/>
                  </a:lnTo>
                  <a:lnTo>
                    <a:pt x="28202" y="187047"/>
                  </a:lnTo>
                  <a:lnTo>
                    <a:pt x="27163" y="191612"/>
                  </a:lnTo>
                  <a:lnTo>
                    <a:pt x="24785" y="195270"/>
                  </a:lnTo>
                  <a:lnTo>
                    <a:pt x="19022" y="200843"/>
                  </a:lnTo>
                  <a:lnTo>
                    <a:pt x="10508" y="209974"/>
                  </a:lnTo>
                  <a:lnTo>
                    <a:pt x="2936" y="222989"/>
                  </a:lnTo>
                  <a:lnTo>
                    <a:pt x="0" y="240213"/>
                  </a:lnTo>
                  <a:lnTo>
                    <a:pt x="773" y="248988"/>
                  </a:lnTo>
                  <a:lnTo>
                    <a:pt x="2697" y="255563"/>
                  </a:lnTo>
                  <a:lnTo>
                    <a:pt x="4569" y="261012"/>
                  </a:lnTo>
                  <a:lnTo>
                    <a:pt x="5183" y="266412"/>
                  </a:lnTo>
                  <a:lnTo>
                    <a:pt x="4250" y="272224"/>
                  </a:lnTo>
                  <a:lnTo>
                    <a:pt x="3035" y="278407"/>
                  </a:lnTo>
                  <a:lnTo>
                    <a:pt x="2690" y="285258"/>
                  </a:lnTo>
                  <a:lnTo>
                    <a:pt x="4366" y="293072"/>
                  </a:lnTo>
                  <a:lnTo>
                    <a:pt x="4073" y="295491"/>
                  </a:lnTo>
                  <a:lnTo>
                    <a:pt x="1455" y="295701"/>
                  </a:lnTo>
                  <a:lnTo>
                    <a:pt x="1350" y="299722"/>
                  </a:lnTo>
                  <a:lnTo>
                    <a:pt x="1246" y="303743"/>
                  </a:lnTo>
                  <a:lnTo>
                    <a:pt x="3968" y="312968"/>
                  </a:lnTo>
                  <a:lnTo>
                    <a:pt x="7099" y="315062"/>
                  </a:lnTo>
                  <a:lnTo>
                    <a:pt x="12606" y="317499"/>
                  </a:lnTo>
                  <a:lnTo>
                    <a:pt x="21828" y="321023"/>
                  </a:lnTo>
                  <a:lnTo>
                    <a:pt x="30864" y="324646"/>
                  </a:lnTo>
                  <a:lnTo>
                    <a:pt x="35812" y="327377"/>
                  </a:lnTo>
                  <a:lnTo>
                    <a:pt x="37948" y="329984"/>
                  </a:lnTo>
                  <a:lnTo>
                    <a:pt x="38838" y="332864"/>
                  </a:lnTo>
                  <a:lnTo>
                    <a:pt x="56639" y="332549"/>
                  </a:lnTo>
                  <a:lnTo>
                    <a:pt x="59414" y="332864"/>
                  </a:lnTo>
                  <a:lnTo>
                    <a:pt x="62179" y="333167"/>
                  </a:lnTo>
                  <a:lnTo>
                    <a:pt x="80608" y="335157"/>
                  </a:lnTo>
                  <a:lnTo>
                    <a:pt x="79027" y="326476"/>
                  </a:lnTo>
                  <a:lnTo>
                    <a:pt x="79509" y="320455"/>
                  </a:lnTo>
                  <a:lnTo>
                    <a:pt x="87729" y="279831"/>
                  </a:lnTo>
                  <a:lnTo>
                    <a:pt x="110131" y="246623"/>
                  </a:lnTo>
                  <a:lnTo>
                    <a:pt x="143330" y="224214"/>
                  </a:lnTo>
                  <a:lnTo>
                    <a:pt x="183940" y="215993"/>
                  </a:lnTo>
                  <a:lnTo>
                    <a:pt x="224557" y="224214"/>
                  </a:lnTo>
                  <a:lnTo>
                    <a:pt x="257763" y="246623"/>
                  </a:lnTo>
                  <a:lnTo>
                    <a:pt x="280170" y="279831"/>
                  </a:lnTo>
                  <a:lnTo>
                    <a:pt x="288392" y="320455"/>
                  </a:lnTo>
                  <a:lnTo>
                    <a:pt x="287784" y="343429"/>
                  </a:lnTo>
                  <a:lnTo>
                    <a:pt x="825605" y="351094"/>
                  </a:lnTo>
                  <a:lnTo>
                    <a:pt x="825605" y="324790"/>
                  </a:lnTo>
                  <a:lnTo>
                    <a:pt x="833825" y="283964"/>
                  </a:lnTo>
                  <a:lnTo>
                    <a:pt x="856227" y="250309"/>
                  </a:lnTo>
                  <a:lnTo>
                    <a:pt x="889426" y="227454"/>
                  </a:lnTo>
                  <a:lnTo>
                    <a:pt x="930036" y="219029"/>
                  </a:lnTo>
                  <a:lnTo>
                    <a:pt x="970658" y="227454"/>
                  </a:lnTo>
                  <a:lnTo>
                    <a:pt x="1003863" y="250309"/>
                  </a:lnTo>
                  <a:lnTo>
                    <a:pt x="1026267" y="283964"/>
                  </a:lnTo>
                  <a:lnTo>
                    <a:pt x="1034488" y="324790"/>
                  </a:lnTo>
                  <a:lnTo>
                    <a:pt x="1034090" y="352445"/>
                  </a:lnTo>
                  <a:lnTo>
                    <a:pt x="1101823" y="348305"/>
                  </a:lnTo>
                  <a:lnTo>
                    <a:pt x="1154559" y="344489"/>
                  </a:lnTo>
                  <a:lnTo>
                    <a:pt x="1170010" y="336057"/>
                  </a:lnTo>
                  <a:lnTo>
                    <a:pt x="1167250" y="331399"/>
                  </a:lnTo>
                  <a:lnTo>
                    <a:pt x="1164375" y="327303"/>
                  </a:lnTo>
                  <a:lnTo>
                    <a:pt x="1161024" y="321450"/>
                  </a:lnTo>
                  <a:lnTo>
                    <a:pt x="1160752" y="319324"/>
                  </a:lnTo>
                  <a:lnTo>
                    <a:pt x="1160238" y="302465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" name="object 13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0264068" y="5643799"/>
              <a:ext cx="191353" cy="143782"/>
            </a:xfrm>
            <a:prstGeom prst="rect">
              <a:avLst/>
            </a:prstGeom>
          </p:spPr>
        </p:pic>
        <p:pic>
          <p:nvPicPr>
            <p:cNvPr id="135" name="object 13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009207" y="5643799"/>
              <a:ext cx="191353" cy="143782"/>
            </a:xfrm>
            <a:prstGeom prst="rect">
              <a:avLst/>
            </a:prstGeom>
          </p:spPr>
        </p:pic>
        <p:sp>
          <p:nvSpPr>
            <p:cNvPr id="136" name="object 136"/>
            <p:cNvSpPr/>
            <p:nvPr/>
          </p:nvSpPr>
          <p:spPr>
            <a:xfrm>
              <a:off x="10376155" y="5437015"/>
              <a:ext cx="625475" cy="128270"/>
            </a:xfrm>
            <a:custGeom>
              <a:avLst/>
              <a:gdLst/>
              <a:ahLst/>
              <a:cxnLst/>
              <a:rect l="l" t="t" r="r" b="b"/>
              <a:pathLst>
                <a:path w="625475" h="128270">
                  <a:moveTo>
                    <a:pt x="625162" y="122703"/>
                  </a:moveTo>
                  <a:lnTo>
                    <a:pt x="587580" y="95834"/>
                  </a:lnTo>
                  <a:lnTo>
                    <a:pt x="534309" y="64190"/>
                  </a:lnTo>
                  <a:lnTo>
                    <a:pt x="484070" y="38461"/>
                  </a:lnTo>
                  <a:lnTo>
                    <a:pt x="409723" y="11844"/>
                  </a:lnTo>
                  <a:lnTo>
                    <a:pt x="353415" y="3239"/>
                  </a:lnTo>
                  <a:lnTo>
                    <a:pt x="274873" y="0"/>
                  </a:lnTo>
                  <a:lnTo>
                    <a:pt x="268622" y="0"/>
                  </a:lnTo>
                  <a:lnTo>
                    <a:pt x="183730" y="2365"/>
                  </a:lnTo>
                  <a:lnTo>
                    <a:pt x="129735" y="6514"/>
                  </a:lnTo>
                  <a:lnTo>
                    <a:pt x="72242" y="13885"/>
                  </a:lnTo>
                  <a:lnTo>
                    <a:pt x="67330" y="14513"/>
                  </a:lnTo>
                  <a:lnTo>
                    <a:pt x="63665" y="15047"/>
                  </a:lnTo>
                  <a:lnTo>
                    <a:pt x="60702" y="15581"/>
                  </a:lnTo>
                  <a:lnTo>
                    <a:pt x="52210" y="17120"/>
                  </a:lnTo>
                  <a:lnTo>
                    <a:pt x="49623" y="18712"/>
                  </a:lnTo>
                  <a:lnTo>
                    <a:pt x="41278" y="22890"/>
                  </a:lnTo>
                  <a:lnTo>
                    <a:pt x="7696" y="47089"/>
                  </a:lnTo>
                  <a:lnTo>
                    <a:pt x="0" y="54032"/>
                  </a:lnTo>
                  <a:lnTo>
                    <a:pt x="565" y="59288"/>
                  </a:lnTo>
                  <a:lnTo>
                    <a:pt x="8816" y="61917"/>
                  </a:lnTo>
                  <a:lnTo>
                    <a:pt x="11183" y="62671"/>
                  </a:lnTo>
                  <a:lnTo>
                    <a:pt x="53802" y="74671"/>
                  </a:lnTo>
                  <a:lnTo>
                    <a:pt x="102418" y="87647"/>
                  </a:lnTo>
                  <a:lnTo>
                    <a:pt x="148126" y="96673"/>
                  </a:lnTo>
                  <a:lnTo>
                    <a:pt x="191250" y="100639"/>
                  </a:lnTo>
                  <a:lnTo>
                    <a:pt x="244236" y="104263"/>
                  </a:lnTo>
                  <a:lnTo>
                    <a:pt x="345341" y="111111"/>
                  </a:lnTo>
                  <a:lnTo>
                    <a:pt x="412834" y="115667"/>
                  </a:lnTo>
                  <a:lnTo>
                    <a:pt x="477513" y="120029"/>
                  </a:lnTo>
                  <a:lnTo>
                    <a:pt x="532825" y="123760"/>
                  </a:lnTo>
                  <a:lnTo>
                    <a:pt x="572218" y="126423"/>
                  </a:lnTo>
                  <a:lnTo>
                    <a:pt x="589140" y="127583"/>
                  </a:lnTo>
                  <a:lnTo>
                    <a:pt x="596837" y="128148"/>
                  </a:lnTo>
                  <a:lnTo>
                    <a:pt x="598952" y="127834"/>
                  </a:lnTo>
                  <a:lnTo>
                    <a:pt x="599580" y="127719"/>
                  </a:lnTo>
                  <a:lnTo>
                    <a:pt x="600397" y="127572"/>
                  </a:lnTo>
                  <a:lnTo>
                    <a:pt x="601706" y="127394"/>
                  </a:lnTo>
                  <a:lnTo>
                    <a:pt x="607151" y="126640"/>
                  </a:lnTo>
                  <a:lnTo>
                    <a:pt x="625162" y="122703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3494706" y="5416548"/>
              <a:ext cx="1170305" cy="353060"/>
            </a:xfrm>
            <a:custGeom>
              <a:avLst/>
              <a:gdLst/>
              <a:ahLst/>
              <a:cxnLst/>
              <a:rect l="l" t="t" r="r" b="b"/>
              <a:pathLst>
                <a:path w="1170305" h="353060">
                  <a:moveTo>
                    <a:pt x="1160238" y="302465"/>
                  </a:moveTo>
                  <a:lnTo>
                    <a:pt x="1160558" y="292070"/>
                  </a:lnTo>
                  <a:lnTo>
                    <a:pt x="1161820" y="284615"/>
                  </a:lnTo>
                  <a:lnTo>
                    <a:pt x="1163325" y="277763"/>
                  </a:lnTo>
                  <a:lnTo>
                    <a:pt x="1164375" y="269177"/>
                  </a:lnTo>
                  <a:lnTo>
                    <a:pt x="1164699" y="263575"/>
                  </a:lnTo>
                  <a:lnTo>
                    <a:pt x="1158668" y="259889"/>
                  </a:lnTo>
                  <a:lnTo>
                    <a:pt x="1158207" y="254056"/>
                  </a:lnTo>
                  <a:lnTo>
                    <a:pt x="1157861" y="249836"/>
                  </a:lnTo>
                  <a:lnTo>
                    <a:pt x="1161024" y="239804"/>
                  </a:lnTo>
                  <a:lnTo>
                    <a:pt x="1161024" y="229867"/>
                  </a:lnTo>
                  <a:lnTo>
                    <a:pt x="1103820" y="174948"/>
                  </a:lnTo>
                  <a:lnTo>
                    <a:pt x="1047442" y="152192"/>
                  </a:lnTo>
                  <a:lnTo>
                    <a:pt x="984712" y="134233"/>
                  </a:lnTo>
                  <a:lnTo>
                    <a:pt x="925647" y="121246"/>
                  </a:lnTo>
                  <a:lnTo>
                    <a:pt x="880264" y="113404"/>
                  </a:lnTo>
                  <a:lnTo>
                    <a:pt x="858579" y="110881"/>
                  </a:lnTo>
                  <a:lnTo>
                    <a:pt x="824555" y="90086"/>
                  </a:lnTo>
                  <a:lnTo>
                    <a:pt x="779380" y="66998"/>
                  </a:lnTo>
                  <a:lnTo>
                    <a:pt x="730979" y="44629"/>
                  </a:lnTo>
                  <a:lnTo>
                    <a:pt x="687278" y="25989"/>
                  </a:lnTo>
                  <a:lnTo>
                    <a:pt x="641409" y="12250"/>
                  </a:lnTo>
                  <a:lnTo>
                    <a:pt x="592781" y="4391"/>
                  </a:lnTo>
                  <a:lnTo>
                    <a:pt x="537200" y="834"/>
                  </a:lnTo>
                  <a:lnTo>
                    <a:pt x="470468" y="0"/>
                  </a:lnTo>
                  <a:lnTo>
                    <a:pt x="381372" y="1866"/>
                  </a:lnTo>
                  <a:lnTo>
                    <a:pt x="303937" y="6695"/>
                  </a:lnTo>
                  <a:lnTo>
                    <a:pt x="238784" y="13329"/>
                  </a:lnTo>
                  <a:lnTo>
                    <a:pt x="186537" y="20613"/>
                  </a:lnTo>
                  <a:lnTo>
                    <a:pt x="147818" y="27389"/>
                  </a:lnTo>
                  <a:lnTo>
                    <a:pt x="113457" y="34796"/>
                  </a:lnTo>
                  <a:lnTo>
                    <a:pt x="108326" y="35969"/>
                  </a:lnTo>
                  <a:lnTo>
                    <a:pt x="107153" y="38765"/>
                  </a:lnTo>
                  <a:lnTo>
                    <a:pt x="110661" y="38765"/>
                  </a:lnTo>
                  <a:lnTo>
                    <a:pt x="114158" y="38765"/>
                  </a:lnTo>
                  <a:lnTo>
                    <a:pt x="119049" y="41791"/>
                  </a:lnTo>
                  <a:lnTo>
                    <a:pt x="128850" y="43896"/>
                  </a:lnTo>
                  <a:lnTo>
                    <a:pt x="101720" y="64821"/>
                  </a:lnTo>
                  <a:lnTo>
                    <a:pt x="63117" y="103523"/>
                  </a:lnTo>
                  <a:lnTo>
                    <a:pt x="33843" y="139635"/>
                  </a:lnTo>
                  <a:lnTo>
                    <a:pt x="27581" y="166809"/>
                  </a:lnTo>
                  <a:lnTo>
                    <a:pt x="28231" y="179478"/>
                  </a:lnTo>
                  <a:lnTo>
                    <a:pt x="28202" y="187047"/>
                  </a:lnTo>
                  <a:lnTo>
                    <a:pt x="27163" y="191612"/>
                  </a:lnTo>
                  <a:lnTo>
                    <a:pt x="24785" y="195270"/>
                  </a:lnTo>
                  <a:lnTo>
                    <a:pt x="19022" y="200843"/>
                  </a:lnTo>
                  <a:lnTo>
                    <a:pt x="10508" y="209974"/>
                  </a:lnTo>
                  <a:lnTo>
                    <a:pt x="2936" y="222989"/>
                  </a:lnTo>
                  <a:lnTo>
                    <a:pt x="0" y="240213"/>
                  </a:lnTo>
                  <a:lnTo>
                    <a:pt x="773" y="248988"/>
                  </a:lnTo>
                  <a:lnTo>
                    <a:pt x="2697" y="255563"/>
                  </a:lnTo>
                  <a:lnTo>
                    <a:pt x="4569" y="261012"/>
                  </a:lnTo>
                  <a:lnTo>
                    <a:pt x="5183" y="266412"/>
                  </a:lnTo>
                  <a:lnTo>
                    <a:pt x="4250" y="272224"/>
                  </a:lnTo>
                  <a:lnTo>
                    <a:pt x="3035" y="278407"/>
                  </a:lnTo>
                  <a:lnTo>
                    <a:pt x="2690" y="285258"/>
                  </a:lnTo>
                  <a:lnTo>
                    <a:pt x="4366" y="293072"/>
                  </a:lnTo>
                  <a:lnTo>
                    <a:pt x="4073" y="295491"/>
                  </a:lnTo>
                  <a:lnTo>
                    <a:pt x="1455" y="295701"/>
                  </a:lnTo>
                  <a:lnTo>
                    <a:pt x="1350" y="299722"/>
                  </a:lnTo>
                  <a:lnTo>
                    <a:pt x="1246" y="303743"/>
                  </a:lnTo>
                  <a:lnTo>
                    <a:pt x="3968" y="312968"/>
                  </a:lnTo>
                  <a:lnTo>
                    <a:pt x="7099" y="315062"/>
                  </a:lnTo>
                  <a:lnTo>
                    <a:pt x="12606" y="317499"/>
                  </a:lnTo>
                  <a:lnTo>
                    <a:pt x="21828" y="321023"/>
                  </a:lnTo>
                  <a:lnTo>
                    <a:pt x="30864" y="324646"/>
                  </a:lnTo>
                  <a:lnTo>
                    <a:pt x="35812" y="327377"/>
                  </a:lnTo>
                  <a:lnTo>
                    <a:pt x="37948" y="329984"/>
                  </a:lnTo>
                  <a:lnTo>
                    <a:pt x="38838" y="332864"/>
                  </a:lnTo>
                  <a:lnTo>
                    <a:pt x="56639" y="332549"/>
                  </a:lnTo>
                  <a:lnTo>
                    <a:pt x="59414" y="332864"/>
                  </a:lnTo>
                  <a:lnTo>
                    <a:pt x="62179" y="333167"/>
                  </a:lnTo>
                  <a:lnTo>
                    <a:pt x="80608" y="335157"/>
                  </a:lnTo>
                  <a:lnTo>
                    <a:pt x="79027" y="326476"/>
                  </a:lnTo>
                  <a:lnTo>
                    <a:pt x="79509" y="320455"/>
                  </a:lnTo>
                  <a:lnTo>
                    <a:pt x="87729" y="279831"/>
                  </a:lnTo>
                  <a:lnTo>
                    <a:pt x="110131" y="246623"/>
                  </a:lnTo>
                  <a:lnTo>
                    <a:pt x="143330" y="224214"/>
                  </a:lnTo>
                  <a:lnTo>
                    <a:pt x="183940" y="215993"/>
                  </a:lnTo>
                  <a:lnTo>
                    <a:pt x="224557" y="224214"/>
                  </a:lnTo>
                  <a:lnTo>
                    <a:pt x="257763" y="246623"/>
                  </a:lnTo>
                  <a:lnTo>
                    <a:pt x="280170" y="279831"/>
                  </a:lnTo>
                  <a:lnTo>
                    <a:pt x="288392" y="320455"/>
                  </a:lnTo>
                  <a:lnTo>
                    <a:pt x="287784" y="343429"/>
                  </a:lnTo>
                  <a:lnTo>
                    <a:pt x="825605" y="351094"/>
                  </a:lnTo>
                  <a:lnTo>
                    <a:pt x="825605" y="324790"/>
                  </a:lnTo>
                  <a:lnTo>
                    <a:pt x="833825" y="283964"/>
                  </a:lnTo>
                  <a:lnTo>
                    <a:pt x="856227" y="250309"/>
                  </a:lnTo>
                  <a:lnTo>
                    <a:pt x="889426" y="227454"/>
                  </a:lnTo>
                  <a:lnTo>
                    <a:pt x="930036" y="219029"/>
                  </a:lnTo>
                  <a:lnTo>
                    <a:pt x="970658" y="227454"/>
                  </a:lnTo>
                  <a:lnTo>
                    <a:pt x="1003863" y="250309"/>
                  </a:lnTo>
                  <a:lnTo>
                    <a:pt x="1026267" y="283964"/>
                  </a:lnTo>
                  <a:lnTo>
                    <a:pt x="1034488" y="324790"/>
                  </a:lnTo>
                  <a:lnTo>
                    <a:pt x="1034090" y="352445"/>
                  </a:lnTo>
                  <a:lnTo>
                    <a:pt x="1101823" y="348305"/>
                  </a:lnTo>
                  <a:lnTo>
                    <a:pt x="1154559" y="344489"/>
                  </a:lnTo>
                  <a:lnTo>
                    <a:pt x="1170010" y="336057"/>
                  </a:lnTo>
                  <a:lnTo>
                    <a:pt x="1167250" y="331399"/>
                  </a:lnTo>
                  <a:lnTo>
                    <a:pt x="1164375" y="327303"/>
                  </a:lnTo>
                  <a:lnTo>
                    <a:pt x="1161024" y="321450"/>
                  </a:lnTo>
                  <a:lnTo>
                    <a:pt x="1160752" y="319324"/>
                  </a:lnTo>
                  <a:lnTo>
                    <a:pt x="1160238" y="302465"/>
                  </a:lnTo>
                  <a:close/>
                </a:path>
                <a:path w="1170305" h="353060">
                  <a:moveTo>
                    <a:pt x="1160238" y="302465"/>
                  </a:moveTo>
                  <a:lnTo>
                    <a:pt x="1160558" y="292070"/>
                  </a:lnTo>
                  <a:lnTo>
                    <a:pt x="1161820" y="284615"/>
                  </a:lnTo>
                  <a:lnTo>
                    <a:pt x="1163325" y="277763"/>
                  </a:lnTo>
                  <a:lnTo>
                    <a:pt x="1164375" y="269177"/>
                  </a:lnTo>
                  <a:lnTo>
                    <a:pt x="1164699" y="263575"/>
                  </a:lnTo>
                  <a:lnTo>
                    <a:pt x="1158668" y="259889"/>
                  </a:lnTo>
                  <a:lnTo>
                    <a:pt x="1158207" y="254056"/>
                  </a:lnTo>
                  <a:lnTo>
                    <a:pt x="1157861" y="249836"/>
                  </a:lnTo>
                  <a:lnTo>
                    <a:pt x="1161024" y="239804"/>
                  </a:lnTo>
                  <a:lnTo>
                    <a:pt x="1161024" y="229867"/>
                  </a:lnTo>
                  <a:lnTo>
                    <a:pt x="1103820" y="174948"/>
                  </a:lnTo>
                  <a:lnTo>
                    <a:pt x="1047442" y="152192"/>
                  </a:lnTo>
                  <a:lnTo>
                    <a:pt x="984712" y="134233"/>
                  </a:lnTo>
                  <a:lnTo>
                    <a:pt x="925647" y="121246"/>
                  </a:lnTo>
                  <a:lnTo>
                    <a:pt x="880264" y="113404"/>
                  </a:lnTo>
                  <a:lnTo>
                    <a:pt x="858579" y="110881"/>
                  </a:lnTo>
                  <a:lnTo>
                    <a:pt x="824555" y="90086"/>
                  </a:lnTo>
                  <a:lnTo>
                    <a:pt x="779380" y="66998"/>
                  </a:lnTo>
                  <a:lnTo>
                    <a:pt x="730979" y="44629"/>
                  </a:lnTo>
                  <a:lnTo>
                    <a:pt x="687278" y="25989"/>
                  </a:lnTo>
                  <a:lnTo>
                    <a:pt x="641409" y="12250"/>
                  </a:lnTo>
                  <a:lnTo>
                    <a:pt x="592781" y="4391"/>
                  </a:lnTo>
                  <a:lnTo>
                    <a:pt x="537200" y="834"/>
                  </a:lnTo>
                  <a:lnTo>
                    <a:pt x="470468" y="0"/>
                  </a:lnTo>
                  <a:lnTo>
                    <a:pt x="381372" y="1866"/>
                  </a:lnTo>
                  <a:lnTo>
                    <a:pt x="303937" y="6695"/>
                  </a:lnTo>
                  <a:lnTo>
                    <a:pt x="238784" y="13329"/>
                  </a:lnTo>
                  <a:lnTo>
                    <a:pt x="186537" y="20613"/>
                  </a:lnTo>
                  <a:lnTo>
                    <a:pt x="147818" y="27389"/>
                  </a:lnTo>
                  <a:lnTo>
                    <a:pt x="113457" y="34796"/>
                  </a:lnTo>
                  <a:lnTo>
                    <a:pt x="108326" y="35969"/>
                  </a:lnTo>
                  <a:lnTo>
                    <a:pt x="107153" y="38765"/>
                  </a:lnTo>
                  <a:lnTo>
                    <a:pt x="110661" y="38765"/>
                  </a:lnTo>
                  <a:lnTo>
                    <a:pt x="114158" y="38765"/>
                  </a:lnTo>
                  <a:lnTo>
                    <a:pt x="119049" y="41791"/>
                  </a:lnTo>
                  <a:lnTo>
                    <a:pt x="128850" y="43896"/>
                  </a:lnTo>
                  <a:lnTo>
                    <a:pt x="101720" y="64821"/>
                  </a:lnTo>
                  <a:lnTo>
                    <a:pt x="63117" y="103523"/>
                  </a:lnTo>
                  <a:lnTo>
                    <a:pt x="33843" y="139635"/>
                  </a:lnTo>
                  <a:lnTo>
                    <a:pt x="27581" y="166809"/>
                  </a:lnTo>
                  <a:lnTo>
                    <a:pt x="28231" y="179478"/>
                  </a:lnTo>
                  <a:lnTo>
                    <a:pt x="28202" y="187047"/>
                  </a:lnTo>
                  <a:lnTo>
                    <a:pt x="27163" y="191612"/>
                  </a:lnTo>
                  <a:lnTo>
                    <a:pt x="24785" y="195270"/>
                  </a:lnTo>
                  <a:lnTo>
                    <a:pt x="19022" y="200843"/>
                  </a:lnTo>
                  <a:lnTo>
                    <a:pt x="10508" y="209974"/>
                  </a:lnTo>
                  <a:lnTo>
                    <a:pt x="2936" y="222989"/>
                  </a:lnTo>
                  <a:lnTo>
                    <a:pt x="0" y="240213"/>
                  </a:lnTo>
                  <a:lnTo>
                    <a:pt x="773" y="248988"/>
                  </a:lnTo>
                  <a:lnTo>
                    <a:pt x="2697" y="255563"/>
                  </a:lnTo>
                  <a:lnTo>
                    <a:pt x="4569" y="261012"/>
                  </a:lnTo>
                  <a:lnTo>
                    <a:pt x="5183" y="266412"/>
                  </a:lnTo>
                  <a:lnTo>
                    <a:pt x="4250" y="272224"/>
                  </a:lnTo>
                  <a:lnTo>
                    <a:pt x="3035" y="278407"/>
                  </a:lnTo>
                  <a:lnTo>
                    <a:pt x="2690" y="285258"/>
                  </a:lnTo>
                  <a:lnTo>
                    <a:pt x="4366" y="293072"/>
                  </a:lnTo>
                  <a:lnTo>
                    <a:pt x="4073" y="295491"/>
                  </a:lnTo>
                  <a:lnTo>
                    <a:pt x="1455" y="295701"/>
                  </a:lnTo>
                  <a:lnTo>
                    <a:pt x="1350" y="299722"/>
                  </a:lnTo>
                  <a:lnTo>
                    <a:pt x="1246" y="303743"/>
                  </a:lnTo>
                  <a:lnTo>
                    <a:pt x="3968" y="312968"/>
                  </a:lnTo>
                  <a:lnTo>
                    <a:pt x="7099" y="315062"/>
                  </a:lnTo>
                  <a:lnTo>
                    <a:pt x="12606" y="317499"/>
                  </a:lnTo>
                  <a:lnTo>
                    <a:pt x="21828" y="321023"/>
                  </a:lnTo>
                  <a:lnTo>
                    <a:pt x="30864" y="324646"/>
                  </a:lnTo>
                  <a:lnTo>
                    <a:pt x="35812" y="327377"/>
                  </a:lnTo>
                  <a:lnTo>
                    <a:pt x="37948" y="329984"/>
                  </a:lnTo>
                  <a:lnTo>
                    <a:pt x="38838" y="332864"/>
                  </a:lnTo>
                  <a:lnTo>
                    <a:pt x="56639" y="332549"/>
                  </a:lnTo>
                  <a:lnTo>
                    <a:pt x="59414" y="332864"/>
                  </a:lnTo>
                  <a:lnTo>
                    <a:pt x="62179" y="333167"/>
                  </a:lnTo>
                  <a:lnTo>
                    <a:pt x="80608" y="335157"/>
                  </a:lnTo>
                  <a:lnTo>
                    <a:pt x="79027" y="326476"/>
                  </a:lnTo>
                  <a:lnTo>
                    <a:pt x="79509" y="320455"/>
                  </a:lnTo>
                  <a:lnTo>
                    <a:pt x="87729" y="279831"/>
                  </a:lnTo>
                  <a:lnTo>
                    <a:pt x="110131" y="246623"/>
                  </a:lnTo>
                  <a:lnTo>
                    <a:pt x="143330" y="224214"/>
                  </a:lnTo>
                  <a:lnTo>
                    <a:pt x="183940" y="215993"/>
                  </a:lnTo>
                  <a:lnTo>
                    <a:pt x="224557" y="224214"/>
                  </a:lnTo>
                  <a:lnTo>
                    <a:pt x="257763" y="246623"/>
                  </a:lnTo>
                  <a:lnTo>
                    <a:pt x="280170" y="279831"/>
                  </a:lnTo>
                  <a:lnTo>
                    <a:pt x="288392" y="320455"/>
                  </a:lnTo>
                  <a:lnTo>
                    <a:pt x="287784" y="343429"/>
                  </a:lnTo>
                  <a:lnTo>
                    <a:pt x="825605" y="351094"/>
                  </a:lnTo>
                  <a:lnTo>
                    <a:pt x="825605" y="324790"/>
                  </a:lnTo>
                  <a:lnTo>
                    <a:pt x="833825" y="283964"/>
                  </a:lnTo>
                  <a:lnTo>
                    <a:pt x="856227" y="250309"/>
                  </a:lnTo>
                  <a:lnTo>
                    <a:pt x="889426" y="227454"/>
                  </a:lnTo>
                  <a:lnTo>
                    <a:pt x="930036" y="219029"/>
                  </a:lnTo>
                  <a:lnTo>
                    <a:pt x="970658" y="227454"/>
                  </a:lnTo>
                  <a:lnTo>
                    <a:pt x="1003863" y="250309"/>
                  </a:lnTo>
                  <a:lnTo>
                    <a:pt x="1026267" y="283964"/>
                  </a:lnTo>
                  <a:lnTo>
                    <a:pt x="1034488" y="324790"/>
                  </a:lnTo>
                  <a:lnTo>
                    <a:pt x="1034090" y="352445"/>
                  </a:lnTo>
                  <a:lnTo>
                    <a:pt x="1101823" y="348305"/>
                  </a:lnTo>
                  <a:lnTo>
                    <a:pt x="1154559" y="344489"/>
                  </a:lnTo>
                  <a:lnTo>
                    <a:pt x="1170010" y="336057"/>
                  </a:lnTo>
                  <a:lnTo>
                    <a:pt x="1167250" y="331399"/>
                  </a:lnTo>
                  <a:lnTo>
                    <a:pt x="1164375" y="327303"/>
                  </a:lnTo>
                  <a:lnTo>
                    <a:pt x="1161024" y="321450"/>
                  </a:lnTo>
                  <a:lnTo>
                    <a:pt x="1160752" y="319324"/>
                  </a:lnTo>
                  <a:lnTo>
                    <a:pt x="1160238" y="302465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3584071" y="5643799"/>
              <a:ext cx="191353" cy="143782"/>
            </a:xfrm>
            <a:prstGeom prst="rect">
              <a:avLst/>
            </a:prstGeom>
          </p:spPr>
        </p:pic>
        <p:pic>
          <p:nvPicPr>
            <p:cNvPr id="139" name="object 1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4329210" y="5643799"/>
              <a:ext cx="191353" cy="143782"/>
            </a:xfrm>
            <a:prstGeom prst="rect">
              <a:avLst/>
            </a:prstGeom>
          </p:spPr>
        </p:pic>
        <p:sp>
          <p:nvSpPr>
            <p:cNvPr id="140" name="object 140"/>
            <p:cNvSpPr/>
            <p:nvPr/>
          </p:nvSpPr>
          <p:spPr>
            <a:xfrm>
              <a:off x="13696158" y="5437015"/>
              <a:ext cx="625475" cy="128270"/>
            </a:xfrm>
            <a:custGeom>
              <a:avLst/>
              <a:gdLst/>
              <a:ahLst/>
              <a:cxnLst/>
              <a:rect l="l" t="t" r="r" b="b"/>
              <a:pathLst>
                <a:path w="625475" h="128270">
                  <a:moveTo>
                    <a:pt x="625162" y="122703"/>
                  </a:moveTo>
                  <a:lnTo>
                    <a:pt x="587580" y="95834"/>
                  </a:lnTo>
                  <a:lnTo>
                    <a:pt x="534309" y="64190"/>
                  </a:lnTo>
                  <a:lnTo>
                    <a:pt x="484070" y="38461"/>
                  </a:lnTo>
                  <a:lnTo>
                    <a:pt x="409723" y="11844"/>
                  </a:lnTo>
                  <a:lnTo>
                    <a:pt x="353415" y="3239"/>
                  </a:lnTo>
                  <a:lnTo>
                    <a:pt x="274873" y="0"/>
                  </a:lnTo>
                  <a:lnTo>
                    <a:pt x="268622" y="0"/>
                  </a:lnTo>
                  <a:lnTo>
                    <a:pt x="183730" y="2365"/>
                  </a:lnTo>
                  <a:lnTo>
                    <a:pt x="129735" y="6514"/>
                  </a:lnTo>
                  <a:lnTo>
                    <a:pt x="72242" y="13885"/>
                  </a:lnTo>
                  <a:lnTo>
                    <a:pt x="67330" y="14513"/>
                  </a:lnTo>
                  <a:lnTo>
                    <a:pt x="63665" y="15047"/>
                  </a:lnTo>
                  <a:lnTo>
                    <a:pt x="60702" y="15581"/>
                  </a:lnTo>
                  <a:lnTo>
                    <a:pt x="52210" y="17120"/>
                  </a:lnTo>
                  <a:lnTo>
                    <a:pt x="49623" y="18712"/>
                  </a:lnTo>
                  <a:lnTo>
                    <a:pt x="41278" y="22890"/>
                  </a:lnTo>
                  <a:lnTo>
                    <a:pt x="7696" y="47089"/>
                  </a:lnTo>
                  <a:lnTo>
                    <a:pt x="0" y="54032"/>
                  </a:lnTo>
                  <a:lnTo>
                    <a:pt x="565" y="59288"/>
                  </a:lnTo>
                  <a:lnTo>
                    <a:pt x="8816" y="61917"/>
                  </a:lnTo>
                  <a:lnTo>
                    <a:pt x="11183" y="62671"/>
                  </a:lnTo>
                  <a:lnTo>
                    <a:pt x="53802" y="74671"/>
                  </a:lnTo>
                  <a:lnTo>
                    <a:pt x="102418" y="87647"/>
                  </a:lnTo>
                  <a:lnTo>
                    <a:pt x="148132" y="96673"/>
                  </a:lnTo>
                  <a:lnTo>
                    <a:pt x="191254" y="100639"/>
                  </a:lnTo>
                  <a:lnTo>
                    <a:pt x="244236" y="104263"/>
                  </a:lnTo>
                  <a:lnTo>
                    <a:pt x="345341" y="111111"/>
                  </a:lnTo>
                  <a:lnTo>
                    <a:pt x="412834" y="115667"/>
                  </a:lnTo>
                  <a:lnTo>
                    <a:pt x="477513" y="120029"/>
                  </a:lnTo>
                  <a:lnTo>
                    <a:pt x="532825" y="123760"/>
                  </a:lnTo>
                  <a:lnTo>
                    <a:pt x="572218" y="126423"/>
                  </a:lnTo>
                  <a:lnTo>
                    <a:pt x="589140" y="127583"/>
                  </a:lnTo>
                  <a:lnTo>
                    <a:pt x="596837" y="128148"/>
                  </a:lnTo>
                  <a:lnTo>
                    <a:pt x="598952" y="127834"/>
                  </a:lnTo>
                  <a:lnTo>
                    <a:pt x="599580" y="127719"/>
                  </a:lnTo>
                  <a:lnTo>
                    <a:pt x="600397" y="127572"/>
                  </a:lnTo>
                  <a:lnTo>
                    <a:pt x="601706" y="127394"/>
                  </a:lnTo>
                  <a:lnTo>
                    <a:pt x="607151" y="126640"/>
                  </a:lnTo>
                  <a:lnTo>
                    <a:pt x="625162" y="122703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2513704" y="5423521"/>
              <a:ext cx="413384" cy="99060"/>
            </a:xfrm>
            <a:custGeom>
              <a:avLst/>
              <a:gdLst/>
              <a:ahLst/>
              <a:cxnLst/>
              <a:rect l="l" t="t" r="r" b="b"/>
              <a:pathLst>
                <a:path w="413384" h="99060">
                  <a:moveTo>
                    <a:pt x="409891" y="90557"/>
                  </a:moveTo>
                  <a:lnTo>
                    <a:pt x="393486" y="45421"/>
                  </a:lnTo>
                  <a:lnTo>
                    <a:pt x="373147" y="6733"/>
                  </a:lnTo>
                  <a:lnTo>
                    <a:pt x="332091" y="2398"/>
                  </a:lnTo>
                  <a:lnTo>
                    <a:pt x="289748" y="468"/>
                  </a:lnTo>
                  <a:lnTo>
                    <a:pt x="247451" y="0"/>
                  </a:lnTo>
                  <a:lnTo>
                    <a:pt x="206537" y="53"/>
                  </a:lnTo>
                  <a:lnTo>
                    <a:pt x="165623" y="0"/>
                  </a:lnTo>
                  <a:lnTo>
                    <a:pt x="123326" y="468"/>
                  </a:lnTo>
                  <a:lnTo>
                    <a:pt x="80983" y="2398"/>
                  </a:lnTo>
                  <a:lnTo>
                    <a:pt x="39927" y="6733"/>
                  </a:lnTo>
                  <a:lnTo>
                    <a:pt x="19588" y="45421"/>
                  </a:lnTo>
                  <a:lnTo>
                    <a:pt x="3183" y="90557"/>
                  </a:lnTo>
                  <a:lnTo>
                    <a:pt x="2073" y="95175"/>
                  </a:lnTo>
                  <a:lnTo>
                    <a:pt x="0" y="98986"/>
                  </a:lnTo>
                  <a:lnTo>
                    <a:pt x="10502" y="98033"/>
                  </a:lnTo>
                  <a:lnTo>
                    <a:pt x="42505" y="97532"/>
                  </a:lnTo>
                  <a:lnTo>
                    <a:pt x="104310" y="97357"/>
                  </a:lnTo>
                  <a:lnTo>
                    <a:pt x="168220" y="97360"/>
                  </a:lnTo>
                  <a:lnTo>
                    <a:pt x="206537" y="97395"/>
                  </a:lnTo>
                  <a:lnTo>
                    <a:pt x="244854" y="97360"/>
                  </a:lnTo>
                  <a:lnTo>
                    <a:pt x="308764" y="97357"/>
                  </a:lnTo>
                  <a:lnTo>
                    <a:pt x="370569" y="97532"/>
                  </a:lnTo>
                  <a:lnTo>
                    <a:pt x="402572" y="98033"/>
                  </a:lnTo>
                  <a:lnTo>
                    <a:pt x="413074" y="98986"/>
                  </a:lnTo>
                  <a:lnTo>
                    <a:pt x="411001" y="95175"/>
                  </a:lnTo>
                  <a:lnTo>
                    <a:pt x="409891" y="90557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12427627" y="5502200"/>
              <a:ext cx="60325" cy="33020"/>
            </a:xfrm>
            <a:custGeom>
              <a:avLst/>
              <a:gdLst/>
              <a:ahLst/>
              <a:cxnLst/>
              <a:rect l="l" t="t" r="r" b="b"/>
              <a:pathLst>
                <a:path w="60325" h="33020">
                  <a:moveTo>
                    <a:pt x="58074" y="31575"/>
                  </a:moveTo>
                  <a:lnTo>
                    <a:pt x="58325" y="30287"/>
                  </a:lnTo>
                  <a:lnTo>
                    <a:pt x="58671" y="28957"/>
                  </a:lnTo>
                  <a:lnTo>
                    <a:pt x="59121" y="27596"/>
                  </a:lnTo>
                  <a:lnTo>
                    <a:pt x="60119" y="21396"/>
                  </a:lnTo>
                  <a:lnTo>
                    <a:pt x="59510" y="12784"/>
                  </a:lnTo>
                  <a:lnTo>
                    <a:pt x="55847" y="4848"/>
                  </a:lnTo>
                  <a:lnTo>
                    <a:pt x="47686" y="674"/>
                  </a:lnTo>
                  <a:lnTo>
                    <a:pt x="37194" y="0"/>
                  </a:lnTo>
                  <a:lnTo>
                    <a:pt x="25700" y="1120"/>
                  </a:lnTo>
                  <a:lnTo>
                    <a:pt x="13937" y="5361"/>
                  </a:lnTo>
                  <a:lnTo>
                    <a:pt x="2638" y="14046"/>
                  </a:lnTo>
                  <a:lnTo>
                    <a:pt x="0" y="17564"/>
                  </a:lnTo>
                  <a:lnTo>
                    <a:pt x="1581" y="28476"/>
                  </a:lnTo>
                  <a:lnTo>
                    <a:pt x="22248" y="31393"/>
                  </a:lnTo>
                  <a:lnTo>
                    <a:pt x="35022" y="32688"/>
                  </a:lnTo>
                  <a:lnTo>
                    <a:pt x="45199" y="32652"/>
                  </a:lnTo>
                  <a:lnTo>
                    <a:pt x="58074" y="31575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12952662" y="5502200"/>
              <a:ext cx="60325" cy="33020"/>
            </a:xfrm>
            <a:custGeom>
              <a:avLst/>
              <a:gdLst/>
              <a:ahLst/>
              <a:cxnLst/>
              <a:rect l="l" t="t" r="r" b="b"/>
              <a:pathLst>
                <a:path w="60325" h="33020">
                  <a:moveTo>
                    <a:pt x="2045" y="31575"/>
                  </a:moveTo>
                  <a:lnTo>
                    <a:pt x="1793" y="30287"/>
                  </a:lnTo>
                  <a:lnTo>
                    <a:pt x="1448" y="28957"/>
                  </a:lnTo>
                  <a:lnTo>
                    <a:pt x="997" y="27596"/>
                  </a:lnTo>
                  <a:lnTo>
                    <a:pt x="0" y="21396"/>
                  </a:lnTo>
                  <a:lnTo>
                    <a:pt x="609" y="12784"/>
                  </a:lnTo>
                  <a:lnTo>
                    <a:pt x="4271" y="4848"/>
                  </a:lnTo>
                  <a:lnTo>
                    <a:pt x="12432" y="674"/>
                  </a:lnTo>
                  <a:lnTo>
                    <a:pt x="22924" y="0"/>
                  </a:lnTo>
                  <a:lnTo>
                    <a:pt x="34418" y="1120"/>
                  </a:lnTo>
                  <a:lnTo>
                    <a:pt x="46181" y="5361"/>
                  </a:lnTo>
                  <a:lnTo>
                    <a:pt x="57480" y="14046"/>
                  </a:lnTo>
                  <a:lnTo>
                    <a:pt x="60119" y="17564"/>
                  </a:lnTo>
                  <a:lnTo>
                    <a:pt x="58538" y="28476"/>
                  </a:lnTo>
                  <a:lnTo>
                    <a:pt x="37870" y="31393"/>
                  </a:lnTo>
                  <a:lnTo>
                    <a:pt x="25096" y="32688"/>
                  </a:lnTo>
                  <a:lnTo>
                    <a:pt x="14920" y="32652"/>
                  </a:lnTo>
                  <a:lnTo>
                    <a:pt x="2045" y="31575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12427592" y="5530672"/>
              <a:ext cx="64769" cy="34290"/>
            </a:xfrm>
            <a:custGeom>
              <a:avLst/>
              <a:gdLst/>
              <a:ahLst/>
              <a:cxnLst/>
              <a:rect l="l" t="t" r="r" b="b"/>
              <a:pathLst>
                <a:path w="64770" h="34289">
                  <a:moveTo>
                    <a:pt x="1465" y="5329"/>
                  </a:moveTo>
                  <a:lnTo>
                    <a:pt x="38744" y="17246"/>
                  </a:lnTo>
                  <a:lnTo>
                    <a:pt x="43498" y="17068"/>
                  </a:lnTo>
                  <a:lnTo>
                    <a:pt x="43676" y="16544"/>
                  </a:lnTo>
                  <a:lnTo>
                    <a:pt x="45079" y="20063"/>
                  </a:lnTo>
                  <a:lnTo>
                    <a:pt x="46074" y="22534"/>
                  </a:lnTo>
                  <a:lnTo>
                    <a:pt x="48974" y="29801"/>
                  </a:lnTo>
                  <a:lnTo>
                    <a:pt x="50608" y="33895"/>
                  </a:lnTo>
                  <a:lnTo>
                    <a:pt x="55079" y="29016"/>
                  </a:lnTo>
                  <a:lnTo>
                    <a:pt x="64179" y="19309"/>
                  </a:lnTo>
                  <a:lnTo>
                    <a:pt x="62063" y="17351"/>
                  </a:lnTo>
                  <a:lnTo>
                    <a:pt x="58964" y="14251"/>
                  </a:lnTo>
                  <a:lnTo>
                    <a:pt x="58273" y="12314"/>
                  </a:lnTo>
                  <a:lnTo>
                    <a:pt x="57498" y="10094"/>
                  </a:lnTo>
                  <a:lnTo>
                    <a:pt x="57393" y="6806"/>
                  </a:lnTo>
                  <a:lnTo>
                    <a:pt x="58105" y="3099"/>
                  </a:lnTo>
                  <a:lnTo>
                    <a:pt x="40286" y="3458"/>
                  </a:lnTo>
                  <a:lnTo>
                    <a:pt x="21869" y="2299"/>
                  </a:lnTo>
                  <a:lnTo>
                    <a:pt x="7450" y="765"/>
                  </a:lnTo>
                  <a:lnTo>
                    <a:pt x="1623" y="0"/>
                  </a:lnTo>
                  <a:lnTo>
                    <a:pt x="167" y="439"/>
                  </a:lnTo>
                  <a:lnTo>
                    <a:pt x="0" y="186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12948638" y="5530672"/>
              <a:ext cx="64769" cy="34290"/>
            </a:xfrm>
            <a:custGeom>
              <a:avLst/>
              <a:gdLst/>
              <a:ahLst/>
              <a:cxnLst/>
              <a:rect l="l" t="t" r="r" b="b"/>
              <a:pathLst>
                <a:path w="64769" h="34289">
                  <a:moveTo>
                    <a:pt x="62713" y="5329"/>
                  </a:moveTo>
                  <a:lnTo>
                    <a:pt x="25434" y="17246"/>
                  </a:lnTo>
                  <a:lnTo>
                    <a:pt x="20680" y="17068"/>
                  </a:lnTo>
                  <a:lnTo>
                    <a:pt x="20502" y="16544"/>
                  </a:lnTo>
                  <a:lnTo>
                    <a:pt x="19099" y="20063"/>
                  </a:lnTo>
                  <a:lnTo>
                    <a:pt x="18105" y="22534"/>
                  </a:lnTo>
                  <a:lnTo>
                    <a:pt x="15204" y="29801"/>
                  </a:lnTo>
                  <a:lnTo>
                    <a:pt x="13570" y="33895"/>
                  </a:lnTo>
                  <a:lnTo>
                    <a:pt x="9099" y="29016"/>
                  </a:lnTo>
                  <a:lnTo>
                    <a:pt x="0" y="19309"/>
                  </a:lnTo>
                  <a:lnTo>
                    <a:pt x="2115" y="17351"/>
                  </a:lnTo>
                  <a:lnTo>
                    <a:pt x="5214" y="14251"/>
                  </a:lnTo>
                  <a:lnTo>
                    <a:pt x="5905" y="12314"/>
                  </a:lnTo>
                  <a:lnTo>
                    <a:pt x="6680" y="10094"/>
                  </a:lnTo>
                  <a:lnTo>
                    <a:pt x="6785" y="6806"/>
                  </a:lnTo>
                  <a:lnTo>
                    <a:pt x="6073" y="3099"/>
                  </a:lnTo>
                  <a:lnTo>
                    <a:pt x="23893" y="3458"/>
                  </a:lnTo>
                  <a:lnTo>
                    <a:pt x="42309" y="2299"/>
                  </a:lnTo>
                  <a:lnTo>
                    <a:pt x="56728" y="765"/>
                  </a:lnTo>
                  <a:lnTo>
                    <a:pt x="62555" y="0"/>
                  </a:lnTo>
                  <a:lnTo>
                    <a:pt x="64011" y="439"/>
                  </a:lnTo>
                  <a:lnTo>
                    <a:pt x="64179" y="186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6" name="object 14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2907327" y="5683768"/>
              <a:ext cx="80420" cy="103813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452731" y="5683768"/>
              <a:ext cx="80420" cy="103813"/>
            </a:xfrm>
            <a:prstGeom prst="rect">
              <a:avLst/>
            </a:prstGeom>
          </p:spPr>
        </p:pic>
        <p:sp>
          <p:nvSpPr>
            <p:cNvPr id="148" name="object 148"/>
            <p:cNvSpPr/>
            <p:nvPr/>
          </p:nvSpPr>
          <p:spPr>
            <a:xfrm>
              <a:off x="12865825" y="5561439"/>
              <a:ext cx="101600" cy="67310"/>
            </a:xfrm>
            <a:custGeom>
              <a:avLst/>
              <a:gdLst/>
              <a:ahLst/>
              <a:cxnLst/>
              <a:rect l="l" t="t" r="r" b="b"/>
              <a:pathLst>
                <a:path w="101600" h="67310">
                  <a:moveTo>
                    <a:pt x="100766" y="32743"/>
                  </a:moveTo>
                  <a:lnTo>
                    <a:pt x="96318" y="17816"/>
                  </a:lnTo>
                  <a:lnTo>
                    <a:pt x="89106" y="7650"/>
                  </a:lnTo>
                  <a:lnTo>
                    <a:pt x="82388" y="1845"/>
                  </a:lnTo>
                  <a:lnTo>
                    <a:pt x="79425" y="0"/>
                  </a:lnTo>
                  <a:lnTo>
                    <a:pt x="27215" y="26188"/>
                  </a:lnTo>
                  <a:lnTo>
                    <a:pt x="18904" y="30219"/>
                  </a:lnTo>
                  <a:lnTo>
                    <a:pt x="9751" y="35105"/>
                  </a:lnTo>
                  <a:lnTo>
                    <a:pt x="2526" y="41232"/>
                  </a:lnTo>
                  <a:lnTo>
                    <a:pt x="0" y="48985"/>
                  </a:lnTo>
                  <a:lnTo>
                    <a:pt x="984" y="60576"/>
                  </a:lnTo>
                  <a:lnTo>
                    <a:pt x="2816" y="66702"/>
                  </a:lnTo>
                  <a:lnTo>
                    <a:pt x="16016" y="64146"/>
                  </a:lnTo>
                  <a:lnTo>
                    <a:pt x="41037" y="59037"/>
                  </a:lnTo>
                  <a:lnTo>
                    <a:pt x="66003" y="53873"/>
                  </a:lnTo>
                  <a:lnTo>
                    <a:pt x="79037" y="51152"/>
                  </a:lnTo>
                  <a:lnTo>
                    <a:pt x="91278" y="47163"/>
                  </a:lnTo>
                  <a:lnTo>
                    <a:pt x="101352" y="43016"/>
                  </a:lnTo>
                  <a:lnTo>
                    <a:pt x="101289" y="39372"/>
                  </a:lnTo>
                  <a:lnTo>
                    <a:pt x="101111" y="35801"/>
                  </a:lnTo>
                  <a:lnTo>
                    <a:pt x="100766" y="32743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12475978" y="5561439"/>
              <a:ext cx="101600" cy="67310"/>
            </a:xfrm>
            <a:custGeom>
              <a:avLst/>
              <a:gdLst/>
              <a:ahLst/>
              <a:cxnLst/>
              <a:rect l="l" t="t" r="r" b="b"/>
              <a:pathLst>
                <a:path w="101600" h="67310">
                  <a:moveTo>
                    <a:pt x="586" y="32743"/>
                  </a:moveTo>
                  <a:lnTo>
                    <a:pt x="5034" y="17816"/>
                  </a:lnTo>
                  <a:lnTo>
                    <a:pt x="12246" y="7650"/>
                  </a:lnTo>
                  <a:lnTo>
                    <a:pt x="18963" y="1845"/>
                  </a:lnTo>
                  <a:lnTo>
                    <a:pt x="21927" y="0"/>
                  </a:lnTo>
                  <a:lnTo>
                    <a:pt x="74137" y="26188"/>
                  </a:lnTo>
                  <a:lnTo>
                    <a:pt x="82448" y="30219"/>
                  </a:lnTo>
                  <a:lnTo>
                    <a:pt x="91602" y="35105"/>
                  </a:lnTo>
                  <a:lnTo>
                    <a:pt x="98830" y="41232"/>
                  </a:lnTo>
                  <a:lnTo>
                    <a:pt x="101362" y="48985"/>
                  </a:lnTo>
                  <a:lnTo>
                    <a:pt x="100368" y="60576"/>
                  </a:lnTo>
                  <a:lnTo>
                    <a:pt x="98535" y="66702"/>
                  </a:lnTo>
                  <a:lnTo>
                    <a:pt x="85336" y="64146"/>
                  </a:lnTo>
                  <a:lnTo>
                    <a:pt x="60315" y="59037"/>
                  </a:lnTo>
                  <a:lnTo>
                    <a:pt x="35349" y="53873"/>
                  </a:lnTo>
                  <a:lnTo>
                    <a:pt x="22314" y="51152"/>
                  </a:lnTo>
                  <a:lnTo>
                    <a:pt x="10073" y="47163"/>
                  </a:lnTo>
                  <a:lnTo>
                    <a:pt x="0" y="43016"/>
                  </a:lnTo>
                  <a:lnTo>
                    <a:pt x="62" y="39372"/>
                  </a:lnTo>
                  <a:lnTo>
                    <a:pt x="240" y="35801"/>
                  </a:lnTo>
                  <a:lnTo>
                    <a:pt x="586" y="32743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12700546" y="5621759"/>
              <a:ext cx="40005" cy="52705"/>
            </a:xfrm>
            <a:custGeom>
              <a:avLst/>
              <a:gdLst/>
              <a:ahLst/>
              <a:cxnLst/>
              <a:rect l="l" t="t" r="r" b="b"/>
              <a:pathLst>
                <a:path w="40004" h="52704">
                  <a:moveTo>
                    <a:pt x="31838" y="26047"/>
                  </a:moveTo>
                  <a:lnTo>
                    <a:pt x="22885" y="9296"/>
                  </a:lnTo>
                  <a:lnTo>
                    <a:pt x="20891" y="13017"/>
                  </a:lnTo>
                  <a:lnTo>
                    <a:pt x="27863" y="26047"/>
                  </a:lnTo>
                  <a:lnTo>
                    <a:pt x="15913" y="48374"/>
                  </a:lnTo>
                  <a:lnTo>
                    <a:pt x="3975" y="26047"/>
                  </a:lnTo>
                  <a:lnTo>
                    <a:pt x="17907" y="0"/>
                  </a:lnTo>
                  <a:lnTo>
                    <a:pt x="13919" y="0"/>
                  </a:lnTo>
                  <a:lnTo>
                    <a:pt x="0" y="26047"/>
                  </a:lnTo>
                  <a:lnTo>
                    <a:pt x="13919" y="52082"/>
                  </a:lnTo>
                  <a:lnTo>
                    <a:pt x="17907" y="52082"/>
                  </a:lnTo>
                  <a:lnTo>
                    <a:pt x="31838" y="26047"/>
                  </a:lnTo>
                  <a:close/>
                </a:path>
                <a:path w="40004" h="52704">
                  <a:moveTo>
                    <a:pt x="39789" y="26035"/>
                  </a:moveTo>
                  <a:lnTo>
                    <a:pt x="25869" y="0"/>
                  </a:lnTo>
                  <a:lnTo>
                    <a:pt x="21882" y="0"/>
                  </a:lnTo>
                  <a:lnTo>
                    <a:pt x="7962" y="26035"/>
                  </a:lnTo>
                  <a:lnTo>
                    <a:pt x="16916" y="42786"/>
                  </a:lnTo>
                  <a:lnTo>
                    <a:pt x="18897" y="39065"/>
                  </a:lnTo>
                  <a:lnTo>
                    <a:pt x="11938" y="26035"/>
                  </a:lnTo>
                  <a:lnTo>
                    <a:pt x="23876" y="3708"/>
                  </a:lnTo>
                  <a:lnTo>
                    <a:pt x="35814" y="26035"/>
                  </a:lnTo>
                  <a:lnTo>
                    <a:pt x="21882" y="52082"/>
                  </a:lnTo>
                  <a:lnTo>
                    <a:pt x="25869" y="52082"/>
                  </a:lnTo>
                  <a:lnTo>
                    <a:pt x="39789" y="26035"/>
                  </a:lnTo>
                  <a:close/>
                </a:path>
              </a:pathLst>
            </a:custGeom>
            <a:solidFill>
              <a:srgbClr val="00000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12456258" y="5404673"/>
              <a:ext cx="528955" cy="356870"/>
            </a:xfrm>
            <a:custGeom>
              <a:avLst/>
              <a:gdLst/>
              <a:ahLst/>
              <a:cxnLst/>
              <a:rect l="l" t="t" r="r" b="b"/>
              <a:pathLst>
                <a:path w="528954" h="356870">
                  <a:moveTo>
                    <a:pt x="524375" y="192516"/>
                  </a:moveTo>
                  <a:lnTo>
                    <a:pt x="522437" y="189018"/>
                  </a:lnTo>
                  <a:lnTo>
                    <a:pt x="516416" y="174358"/>
                  </a:lnTo>
                  <a:lnTo>
                    <a:pt x="514081" y="169898"/>
                  </a:lnTo>
                  <a:lnTo>
                    <a:pt x="491945" y="145237"/>
                  </a:lnTo>
                  <a:lnTo>
                    <a:pt x="490971" y="143384"/>
                  </a:lnTo>
                  <a:lnTo>
                    <a:pt x="476519" y="98159"/>
                  </a:lnTo>
                  <a:lnTo>
                    <a:pt x="459664" y="60074"/>
                  </a:lnTo>
                  <a:lnTo>
                    <a:pt x="436028" y="17759"/>
                  </a:lnTo>
                  <a:lnTo>
                    <a:pt x="418247" y="6000"/>
                  </a:lnTo>
                  <a:lnTo>
                    <a:pt x="415378" y="7549"/>
                  </a:lnTo>
                  <a:lnTo>
                    <a:pt x="409053" y="6712"/>
                  </a:lnTo>
                  <a:lnTo>
                    <a:pt x="383384" y="4240"/>
                  </a:lnTo>
                  <a:lnTo>
                    <a:pt x="350653" y="2091"/>
                  </a:lnTo>
                  <a:lnTo>
                    <a:pt x="310907" y="574"/>
                  </a:lnTo>
                  <a:lnTo>
                    <a:pt x="264192" y="0"/>
                  </a:lnTo>
                  <a:lnTo>
                    <a:pt x="217476" y="574"/>
                  </a:lnTo>
                  <a:lnTo>
                    <a:pt x="177726" y="2091"/>
                  </a:lnTo>
                  <a:lnTo>
                    <a:pt x="144992" y="4240"/>
                  </a:lnTo>
                  <a:lnTo>
                    <a:pt x="119321" y="6712"/>
                  </a:lnTo>
                  <a:lnTo>
                    <a:pt x="112996" y="7549"/>
                  </a:lnTo>
                  <a:lnTo>
                    <a:pt x="110127" y="6000"/>
                  </a:lnTo>
                  <a:lnTo>
                    <a:pt x="68711" y="60074"/>
                  </a:lnTo>
                  <a:lnTo>
                    <a:pt x="51855" y="98159"/>
                  </a:lnTo>
                  <a:lnTo>
                    <a:pt x="38367" y="139897"/>
                  </a:lnTo>
                  <a:lnTo>
                    <a:pt x="37403" y="143384"/>
                  </a:lnTo>
                  <a:lnTo>
                    <a:pt x="36429" y="145237"/>
                  </a:lnTo>
                  <a:lnTo>
                    <a:pt x="33424" y="148337"/>
                  </a:lnTo>
                  <a:lnTo>
                    <a:pt x="29491" y="152389"/>
                  </a:lnTo>
                  <a:lnTo>
                    <a:pt x="23603" y="158607"/>
                  </a:lnTo>
                  <a:lnTo>
                    <a:pt x="17843" y="165080"/>
                  </a:lnTo>
                  <a:lnTo>
                    <a:pt x="14293" y="169898"/>
                  </a:lnTo>
                  <a:lnTo>
                    <a:pt x="11968" y="174358"/>
                  </a:lnTo>
                  <a:lnTo>
                    <a:pt x="5947" y="189018"/>
                  </a:lnTo>
                  <a:lnTo>
                    <a:pt x="4000" y="192516"/>
                  </a:lnTo>
                  <a:lnTo>
                    <a:pt x="2062" y="196013"/>
                  </a:lnTo>
                  <a:lnTo>
                    <a:pt x="0" y="202526"/>
                  </a:lnTo>
                  <a:lnTo>
                    <a:pt x="282" y="206202"/>
                  </a:lnTo>
                  <a:lnTo>
                    <a:pt x="1627" y="234754"/>
                  </a:lnTo>
                  <a:lnTo>
                    <a:pt x="3157" y="276594"/>
                  </a:lnTo>
                  <a:lnTo>
                    <a:pt x="4882" y="316249"/>
                  </a:lnTo>
                  <a:lnTo>
                    <a:pt x="17033" y="356053"/>
                  </a:lnTo>
                  <a:lnTo>
                    <a:pt x="28178" y="356696"/>
                  </a:lnTo>
                  <a:lnTo>
                    <a:pt x="31089" y="356696"/>
                  </a:lnTo>
                  <a:lnTo>
                    <a:pt x="29728" y="353000"/>
                  </a:lnTo>
                  <a:lnTo>
                    <a:pt x="36723" y="352225"/>
                  </a:lnTo>
                  <a:lnTo>
                    <a:pt x="70417" y="351170"/>
                  </a:lnTo>
                  <a:lnTo>
                    <a:pt x="140291" y="349605"/>
                  </a:lnTo>
                  <a:lnTo>
                    <a:pt x="215249" y="348185"/>
                  </a:lnTo>
                  <a:lnTo>
                    <a:pt x="264192" y="347565"/>
                  </a:lnTo>
                  <a:lnTo>
                    <a:pt x="313130" y="348185"/>
                  </a:lnTo>
                  <a:lnTo>
                    <a:pt x="388084" y="349605"/>
                  </a:lnTo>
                  <a:lnTo>
                    <a:pt x="457958" y="351170"/>
                  </a:lnTo>
                  <a:lnTo>
                    <a:pt x="491652" y="352225"/>
                  </a:lnTo>
                  <a:lnTo>
                    <a:pt x="498646" y="353000"/>
                  </a:lnTo>
                  <a:lnTo>
                    <a:pt x="497285" y="356696"/>
                  </a:lnTo>
                  <a:lnTo>
                    <a:pt x="500196" y="356696"/>
                  </a:lnTo>
                  <a:lnTo>
                    <a:pt x="523492" y="316249"/>
                  </a:lnTo>
                  <a:lnTo>
                    <a:pt x="525219" y="276594"/>
                  </a:lnTo>
                  <a:lnTo>
                    <a:pt x="526751" y="234754"/>
                  </a:lnTo>
                  <a:lnTo>
                    <a:pt x="528102" y="206202"/>
                  </a:lnTo>
                  <a:lnTo>
                    <a:pt x="528375" y="202526"/>
                  </a:lnTo>
                  <a:lnTo>
                    <a:pt x="526312" y="196013"/>
                  </a:lnTo>
                  <a:lnTo>
                    <a:pt x="524375" y="192516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12502684" y="5552184"/>
              <a:ext cx="218440" cy="55880"/>
            </a:xfrm>
            <a:custGeom>
              <a:avLst/>
              <a:gdLst/>
              <a:ahLst/>
              <a:cxnLst/>
              <a:rect l="l" t="t" r="r" b="b"/>
              <a:pathLst>
                <a:path w="218440" h="55879">
                  <a:moveTo>
                    <a:pt x="0" y="0"/>
                  </a:moveTo>
                  <a:lnTo>
                    <a:pt x="50080" y="29017"/>
                  </a:lnTo>
                  <a:lnTo>
                    <a:pt x="89523" y="44482"/>
                  </a:lnTo>
                  <a:lnTo>
                    <a:pt x="138805" y="51606"/>
                  </a:lnTo>
                  <a:lnTo>
                    <a:pt x="218401" y="5560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12720801" y="5552184"/>
              <a:ext cx="218440" cy="55880"/>
            </a:xfrm>
            <a:custGeom>
              <a:avLst/>
              <a:gdLst/>
              <a:ahLst/>
              <a:cxnLst/>
              <a:rect l="l" t="t" r="r" b="b"/>
              <a:pathLst>
                <a:path w="218440" h="55879">
                  <a:moveTo>
                    <a:pt x="218401" y="0"/>
                  </a:moveTo>
                  <a:lnTo>
                    <a:pt x="168321" y="29017"/>
                  </a:lnTo>
                  <a:lnTo>
                    <a:pt x="128877" y="44482"/>
                  </a:lnTo>
                  <a:lnTo>
                    <a:pt x="79595" y="51606"/>
                  </a:lnTo>
                  <a:lnTo>
                    <a:pt x="0" y="5560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15930178" y="5421297"/>
              <a:ext cx="413384" cy="99060"/>
            </a:xfrm>
            <a:custGeom>
              <a:avLst/>
              <a:gdLst/>
              <a:ahLst/>
              <a:cxnLst/>
              <a:rect l="l" t="t" r="r" b="b"/>
              <a:pathLst>
                <a:path w="413384" h="99060">
                  <a:moveTo>
                    <a:pt x="409891" y="90557"/>
                  </a:moveTo>
                  <a:lnTo>
                    <a:pt x="393486" y="45421"/>
                  </a:lnTo>
                  <a:lnTo>
                    <a:pt x="373147" y="6733"/>
                  </a:lnTo>
                  <a:lnTo>
                    <a:pt x="332091" y="2398"/>
                  </a:lnTo>
                  <a:lnTo>
                    <a:pt x="289748" y="468"/>
                  </a:lnTo>
                  <a:lnTo>
                    <a:pt x="247451" y="0"/>
                  </a:lnTo>
                  <a:lnTo>
                    <a:pt x="206537" y="53"/>
                  </a:lnTo>
                  <a:lnTo>
                    <a:pt x="165623" y="0"/>
                  </a:lnTo>
                  <a:lnTo>
                    <a:pt x="123326" y="468"/>
                  </a:lnTo>
                  <a:lnTo>
                    <a:pt x="80983" y="2398"/>
                  </a:lnTo>
                  <a:lnTo>
                    <a:pt x="39927" y="6733"/>
                  </a:lnTo>
                  <a:lnTo>
                    <a:pt x="19588" y="45421"/>
                  </a:lnTo>
                  <a:lnTo>
                    <a:pt x="3183" y="90557"/>
                  </a:lnTo>
                  <a:lnTo>
                    <a:pt x="2073" y="95175"/>
                  </a:lnTo>
                  <a:lnTo>
                    <a:pt x="0" y="98986"/>
                  </a:lnTo>
                  <a:lnTo>
                    <a:pt x="10502" y="98033"/>
                  </a:lnTo>
                  <a:lnTo>
                    <a:pt x="42505" y="97532"/>
                  </a:lnTo>
                  <a:lnTo>
                    <a:pt x="104310" y="97357"/>
                  </a:lnTo>
                  <a:lnTo>
                    <a:pt x="168220" y="97360"/>
                  </a:lnTo>
                  <a:lnTo>
                    <a:pt x="206537" y="97395"/>
                  </a:lnTo>
                  <a:lnTo>
                    <a:pt x="244854" y="97360"/>
                  </a:lnTo>
                  <a:lnTo>
                    <a:pt x="308764" y="97357"/>
                  </a:lnTo>
                  <a:lnTo>
                    <a:pt x="370569" y="97532"/>
                  </a:lnTo>
                  <a:lnTo>
                    <a:pt x="402572" y="98033"/>
                  </a:lnTo>
                  <a:lnTo>
                    <a:pt x="413074" y="98986"/>
                  </a:lnTo>
                  <a:lnTo>
                    <a:pt x="411001" y="95175"/>
                  </a:lnTo>
                  <a:lnTo>
                    <a:pt x="409891" y="90557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15844101" y="5499977"/>
              <a:ext cx="60325" cy="33020"/>
            </a:xfrm>
            <a:custGeom>
              <a:avLst/>
              <a:gdLst/>
              <a:ahLst/>
              <a:cxnLst/>
              <a:rect l="l" t="t" r="r" b="b"/>
              <a:pathLst>
                <a:path w="60325" h="33020">
                  <a:moveTo>
                    <a:pt x="58074" y="31575"/>
                  </a:moveTo>
                  <a:lnTo>
                    <a:pt x="58325" y="30287"/>
                  </a:lnTo>
                  <a:lnTo>
                    <a:pt x="58671" y="28957"/>
                  </a:lnTo>
                  <a:lnTo>
                    <a:pt x="59121" y="27596"/>
                  </a:lnTo>
                  <a:lnTo>
                    <a:pt x="60119" y="21396"/>
                  </a:lnTo>
                  <a:lnTo>
                    <a:pt x="59510" y="12784"/>
                  </a:lnTo>
                  <a:lnTo>
                    <a:pt x="55847" y="4848"/>
                  </a:lnTo>
                  <a:lnTo>
                    <a:pt x="47686" y="674"/>
                  </a:lnTo>
                  <a:lnTo>
                    <a:pt x="37194" y="0"/>
                  </a:lnTo>
                  <a:lnTo>
                    <a:pt x="25700" y="1120"/>
                  </a:lnTo>
                  <a:lnTo>
                    <a:pt x="13937" y="5361"/>
                  </a:lnTo>
                  <a:lnTo>
                    <a:pt x="2638" y="14046"/>
                  </a:lnTo>
                  <a:lnTo>
                    <a:pt x="0" y="17564"/>
                  </a:lnTo>
                  <a:lnTo>
                    <a:pt x="1581" y="28476"/>
                  </a:lnTo>
                  <a:lnTo>
                    <a:pt x="22248" y="31393"/>
                  </a:lnTo>
                  <a:lnTo>
                    <a:pt x="35022" y="32688"/>
                  </a:lnTo>
                  <a:lnTo>
                    <a:pt x="45199" y="32652"/>
                  </a:lnTo>
                  <a:lnTo>
                    <a:pt x="58074" y="31575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16369133" y="5499977"/>
              <a:ext cx="60325" cy="33020"/>
            </a:xfrm>
            <a:custGeom>
              <a:avLst/>
              <a:gdLst/>
              <a:ahLst/>
              <a:cxnLst/>
              <a:rect l="l" t="t" r="r" b="b"/>
              <a:pathLst>
                <a:path w="60325" h="33020">
                  <a:moveTo>
                    <a:pt x="2045" y="31575"/>
                  </a:moveTo>
                  <a:lnTo>
                    <a:pt x="1793" y="30287"/>
                  </a:lnTo>
                  <a:lnTo>
                    <a:pt x="1448" y="28957"/>
                  </a:lnTo>
                  <a:lnTo>
                    <a:pt x="997" y="27596"/>
                  </a:lnTo>
                  <a:lnTo>
                    <a:pt x="0" y="21396"/>
                  </a:lnTo>
                  <a:lnTo>
                    <a:pt x="609" y="12784"/>
                  </a:lnTo>
                  <a:lnTo>
                    <a:pt x="4271" y="4848"/>
                  </a:lnTo>
                  <a:lnTo>
                    <a:pt x="12432" y="674"/>
                  </a:lnTo>
                  <a:lnTo>
                    <a:pt x="22924" y="0"/>
                  </a:lnTo>
                  <a:lnTo>
                    <a:pt x="34418" y="1120"/>
                  </a:lnTo>
                  <a:lnTo>
                    <a:pt x="46181" y="5361"/>
                  </a:lnTo>
                  <a:lnTo>
                    <a:pt x="57480" y="14046"/>
                  </a:lnTo>
                  <a:lnTo>
                    <a:pt x="60119" y="17564"/>
                  </a:lnTo>
                  <a:lnTo>
                    <a:pt x="58538" y="28476"/>
                  </a:lnTo>
                  <a:lnTo>
                    <a:pt x="37870" y="31393"/>
                  </a:lnTo>
                  <a:lnTo>
                    <a:pt x="25096" y="32688"/>
                  </a:lnTo>
                  <a:lnTo>
                    <a:pt x="14920" y="32652"/>
                  </a:lnTo>
                  <a:lnTo>
                    <a:pt x="2045" y="31575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15844065" y="5528448"/>
              <a:ext cx="64769" cy="34290"/>
            </a:xfrm>
            <a:custGeom>
              <a:avLst/>
              <a:gdLst/>
              <a:ahLst/>
              <a:cxnLst/>
              <a:rect l="l" t="t" r="r" b="b"/>
              <a:pathLst>
                <a:path w="64769" h="34289">
                  <a:moveTo>
                    <a:pt x="1465" y="5329"/>
                  </a:moveTo>
                  <a:lnTo>
                    <a:pt x="38744" y="17246"/>
                  </a:lnTo>
                  <a:lnTo>
                    <a:pt x="43498" y="17068"/>
                  </a:lnTo>
                  <a:lnTo>
                    <a:pt x="43676" y="16544"/>
                  </a:lnTo>
                  <a:lnTo>
                    <a:pt x="45079" y="20063"/>
                  </a:lnTo>
                  <a:lnTo>
                    <a:pt x="46074" y="22534"/>
                  </a:lnTo>
                  <a:lnTo>
                    <a:pt x="48974" y="29801"/>
                  </a:lnTo>
                  <a:lnTo>
                    <a:pt x="50608" y="33895"/>
                  </a:lnTo>
                  <a:lnTo>
                    <a:pt x="55079" y="29016"/>
                  </a:lnTo>
                  <a:lnTo>
                    <a:pt x="64179" y="19309"/>
                  </a:lnTo>
                  <a:lnTo>
                    <a:pt x="62063" y="17351"/>
                  </a:lnTo>
                  <a:lnTo>
                    <a:pt x="58964" y="14251"/>
                  </a:lnTo>
                  <a:lnTo>
                    <a:pt x="58273" y="12314"/>
                  </a:lnTo>
                  <a:lnTo>
                    <a:pt x="57498" y="10094"/>
                  </a:lnTo>
                  <a:lnTo>
                    <a:pt x="57393" y="6806"/>
                  </a:lnTo>
                  <a:lnTo>
                    <a:pt x="58105" y="3099"/>
                  </a:lnTo>
                  <a:lnTo>
                    <a:pt x="40286" y="3458"/>
                  </a:lnTo>
                  <a:lnTo>
                    <a:pt x="21869" y="2299"/>
                  </a:lnTo>
                  <a:lnTo>
                    <a:pt x="7450" y="765"/>
                  </a:lnTo>
                  <a:lnTo>
                    <a:pt x="1623" y="0"/>
                  </a:lnTo>
                  <a:lnTo>
                    <a:pt x="167" y="439"/>
                  </a:lnTo>
                  <a:lnTo>
                    <a:pt x="0" y="186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16365109" y="5528448"/>
              <a:ext cx="64769" cy="34290"/>
            </a:xfrm>
            <a:custGeom>
              <a:avLst/>
              <a:gdLst/>
              <a:ahLst/>
              <a:cxnLst/>
              <a:rect l="l" t="t" r="r" b="b"/>
              <a:pathLst>
                <a:path w="64769" h="34289">
                  <a:moveTo>
                    <a:pt x="62713" y="5329"/>
                  </a:moveTo>
                  <a:lnTo>
                    <a:pt x="25434" y="17246"/>
                  </a:lnTo>
                  <a:lnTo>
                    <a:pt x="20680" y="17068"/>
                  </a:lnTo>
                  <a:lnTo>
                    <a:pt x="20502" y="16544"/>
                  </a:lnTo>
                  <a:lnTo>
                    <a:pt x="19099" y="20063"/>
                  </a:lnTo>
                  <a:lnTo>
                    <a:pt x="18105" y="22534"/>
                  </a:lnTo>
                  <a:lnTo>
                    <a:pt x="15204" y="29801"/>
                  </a:lnTo>
                  <a:lnTo>
                    <a:pt x="13570" y="33895"/>
                  </a:lnTo>
                  <a:lnTo>
                    <a:pt x="9099" y="29016"/>
                  </a:lnTo>
                  <a:lnTo>
                    <a:pt x="0" y="19309"/>
                  </a:lnTo>
                  <a:lnTo>
                    <a:pt x="2115" y="17351"/>
                  </a:lnTo>
                  <a:lnTo>
                    <a:pt x="5214" y="14251"/>
                  </a:lnTo>
                  <a:lnTo>
                    <a:pt x="5905" y="12314"/>
                  </a:lnTo>
                  <a:lnTo>
                    <a:pt x="6680" y="10094"/>
                  </a:lnTo>
                  <a:lnTo>
                    <a:pt x="6785" y="6806"/>
                  </a:lnTo>
                  <a:lnTo>
                    <a:pt x="6073" y="3099"/>
                  </a:lnTo>
                  <a:lnTo>
                    <a:pt x="23893" y="3458"/>
                  </a:lnTo>
                  <a:lnTo>
                    <a:pt x="42309" y="2299"/>
                  </a:lnTo>
                  <a:lnTo>
                    <a:pt x="56728" y="765"/>
                  </a:lnTo>
                  <a:lnTo>
                    <a:pt x="62555" y="0"/>
                  </a:lnTo>
                  <a:lnTo>
                    <a:pt x="64011" y="439"/>
                  </a:lnTo>
                  <a:lnTo>
                    <a:pt x="64179" y="186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6323798" y="5681544"/>
              <a:ext cx="80420" cy="109000"/>
            </a:xfrm>
            <a:prstGeom prst="rect">
              <a:avLst/>
            </a:prstGeom>
          </p:spPr>
        </p:pic>
        <p:pic>
          <p:nvPicPr>
            <p:cNvPr id="160" name="object 16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5869202" y="5681544"/>
              <a:ext cx="80420" cy="109000"/>
            </a:xfrm>
            <a:prstGeom prst="rect">
              <a:avLst/>
            </a:prstGeom>
          </p:spPr>
        </p:pic>
        <p:sp>
          <p:nvSpPr>
            <p:cNvPr id="161" name="object 161"/>
            <p:cNvSpPr/>
            <p:nvPr/>
          </p:nvSpPr>
          <p:spPr>
            <a:xfrm>
              <a:off x="16282286" y="5559215"/>
              <a:ext cx="101600" cy="67310"/>
            </a:xfrm>
            <a:custGeom>
              <a:avLst/>
              <a:gdLst/>
              <a:ahLst/>
              <a:cxnLst/>
              <a:rect l="l" t="t" r="r" b="b"/>
              <a:pathLst>
                <a:path w="101600" h="67310">
                  <a:moveTo>
                    <a:pt x="100776" y="32743"/>
                  </a:moveTo>
                  <a:lnTo>
                    <a:pt x="96328" y="17816"/>
                  </a:lnTo>
                  <a:lnTo>
                    <a:pt x="89116" y="7650"/>
                  </a:lnTo>
                  <a:lnTo>
                    <a:pt x="82399" y="1845"/>
                  </a:lnTo>
                  <a:lnTo>
                    <a:pt x="79435" y="0"/>
                  </a:lnTo>
                  <a:lnTo>
                    <a:pt x="27225" y="26188"/>
                  </a:lnTo>
                  <a:lnTo>
                    <a:pt x="18914" y="30219"/>
                  </a:lnTo>
                  <a:lnTo>
                    <a:pt x="9760" y="35105"/>
                  </a:lnTo>
                  <a:lnTo>
                    <a:pt x="2532" y="41232"/>
                  </a:lnTo>
                  <a:lnTo>
                    <a:pt x="0" y="48985"/>
                  </a:lnTo>
                  <a:lnTo>
                    <a:pt x="994" y="60576"/>
                  </a:lnTo>
                  <a:lnTo>
                    <a:pt x="2827" y="66702"/>
                  </a:lnTo>
                  <a:lnTo>
                    <a:pt x="16026" y="64146"/>
                  </a:lnTo>
                  <a:lnTo>
                    <a:pt x="41047" y="59037"/>
                  </a:lnTo>
                  <a:lnTo>
                    <a:pt x="66013" y="53873"/>
                  </a:lnTo>
                  <a:lnTo>
                    <a:pt x="79048" y="51152"/>
                  </a:lnTo>
                  <a:lnTo>
                    <a:pt x="91289" y="47163"/>
                  </a:lnTo>
                  <a:lnTo>
                    <a:pt x="101362" y="43016"/>
                  </a:lnTo>
                  <a:lnTo>
                    <a:pt x="101300" y="39372"/>
                  </a:lnTo>
                  <a:lnTo>
                    <a:pt x="101122" y="35801"/>
                  </a:lnTo>
                  <a:lnTo>
                    <a:pt x="100776" y="32743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15892450" y="5559215"/>
              <a:ext cx="101600" cy="67310"/>
            </a:xfrm>
            <a:custGeom>
              <a:avLst/>
              <a:gdLst/>
              <a:ahLst/>
              <a:cxnLst/>
              <a:rect l="l" t="t" r="r" b="b"/>
              <a:pathLst>
                <a:path w="101600" h="67310">
                  <a:moveTo>
                    <a:pt x="586" y="32743"/>
                  </a:moveTo>
                  <a:lnTo>
                    <a:pt x="5034" y="17816"/>
                  </a:lnTo>
                  <a:lnTo>
                    <a:pt x="12246" y="7650"/>
                  </a:lnTo>
                  <a:lnTo>
                    <a:pt x="18963" y="1845"/>
                  </a:lnTo>
                  <a:lnTo>
                    <a:pt x="21927" y="0"/>
                  </a:lnTo>
                  <a:lnTo>
                    <a:pt x="74137" y="26188"/>
                  </a:lnTo>
                  <a:lnTo>
                    <a:pt x="82448" y="30219"/>
                  </a:lnTo>
                  <a:lnTo>
                    <a:pt x="91600" y="35105"/>
                  </a:lnTo>
                  <a:lnTo>
                    <a:pt x="98825" y="41232"/>
                  </a:lnTo>
                  <a:lnTo>
                    <a:pt x="101352" y="48985"/>
                  </a:lnTo>
                  <a:lnTo>
                    <a:pt x="100368" y="60576"/>
                  </a:lnTo>
                  <a:lnTo>
                    <a:pt x="98535" y="66702"/>
                  </a:lnTo>
                  <a:lnTo>
                    <a:pt x="85336" y="64146"/>
                  </a:lnTo>
                  <a:lnTo>
                    <a:pt x="60315" y="59037"/>
                  </a:lnTo>
                  <a:lnTo>
                    <a:pt x="35349" y="53873"/>
                  </a:lnTo>
                  <a:lnTo>
                    <a:pt x="22314" y="51152"/>
                  </a:lnTo>
                  <a:lnTo>
                    <a:pt x="10073" y="47163"/>
                  </a:lnTo>
                  <a:lnTo>
                    <a:pt x="0" y="43016"/>
                  </a:lnTo>
                  <a:lnTo>
                    <a:pt x="62" y="39372"/>
                  </a:lnTo>
                  <a:lnTo>
                    <a:pt x="240" y="35801"/>
                  </a:lnTo>
                  <a:lnTo>
                    <a:pt x="586" y="32743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15872730" y="5402450"/>
              <a:ext cx="528955" cy="356870"/>
            </a:xfrm>
            <a:custGeom>
              <a:avLst/>
              <a:gdLst/>
              <a:ahLst/>
              <a:cxnLst/>
              <a:rect l="l" t="t" r="r" b="b"/>
              <a:pathLst>
                <a:path w="528955" h="356870">
                  <a:moveTo>
                    <a:pt x="524375" y="192516"/>
                  </a:moveTo>
                  <a:lnTo>
                    <a:pt x="522437" y="189018"/>
                  </a:lnTo>
                  <a:lnTo>
                    <a:pt x="516416" y="174358"/>
                  </a:lnTo>
                  <a:lnTo>
                    <a:pt x="514081" y="169898"/>
                  </a:lnTo>
                  <a:lnTo>
                    <a:pt x="491945" y="145237"/>
                  </a:lnTo>
                  <a:lnTo>
                    <a:pt x="490981" y="143384"/>
                  </a:lnTo>
                  <a:lnTo>
                    <a:pt x="476519" y="98159"/>
                  </a:lnTo>
                  <a:lnTo>
                    <a:pt x="459664" y="60074"/>
                  </a:lnTo>
                  <a:lnTo>
                    <a:pt x="436028" y="17759"/>
                  </a:lnTo>
                  <a:lnTo>
                    <a:pt x="418247" y="6000"/>
                  </a:lnTo>
                  <a:lnTo>
                    <a:pt x="415378" y="7549"/>
                  </a:lnTo>
                  <a:lnTo>
                    <a:pt x="409053" y="6712"/>
                  </a:lnTo>
                  <a:lnTo>
                    <a:pt x="383384" y="4240"/>
                  </a:lnTo>
                  <a:lnTo>
                    <a:pt x="350653" y="2091"/>
                  </a:lnTo>
                  <a:lnTo>
                    <a:pt x="310907" y="574"/>
                  </a:lnTo>
                  <a:lnTo>
                    <a:pt x="264192" y="0"/>
                  </a:lnTo>
                  <a:lnTo>
                    <a:pt x="217471" y="574"/>
                  </a:lnTo>
                  <a:lnTo>
                    <a:pt x="177722" y="2091"/>
                  </a:lnTo>
                  <a:lnTo>
                    <a:pt x="144990" y="4240"/>
                  </a:lnTo>
                  <a:lnTo>
                    <a:pt x="119321" y="6712"/>
                  </a:lnTo>
                  <a:lnTo>
                    <a:pt x="112996" y="7549"/>
                  </a:lnTo>
                  <a:lnTo>
                    <a:pt x="110127" y="6000"/>
                  </a:lnTo>
                  <a:lnTo>
                    <a:pt x="68711" y="60074"/>
                  </a:lnTo>
                  <a:lnTo>
                    <a:pt x="51855" y="98159"/>
                  </a:lnTo>
                  <a:lnTo>
                    <a:pt x="38367" y="139897"/>
                  </a:lnTo>
                  <a:lnTo>
                    <a:pt x="37403" y="143384"/>
                  </a:lnTo>
                  <a:lnTo>
                    <a:pt x="36429" y="145237"/>
                  </a:lnTo>
                  <a:lnTo>
                    <a:pt x="33424" y="148337"/>
                  </a:lnTo>
                  <a:lnTo>
                    <a:pt x="29490" y="152389"/>
                  </a:lnTo>
                  <a:lnTo>
                    <a:pt x="23599" y="158607"/>
                  </a:lnTo>
                  <a:lnTo>
                    <a:pt x="17839" y="165080"/>
                  </a:lnTo>
                  <a:lnTo>
                    <a:pt x="14293" y="169898"/>
                  </a:lnTo>
                  <a:lnTo>
                    <a:pt x="11968" y="174358"/>
                  </a:lnTo>
                  <a:lnTo>
                    <a:pt x="5947" y="189018"/>
                  </a:lnTo>
                  <a:lnTo>
                    <a:pt x="4000" y="192516"/>
                  </a:lnTo>
                  <a:lnTo>
                    <a:pt x="2062" y="196013"/>
                  </a:lnTo>
                  <a:lnTo>
                    <a:pt x="0" y="202526"/>
                  </a:lnTo>
                  <a:lnTo>
                    <a:pt x="282" y="206202"/>
                  </a:lnTo>
                  <a:lnTo>
                    <a:pt x="1627" y="234754"/>
                  </a:lnTo>
                  <a:lnTo>
                    <a:pt x="3157" y="276594"/>
                  </a:lnTo>
                  <a:lnTo>
                    <a:pt x="4882" y="316249"/>
                  </a:lnTo>
                  <a:lnTo>
                    <a:pt x="17033" y="356053"/>
                  </a:lnTo>
                  <a:lnTo>
                    <a:pt x="28178" y="356696"/>
                  </a:lnTo>
                  <a:lnTo>
                    <a:pt x="31089" y="356696"/>
                  </a:lnTo>
                  <a:lnTo>
                    <a:pt x="29728" y="353000"/>
                  </a:lnTo>
                  <a:lnTo>
                    <a:pt x="36723" y="352225"/>
                  </a:lnTo>
                  <a:lnTo>
                    <a:pt x="70417" y="351170"/>
                  </a:lnTo>
                  <a:lnTo>
                    <a:pt x="140291" y="349605"/>
                  </a:lnTo>
                  <a:lnTo>
                    <a:pt x="215249" y="348185"/>
                  </a:lnTo>
                  <a:lnTo>
                    <a:pt x="264192" y="347565"/>
                  </a:lnTo>
                  <a:lnTo>
                    <a:pt x="313130" y="348185"/>
                  </a:lnTo>
                  <a:lnTo>
                    <a:pt x="388084" y="349605"/>
                  </a:lnTo>
                  <a:lnTo>
                    <a:pt x="457958" y="351170"/>
                  </a:lnTo>
                  <a:lnTo>
                    <a:pt x="491652" y="352225"/>
                  </a:lnTo>
                  <a:lnTo>
                    <a:pt x="498646" y="353000"/>
                  </a:lnTo>
                  <a:lnTo>
                    <a:pt x="497285" y="356696"/>
                  </a:lnTo>
                  <a:lnTo>
                    <a:pt x="500196" y="356696"/>
                  </a:lnTo>
                  <a:lnTo>
                    <a:pt x="523492" y="316249"/>
                  </a:lnTo>
                  <a:lnTo>
                    <a:pt x="525219" y="276594"/>
                  </a:lnTo>
                  <a:lnTo>
                    <a:pt x="526751" y="234754"/>
                  </a:lnTo>
                  <a:lnTo>
                    <a:pt x="528102" y="206202"/>
                  </a:lnTo>
                  <a:lnTo>
                    <a:pt x="528375" y="202526"/>
                  </a:lnTo>
                  <a:lnTo>
                    <a:pt x="526312" y="196013"/>
                  </a:lnTo>
                  <a:lnTo>
                    <a:pt x="524375" y="192516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16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5915230" y="5546033"/>
              <a:ext cx="444370" cy="99402"/>
            </a:xfrm>
            <a:prstGeom prst="rect">
              <a:avLst/>
            </a:prstGeom>
          </p:spPr>
        </p:pic>
        <p:sp>
          <p:nvSpPr>
            <p:cNvPr id="165" name="object 165"/>
            <p:cNvSpPr/>
            <p:nvPr/>
          </p:nvSpPr>
          <p:spPr>
            <a:xfrm>
              <a:off x="8622392" y="4493005"/>
              <a:ext cx="294005" cy="1316990"/>
            </a:xfrm>
            <a:custGeom>
              <a:avLst/>
              <a:gdLst/>
              <a:ahLst/>
              <a:cxnLst/>
              <a:rect l="l" t="t" r="r" b="b"/>
              <a:pathLst>
                <a:path w="294004" h="1316989">
                  <a:moveTo>
                    <a:pt x="293585" y="0"/>
                  </a:moveTo>
                  <a:lnTo>
                    <a:pt x="0" y="0"/>
                  </a:lnTo>
                  <a:lnTo>
                    <a:pt x="0" y="1316367"/>
                  </a:lnTo>
                  <a:lnTo>
                    <a:pt x="293585" y="1316367"/>
                  </a:lnTo>
                  <a:lnTo>
                    <a:pt x="2935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8622373" y="4493008"/>
              <a:ext cx="294005" cy="1294765"/>
            </a:xfrm>
            <a:custGeom>
              <a:avLst/>
              <a:gdLst/>
              <a:ahLst/>
              <a:cxnLst/>
              <a:rect l="l" t="t" r="r" b="b"/>
              <a:pathLst>
                <a:path w="294004" h="1294764">
                  <a:moveTo>
                    <a:pt x="17018" y="726008"/>
                  </a:moveTo>
                  <a:lnTo>
                    <a:pt x="12" y="695248"/>
                  </a:lnTo>
                  <a:lnTo>
                    <a:pt x="12" y="756767"/>
                  </a:lnTo>
                  <a:lnTo>
                    <a:pt x="17018" y="726008"/>
                  </a:lnTo>
                  <a:close/>
                </a:path>
                <a:path w="294004" h="1294764">
                  <a:moveTo>
                    <a:pt x="119557" y="726008"/>
                  </a:moveTo>
                  <a:lnTo>
                    <a:pt x="12" y="509727"/>
                  </a:lnTo>
                  <a:lnTo>
                    <a:pt x="12" y="602500"/>
                  </a:lnTo>
                  <a:lnTo>
                    <a:pt x="68275" y="726008"/>
                  </a:lnTo>
                  <a:lnTo>
                    <a:pt x="12" y="849515"/>
                  </a:lnTo>
                  <a:lnTo>
                    <a:pt x="12" y="942289"/>
                  </a:lnTo>
                  <a:lnTo>
                    <a:pt x="119557" y="726008"/>
                  </a:lnTo>
                  <a:close/>
                </a:path>
                <a:path w="294004" h="1294764">
                  <a:moveTo>
                    <a:pt x="293585" y="364604"/>
                  </a:moveTo>
                  <a:lnTo>
                    <a:pt x="163931" y="599186"/>
                  </a:lnTo>
                  <a:lnTo>
                    <a:pt x="10096" y="320852"/>
                  </a:lnTo>
                  <a:lnTo>
                    <a:pt x="187452" y="0"/>
                  </a:lnTo>
                  <a:lnTo>
                    <a:pt x="136169" y="0"/>
                  </a:lnTo>
                  <a:lnTo>
                    <a:pt x="0" y="246354"/>
                  </a:lnTo>
                  <a:lnTo>
                    <a:pt x="0" y="395376"/>
                  </a:lnTo>
                  <a:lnTo>
                    <a:pt x="138303" y="645579"/>
                  </a:lnTo>
                  <a:lnTo>
                    <a:pt x="189572" y="645579"/>
                  </a:lnTo>
                  <a:lnTo>
                    <a:pt x="215214" y="599186"/>
                  </a:lnTo>
                  <a:lnTo>
                    <a:pt x="293585" y="457377"/>
                  </a:lnTo>
                  <a:lnTo>
                    <a:pt x="293585" y="364604"/>
                  </a:lnTo>
                  <a:close/>
                </a:path>
                <a:path w="294004" h="1294764">
                  <a:moveTo>
                    <a:pt x="293585" y="184340"/>
                  </a:moveTo>
                  <a:lnTo>
                    <a:pt x="253669" y="112115"/>
                  </a:lnTo>
                  <a:lnTo>
                    <a:pt x="228028" y="158496"/>
                  </a:lnTo>
                  <a:lnTo>
                    <a:pt x="293585" y="277101"/>
                  </a:lnTo>
                  <a:lnTo>
                    <a:pt x="293585" y="184340"/>
                  </a:lnTo>
                  <a:close/>
                </a:path>
                <a:path w="294004" h="1294764">
                  <a:moveTo>
                    <a:pt x="293585" y="0"/>
                  </a:moveTo>
                  <a:lnTo>
                    <a:pt x="238721" y="0"/>
                  </a:lnTo>
                  <a:lnTo>
                    <a:pt x="61366" y="320852"/>
                  </a:lnTo>
                  <a:lnTo>
                    <a:pt x="176745" y="529615"/>
                  </a:lnTo>
                  <a:lnTo>
                    <a:pt x="202387" y="483222"/>
                  </a:lnTo>
                  <a:lnTo>
                    <a:pt x="112649" y="320852"/>
                  </a:lnTo>
                  <a:lnTo>
                    <a:pt x="266471" y="42545"/>
                  </a:lnTo>
                  <a:lnTo>
                    <a:pt x="293585" y="91592"/>
                  </a:lnTo>
                  <a:lnTo>
                    <a:pt x="293585" y="42545"/>
                  </a:lnTo>
                  <a:lnTo>
                    <a:pt x="293585" y="0"/>
                  </a:lnTo>
                  <a:close/>
                </a:path>
                <a:path w="294004" h="1294764">
                  <a:moveTo>
                    <a:pt x="293598" y="1199222"/>
                  </a:moveTo>
                  <a:lnTo>
                    <a:pt x="266712" y="1247851"/>
                  </a:lnTo>
                  <a:lnTo>
                    <a:pt x="112877" y="969518"/>
                  </a:lnTo>
                  <a:lnTo>
                    <a:pt x="291922" y="645579"/>
                  </a:lnTo>
                  <a:lnTo>
                    <a:pt x="292125" y="645579"/>
                  </a:lnTo>
                  <a:lnTo>
                    <a:pt x="293585" y="642912"/>
                  </a:lnTo>
                  <a:lnTo>
                    <a:pt x="293585" y="550138"/>
                  </a:lnTo>
                  <a:lnTo>
                    <a:pt x="241261" y="644804"/>
                  </a:lnTo>
                  <a:lnTo>
                    <a:pt x="241084" y="644804"/>
                  </a:lnTo>
                  <a:lnTo>
                    <a:pt x="61595" y="969518"/>
                  </a:lnTo>
                  <a:lnTo>
                    <a:pt x="241084" y="1294231"/>
                  </a:lnTo>
                  <a:lnTo>
                    <a:pt x="292354" y="1294231"/>
                  </a:lnTo>
                  <a:lnTo>
                    <a:pt x="293598" y="1292009"/>
                  </a:lnTo>
                  <a:lnTo>
                    <a:pt x="293598" y="1247851"/>
                  </a:lnTo>
                  <a:lnTo>
                    <a:pt x="293598" y="1199222"/>
                  </a:lnTo>
                  <a:close/>
                </a:path>
                <a:path w="294004" h="1294764">
                  <a:moveTo>
                    <a:pt x="293598" y="735317"/>
                  </a:moveTo>
                  <a:lnTo>
                    <a:pt x="164147" y="969518"/>
                  </a:lnTo>
                  <a:lnTo>
                    <a:pt x="279527" y="1178267"/>
                  </a:lnTo>
                  <a:lnTo>
                    <a:pt x="293598" y="1152842"/>
                  </a:lnTo>
                  <a:lnTo>
                    <a:pt x="293598" y="1110957"/>
                  </a:lnTo>
                  <a:lnTo>
                    <a:pt x="215430" y="969518"/>
                  </a:lnTo>
                  <a:lnTo>
                    <a:pt x="293598" y="828103"/>
                  </a:lnTo>
                  <a:lnTo>
                    <a:pt x="293598" y="7353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8622392" y="4493005"/>
              <a:ext cx="294005" cy="1316990"/>
            </a:xfrm>
            <a:custGeom>
              <a:avLst/>
              <a:gdLst/>
              <a:ahLst/>
              <a:cxnLst/>
              <a:rect l="l" t="t" r="r" b="b"/>
              <a:pathLst>
                <a:path w="294004" h="1316989">
                  <a:moveTo>
                    <a:pt x="0" y="1316367"/>
                  </a:moveTo>
                  <a:lnTo>
                    <a:pt x="293585" y="1316367"/>
                  </a:lnTo>
                  <a:lnTo>
                    <a:pt x="293585" y="0"/>
                  </a:lnTo>
                  <a:lnTo>
                    <a:pt x="0" y="0"/>
                  </a:lnTo>
                  <a:lnTo>
                    <a:pt x="0" y="1316367"/>
                  </a:lnTo>
                  <a:close/>
                </a:path>
              </a:pathLst>
            </a:custGeom>
            <a:ln w="3175">
              <a:solidFill>
                <a:srgbClr val="9D9D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8621785" y="5811184"/>
              <a:ext cx="295275" cy="36830"/>
            </a:xfrm>
            <a:custGeom>
              <a:avLst/>
              <a:gdLst/>
              <a:ahLst/>
              <a:cxnLst/>
              <a:rect l="l" t="t" r="r" b="b"/>
              <a:pathLst>
                <a:path w="295275" h="36829">
                  <a:moveTo>
                    <a:pt x="295219" y="0"/>
                  </a:moveTo>
                  <a:lnTo>
                    <a:pt x="0" y="0"/>
                  </a:lnTo>
                  <a:lnTo>
                    <a:pt x="0" y="36293"/>
                  </a:lnTo>
                  <a:lnTo>
                    <a:pt x="295219" y="36293"/>
                  </a:lnTo>
                  <a:lnTo>
                    <a:pt x="295219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9" name="object 16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067834" y="5153875"/>
              <a:ext cx="341251" cy="647424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9067834" y="5153864"/>
              <a:ext cx="341630" cy="647700"/>
            </a:xfrm>
            <a:custGeom>
              <a:avLst/>
              <a:gdLst/>
              <a:ahLst/>
              <a:cxnLst/>
              <a:rect l="l" t="t" r="r" b="b"/>
              <a:pathLst>
                <a:path w="341629" h="647700">
                  <a:moveTo>
                    <a:pt x="0" y="647434"/>
                  </a:moveTo>
                  <a:lnTo>
                    <a:pt x="341251" y="647434"/>
                  </a:lnTo>
                  <a:lnTo>
                    <a:pt x="341251" y="0"/>
                  </a:lnTo>
                  <a:lnTo>
                    <a:pt x="0" y="0"/>
                  </a:lnTo>
                  <a:lnTo>
                    <a:pt x="0" y="64743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1" name="object 17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9067834" y="4497058"/>
              <a:ext cx="341251" cy="656188"/>
            </a:xfrm>
            <a:prstGeom prst="rect">
              <a:avLst/>
            </a:prstGeom>
          </p:spPr>
        </p:pic>
        <p:sp>
          <p:nvSpPr>
            <p:cNvPr id="172" name="object 172"/>
            <p:cNvSpPr/>
            <p:nvPr/>
          </p:nvSpPr>
          <p:spPr>
            <a:xfrm>
              <a:off x="9067834" y="4497058"/>
              <a:ext cx="341630" cy="656590"/>
            </a:xfrm>
            <a:custGeom>
              <a:avLst/>
              <a:gdLst/>
              <a:ahLst/>
              <a:cxnLst/>
              <a:rect l="l" t="t" r="r" b="b"/>
              <a:pathLst>
                <a:path w="341629" h="656589">
                  <a:moveTo>
                    <a:pt x="0" y="656188"/>
                  </a:moveTo>
                  <a:lnTo>
                    <a:pt x="341251" y="656188"/>
                  </a:lnTo>
                  <a:lnTo>
                    <a:pt x="341251" y="0"/>
                  </a:lnTo>
                  <a:lnTo>
                    <a:pt x="0" y="0"/>
                  </a:lnTo>
                  <a:lnTo>
                    <a:pt x="0" y="65618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9036839" y="4496670"/>
              <a:ext cx="341630" cy="657860"/>
            </a:xfrm>
            <a:custGeom>
              <a:avLst/>
              <a:gdLst/>
              <a:ahLst/>
              <a:cxnLst/>
              <a:rect l="l" t="t" r="r" b="b"/>
              <a:pathLst>
                <a:path w="341629" h="657860">
                  <a:moveTo>
                    <a:pt x="341251" y="0"/>
                  </a:moveTo>
                  <a:lnTo>
                    <a:pt x="0" y="0"/>
                  </a:lnTo>
                  <a:lnTo>
                    <a:pt x="0" y="657351"/>
                  </a:lnTo>
                  <a:lnTo>
                    <a:pt x="341251" y="657351"/>
                  </a:lnTo>
                  <a:lnTo>
                    <a:pt x="341251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9036839" y="4496670"/>
              <a:ext cx="341630" cy="657860"/>
            </a:xfrm>
            <a:custGeom>
              <a:avLst/>
              <a:gdLst/>
              <a:ahLst/>
              <a:cxnLst/>
              <a:rect l="l" t="t" r="r" b="b"/>
              <a:pathLst>
                <a:path w="341629" h="657860">
                  <a:moveTo>
                    <a:pt x="0" y="657351"/>
                  </a:moveTo>
                  <a:lnTo>
                    <a:pt x="341251" y="657351"/>
                  </a:lnTo>
                  <a:lnTo>
                    <a:pt x="341251" y="0"/>
                  </a:lnTo>
                  <a:lnTo>
                    <a:pt x="0" y="0"/>
                  </a:lnTo>
                  <a:lnTo>
                    <a:pt x="0" y="65735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9067834" y="5801142"/>
              <a:ext cx="341630" cy="46355"/>
            </a:xfrm>
            <a:custGeom>
              <a:avLst/>
              <a:gdLst/>
              <a:ahLst/>
              <a:cxnLst/>
              <a:rect l="l" t="t" r="r" b="b"/>
              <a:pathLst>
                <a:path w="341629" h="46354">
                  <a:moveTo>
                    <a:pt x="341251" y="0"/>
                  </a:moveTo>
                  <a:lnTo>
                    <a:pt x="0" y="0"/>
                  </a:lnTo>
                  <a:lnTo>
                    <a:pt x="0" y="46032"/>
                  </a:lnTo>
                  <a:lnTo>
                    <a:pt x="341251" y="46032"/>
                  </a:lnTo>
                  <a:lnTo>
                    <a:pt x="341251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9067834" y="5801142"/>
              <a:ext cx="341630" cy="46355"/>
            </a:xfrm>
            <a:custGeom>
              <a:avLst/>
              <a:gdLst/>
              <a:ahLst/>
              <a:cxnLst/>
              <a:rect l="l" t="t" r="r" b="b"/>
              <a:pathLst>
                <a:path w="341629" h="46354">
                  <a:moveTo>
                    <a:pt x="0" y="46032"/>
                  </a:moveTo>
                  <a:lnTo>
                    <a:pt x="341251" y="46032"/>
                  </a:lnTo>
                  <a:lnTo>
                    <a:pt x="341251" y="0"/>
                  </a:lnTo>
                  <a:lnTo>
                    <a:pt x="0" y="0"/>
                  </a:lnTo>
                  <a:lnTo>
                    <a:pt x="0" y="4603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" name="object 17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9081946" y="4637233"/>
              <a:ext cx="251051" cy="73770"/>
            </a:xfrm>
            <a:prstGeom prst="rect">
              <a:avLst/>
            </a:prstGeom>
          </p:spPr>
        </p:pic>
        <p:sp>
          <p:nvSpPr>
            <p:cNvPr id="178" name="object 178"/>
            <p:cNvSpPr/>
            <p:nvPr/>
          </p:nvSpPr>
          <p:spPr>
            <a:xfrm>
              <a:off x="9568029" y="2680345"/>
              <a:ext cx="137160" cy="3385820"/>
            </a:xfrm>
            <a:custGeom>
              <a:avLst/>
              <a:gdLst/>
              <a:ahLst/>
              <a:cxnLst/>
              <a:rect l="l" t="t" r="r" b="b"/>
              <a:pathLst>
                <a:path w="137159" h="3385820">
                  <a:moveTo>
                    <a:pt x="136536" y="0"/>
                  </a:moveTo>
                  <a:lnTo>
                    <a:pt x="0" y="1991027"/>
                  </a:lnTo>
                  <a:lnTo>
                    <a:pt x="111310" y="1946492"/>
                  </a:lnTo>
                  <a:lnTo>
                    <a:pt x="70179" y="3385762"/>
                  </a:lnTo>
                </a:path>
              </a:pathLst>
            </a:custGeom>
            <a:ln w="6282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7658125" y="2144567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5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0" name="object 180"/>
          <p:cNvGrpSpPr/>
          <p:nvPr/>
        </p:nvGrpSpPr>
        <p:grpSpPr>
          <a:xfrm>
            <a:off x="7074524" y="7220307"/>
            <a:ext cx="12002135" cy="3122930"/>
            <a:chOff x="7074524" y="7220307"/>
            <a:chExt cx="12002135" cy="3122930"/>
          </a:xfrm>
        </p:grpSpPr>
        <p:pic>
          <p:nvPicPr>
            <p:cNvPr id="181" name="object 18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74524" y="7220307"/>
              <a:ext cx="12001683" cy="3104804"/>
            </a:xfrm>
            <a:prstGeom prst="rect">
              <a:avLst/>
            </a:prstGeom>
          </p:spPr>
        </p:pic>
        <p:sp>
          <p:nvSpPr>
            <p:cNvPr id="182" name="object 182"/>
            <p:cNvSpPr/>
            <p:nvPr/>
          </p:nvSpPr>
          <p:spPr>
            <a:xfrm>
              <a:off x="7080462" y="10322138"/>
              <a:ext cx="11993880" cy="20955"/>
            </a:xfrm>
            <a:custGeom>
              <a:avLst/>
              <a:gdLst/>
              <a:ahLst/>
              <a:cxnLst/>
              <a:rect l="l" t="t" r="r" b="b"/>
              <a:pathLst>
                <a:path w="11993880" h="20954">
                  <a:moveTo>
                    <a:pt x="0" y="20942"/>
                  </a:moveTo>
                  <a:lnTo>
                    <a:pt x="11993767" y="20942"/>
                  </a:lnTo>
                  <a:lnTo>
                    <a:pt x="11993767" y="0"/>
                  </a:lnTo>
                  <a:lnTo>
                    <a:pt x="0" y="0"/>
                  </a:lnTo>
                  <a:lnTo>
                    <a:pt x="0" y="20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9907901" y="8575146"/>
              <a:ext cx="8166100" cy="1694180"/>
            </a:xfrm>
            <a:custGeom>
              <a:avLst/>
              <a:gdLst/>
              <a:ahLst/>
              <a:cxnLst/>
              <a:rect l="l" t="t" r="r" b="b"/>
              <a:pathLst>
                <a:path w="8166100" h="1694179">
                  <a:moveTo>
                    <a:pt x="8166029" y="0"/>
                  </a:moveTo>
                  <a:lnTo>
                    <a:pt x="0" y="0"/>
                  </a:lnTo>
                  <a:lnTo>
                    <a:pt x="0" y="1693923"/>
                  </a:lnTo>
                  <a:lnTo>
                    <a:pt x="8166029" y="1693923"/>
                  </a:lnTo>
                  <a:lnTo>
                    <a:pt x="81660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2292965" y="8575157"/>
              <a:ext cx="5781040" cy="1694180"/>
            </a:xfrm>
            <a:custGeom>
              <a:avLst/>
              <a:gdLst/>
              <a:ahLst/>
              <a:cxnLst/>
              <a:rect l="l" t="t" r="r" b="b"/>
              <a:pathLst>
                <a:path w="5781040" h="1694179">
                  <a:moveTo>
                    <a:pt x="2057" y="1549171"/>
                  </a:moveTo>
                  <a:lnTo>
                    <a:pt x="0" y="1549171"/>
                  </a:lnTo>
                  <a:lnTo>
                    <a:pt x="0" y="1551800"/>
                  </a:lnTo>
                  <a:lnTo>
                    <a:pt x="2057" y="1551800"/>
                  </a:lnTo>
                  <a:lnTo>
                    <a:pt x="2057" y="1549171"/>
                  </a:lnTo>
                  <a:close/>
                </a:path>
                <a:path w="5781040" h="1694179">
                  <a:moveTo>
                    <a:pt x="2057" y="1375562"/>
                  </a:moveTo>
                  <a:lnTo>
                    <a:pt x="0" y="1375562"/>
                  </a:lnTo>
                  <a:lnTo>
                    <a:pt x="0" y="1378178"/>
                  </a:lnTo>
                  <a:lnTo>
                    <a:pt x="2057" y="1378178"/>
                  </a:lnTo>
                  <a:lnTo>
                    <a:pt x="2057" y="1375562"/>
                  </a:lnTo>
                  <a:close/>
                </a:path>
                <a:path w="5781040" h="1694179">
                  <a:moveTo>
                    <a:pt x="2057" y="1195006"/>
                  </a:moveTo>
                  <a:lnTo>
                    <a:pt x="0" y="1195006"/>
                  </a:lnTo>
                  <a:lnTo>
                    <a:pt x="0" y="1197635"/>
                  </a:lnTo>
                  <a:lnTo>
                    <a:pt x="2057" y="1197635"/>
                  </a:lnTo>
                  <a:lnTo>
                    <a:pt x="2057" y="1195006"/>
                  </a:lnTo>
                  <a:close/>
                </a:path>
                <a:path w="5781040" h="1694179">
                  <a:moveTo>
                    <a:pt x="2057" y="1021257"/>
                  </a:moveTo>
                  <a:lnTo>
                    <a:pt x="0" y="1021257"/>
                  </a:lnTo>
                  <a:lnTo>
                    <a:pt x="0" y="1023874"/>
                  </a:lnTo>
                  <a:lnTo>
                    <a:pt x="2057" y="1023874"/>
                  </a:lnTo>
                  <a:lnTo>
                    <a:pt x="2057" y="1021257"/>
                  </a:lnTo>
                  <a:close/>
                </a:path>
                <a:path w="5781040" h="1694179">
                  <a:moveTo>
                    <a:pt x="2057" y="840244"/>
                  </a:moveTo>
                  <a:lnTo>
                    <a:pt x="0" y="840244"/>
                  </a:lnTo>
                  <a:lnTo>
                    <a:pt x="0" y="842860"/>
                  </a:lnTo>
                  <a:lnTo>
                    <a:pt x="2057" y="842860"/>
                  </a:lnTo>
                  <a:lnTo>
                    <a:pt x="2057" y="840244"/>
                  </a:lnTo>
                  <a:close/>
                </a:path>
                <a:path w="5781040" h="1694179">
                  <a:moveTo>
                    <a:pt x="1125118" y="1549171"/>
                  </a:moveTo>
                  <a:lnTo>
                    <a:pt x="791451" y="1549171"/>
                  </a:lnTo>
                  <a:lnTo>
                    <a:pt x="791451" y="1551800"/>
                  </a:lnTo>
                  <a:lnTo>
                    <a:pt x="1125118" y="1551800"/>
                  </a:lnTo>
                  <a:lnTo>
                    <a:pt x="1125118" y="1549171"/>
                  </a:lnTo>
                  <a:close/>
                </a:path>
                <a:path w="5781040" h="1694179">
                  <a:moveTo>
                    <a:pt x="1125118" y="1375562"/>
                  </a:moveTo>
                  <a:lnTo>
                    <a:pt x="791451" y="1375562"/>
                  </a:lnTo>
                  <a:lnTo>
                    <a:pt x="791451" y="1378178"/>
                  </a:lnTo>
                  <a:lnTo>
                    <a:pt x="1125118" y="1378178"/>
                  </a:lnTo>
                  <a:lnTo>
                    <a:pt x="1125118" y="1375562"/>
                  </a:lnTo>
                  <a:close/>
                </a:path>
                <a:path w="5781040" h="1694179">
                  <a:moveTo>
                    <a:pt x="1125118" y="1195006"/>
                  </a:moveTo>
                  <a:lnTo>
                    <a:pt x="791451" y="1195006"/>
                  </a:lnTo>
                  <a:lnTo>
                    <a:pt x="791451" y="1197635"/>
                  </a:lnTo>
                  <a:lnTo>
                    <a:pt x="1125118" y="1197635"/>
                  </a:lnTo>
                  <a:lnTo>
                    <a:pt x="1125118" y="1195006"/>
                  </a:lnTo>
                  <a:close/>
                </a:path>
                <a:path w="5781040" h="1694179">
                  <a:moveTo>
                    <a:pt x="1125118" y="1021257"/>
                  </a:moveTo>
                  <a:lnTo>
                    <a:pt x="791451" y="1021257"/>
                  </a:lnTo>
                  <a:lnTo>
                    <a:pt x="791451" y="1023874"/>
                  </a:lnTo>
                  <a:lnTo>
                    <a:pt x="1125118" y="1023874"/>
                  </a:lnTo>
                  <a:lnTo>
                    <a:pt x="1125118" y="1021257"/>
                  </a:lnTo>
                  <a:close/>
                </a:path>
                <a:path w="5781040" h="1694179">
                  <a:moveTo>
                    <a:pt x="1125118" y="840244"/>
                  </a:moveTo>
                  <a:lnTo>
                    <a:pt x="791451" y="840244"/>
                  </a:lnTo>
                  <a:lnTo>
                    <a:pt x="791451" y="842860"/>
                  </a:lnTo>
                  <a:lnTo>
                    <a:pt x="1125118" y="842860"/>
                  </a:lnTo>
                  <a:lnTo>
                    <a:pt x="1125118" y="840244"/>
                  </a:lnTo>
                  <a:close/>
                </a:path>
                <a:path w="5781040" h="1694179">
                  <a:moveTo>
                    <a:pt x="1128369" y="656221"/>
                  </a:moveTo>
                  <a:lnTo>
                    <a:pt x="796061" y="656221"/>
                  </a:lnTo>
                  <a:lnTo>
                    <a:pt x="796061" y="658837"/>
                  </a:lnTo>
                  <a:lnTo>
                    <a:pt x="1128369" y="658837"/>
                  </a:lnTo>
                  <a:lnTo>
                    <a:pt x="1128369" y="656221"/>
                  </a:lnTo>
                  <a:close/>
                </a:path>
                <a:path w="5781040" h="1694179">
                  <a:moveTo>
                    <a:pt x="1128369" y="476643"/>
                  </a:moveTo>
                  <a:lnTo>
                    <a:pt x="796061" y="476643"/>
                  </a:lnTo>
                  <a:lnTo>
                    <a:pt x="796061" y="479259"/>
                  </a:lnTo>
                  <a:lnTo>
                    <a:pt x="1128369" y="479259"/>
                  </a:lnTo>
                  <a:lnTo>
                    <a:pt x="1128369" y="476643"/>
                  </a:lnTo>
                  <a:close/>
                </a:path>
                <a:path w="5781040" h="1694179">
                  <a:moveTo>
                    <a:pt x="1128369" y="297053"/>
                  </a:moveTo>
                  <a:lnTo>
                    <a:pt x="796061" y="297053"/>
                  </a:lnTo>
                  <a:lnTo>
                    <a:pt x="796061" y="299669"/>
                  </a:lnTo>
                  <a:lnTo>
                    <a:pt x="1128369" y="299669"/>
                  </a:lnTo>
                  <a:lnTo>
                    <a:pt x="1128369" y="297053"/>
                  </a:lnTo>
                  <a:close/>
                </a:path>
                <a:path w="5781040" h="1694179">
                  <a:moveTo>
                    <a:pt x="1128369" y="121932"/>
                  </a:moveTo>
                  <a:lnTo>
                    <a:pt x="796061" y="121932"/>
                  </a:lnTo>
                  <a:lnTo>
                    <a:pt x="796061" y="124548"/>
                  </a:lnTo>
                  <a:lnTo>
                    <a:pt x="1128369" y="124548"/>
                  </a:lnTo>
                  <a:lnTo>
                    <a:pt x="1128369" y="121932"/>
                  </a:lnTo>
                  <a:close/>
                </a:path>
                <a:path w="5781040" h="1694179">
                  <a:moveTo>
                    <a:pt x="1174686" y="749769"/>
                  </a:moveTo>
                  <a:lnTo>
                    <a:pt x="1172070" y="749769"/>
                  </a:lnTo>
                  <a:lnTo>
                    <a:pt x="1172070" y="750824"/>
                  </a:lnTo>
                  <a:lnTo>
                    <a:pt x="1174686" y="750824"/>
                  </a:lnTo>
                  <a:lnTo>
                    <a:pt x="1174686" y="749769"/>
                  </a:lnTo>
                  <a:close/>
                </a:path>
                <a:path w="5781040" h="1694179">
                  <a:moveTo>
                    <a:pt x="1174686" y="0"/>
                  </a:moveTo>
                  <a:lnTo>
                    <a:pt x="1172070" y="0"/>
                  </a:lnTo>
                  <a:lnTo>
                    <a:pt x="1172070" y="31851"/>
                  </a:lnTo>
                  <a:lnTo>
                    <a:pt x="1174686" y="31851"/>
                  </a:lnTo>
                  <a:lnTo>
                    <a:pt x="1174686" y="0"/>
                  </a:lnTo>
                  <a:close/>
                </a:path>
                <a:path w="5781040" h="1694179">
                  <a:moveTo>
                    <a:pt x="1913470" y="656221"/>
                  </a:moveTo>
                  <a:lnTo>
                    <a:pt x="1910854" y="656221"/>
                  </a:lnTo>
                  <a:lnTo>
                    <a:pt x="1910854" y="658837"/>
                  </a:lnTo>
                  <a:lnTo>
                    <a:pt x="1913470" y="658837"/>
                  </a:lnTo>
                  <a:lnTo>
                    <a:pt x="1913470" y="656221"/>
                  </a:lnTo>
                  <a:close/>
                </a:path>
                <a:path w="5781040" h="1694179">
                  <a:moveTo>
                    <a:pt x="1913470" y="476643"/>
                  </a:moveTo>
                  <a:lnTo>
                    <a:pt x="1910854" y="476643"/>
                  </a:lnTo>
                  <a:lnTo>
                    <a:pt x="1910854" y="479259"/>
                  </a:lnTo>
                  <a:lnTo>
                    <a:pt x="1913470" y="479259"/>
                  </a:lnTo>
                  <a:lnTo>
                    <a:pt x="1913470" y="476643"/>
                  </a:lnTo>
                  <a:close/>
                </a:path>
                <a:path w="5781040" h="1694179">
                  <a:moveTo>
                    <a:pt x="1913470" y="297053"/>
                  </a:moveTo>
                  <a:lnTo>
                    <a:pt x="1910854" y="297053"/>
                  </a:lnTo>
                  <a:lnTo>
                    <a:pt x="1910854" y="299669"/>
                  </a:lnTo>
                  <a:lnTo>
                    <a:pt x="1913470" y="299669"/>
                  </a:lnTo>
                  <a:lnTo>
                    <a:pt x="1913470" y="297053"/>
                  </a:lnTo>
                  <a:close/>
                </a:path>
                <a:path w="5781040" h="1694179">
                  <a:moveTo>
                    <a:pt x="1913470" y="121932"/>
                  </a:moveTo>
                  <a:lnTo>
                    <a:pt x="1910854" y="121932"/>
                  </a:lnTo>
                  <a:lnTo>
                    <a:pt x="1910854" y="124548"/>
                  </a:lnTo>
                  <a:lnTo>
                    <a:pt x="1913470" y="124548"/>
                  </a:lnTo>
                  <a:lnTo>
                    <a:pt x="1913470" y="121932"/>
                  </a:lnTo>
                  <a:close/>
                </a:path>
                <a:path w="5781040" h="1694179">
                  <a:moveTo>
                    <a:pt x="1914677" y="1549171"/>
                  </a:moveTo>
                  <a:lnTo>
                    <a:pt x="1914512" y="1549171"/>
                  </a:lnTo>
                  <a:lnTo>
                    <a:pt x="1914512" y="1551800"/>
                  </a:lnTo>
                  <a:lnTo>
                    <a:pt x="1914677" y="1551800"/>
                  </a:lnTo>
                  <a:lnTo>
                    <a:pt x="1914677" y="1549171"/>
                  </a:lnTo>
                  <a:close/>
                </a:path>
                <a:path w="5781040" h="1694179">
                  <a:moveTo>
                    <a:pt x="1914677" y="1375562"/>
                  </a:moveTo>
                  <a:lnTo>
                    <a:pt x="1914512" y="1375562"/>
                  </a:lnTo>
                  <a:lnTo>
                    <a:pt x="1914512" y="1378178"/>
                  </a:lnTo>
                  <a:lnTo>
                    <a:pt x="1914677" y="1378178"/>
                  </a:lnTo>
                  <a:lnTo>
                    <a:pt x="1914677" y="1375562"/>
                  </a:lnTo>
                  <a:close/>
                </a:path>
                <a:path w="5781040" h="1694179">
                  <a:moveTo>
                    <a:pt x="1914677" y="1195006"/>
                  </a:moveTo>
                  <a:lnTo>
                    <a:pt x="1914512" y="1195006"/>
                  </a:lnTo>
                  <a:lnTo>
                    <a:pt x="1914512" y="1197635"/>
                  </a:lnTo>
                  <a:lnTo>
                    <a:pt x="1914677" y="1197635"/>
                  </a:lnTo>
                  <a:lnTo>
                    <a:pt x="1914677" y="1195006"/>
                  </a:lnTo>
                  <a:close/>
                </a:path>
                <a:path w="5781040" h="1694179">
                  <a:moveTo>
                    <a:pt x="1914677" y="1021257"/>
                  </a:moveTo>
                  <a:lnTo>
                    <a:pt x="1914512" y="1021257"/>
                  </a:lnTo>
                  <a:lnTo>
                    <a:pt x="1914512" y="1023874"/>
                  </a:lnTo>
                  <a:lnTo>
                    <a:pt x="1914677" y="1023874"/>
                  </a:lnTo>
                  <a:lnTo>
                    <a:pt x="1914677" y="1021257"/>
                  </a:lnTo>
                  <a:close/>
                </a:path>
                <a:path w="5781040" h="1694179">
                  <a:moveTo>
                    <a:pt x="1914677" y="840244"/>
                  </a:moveTo>
                  <a:lnTo>
                    <a:pt x="1914512" y="840244"/>
                  </a:lnTo>
                  <a:lnTo>
                    <a:pt x="1914512" y="842860"/>
                  </a:lnTo>
                  <a:lnTo>
                    <a:pt x="1914677" y="842860"/>
                  </a:lnTo>
                  <a:lnTo>
                    <a:pt x="1914677" y="840244"/>
                  </a:lnTo>
                  <a:close/>
                </a:path>
                <a:path w="5781040" h="1694179">
                  <a:moveTo>
                    <a:pt x="5780964" y="121932"/>
                  </a:moveTo>
                  <a:lnTo>
                    <a:pt x="5725033" y="121932"/>
                  </a:lnTo>
                  <a:lnTo>
                    <a:pt x="5725033" y="0"/>
                  </a:lnTo>
                  <a:lnTo>
                    <a:pt x="5722417" y="0"/>
                  </a:lnTo>
                  <a:lnTo>
                    <a:pt x="5722417" y="1549171"/>
                  </a:lnTo>
                  <a:lnTo>
                    <a:pt x="4211218" y="1549171"/>
                  </a:lnTo>
                  <a:lnTo>
                    <a:pt x="4211218" y="1378178"/>
                  </a:lnTo>
                  <a:lnTo>
                    <a:pt x="5722417" y="1378178"/>
                  </a:lnTo>
                  <a:lnTo>
                    <a:pt x="5722417" y="1375562"/>
                  </a:lnTo>
                  <a:lnTo>
                    <a:pt x="4211218" y="1375562"/>
                  </a:lnTo>
                  <a:lnTo>
                    <a:pt x="4211218" y="1197635"/>
                  </a:lnTo>
                  <a:lnTo>
                    <a:pt x="5722417" y="1197635"/>
                  </a:lnTo>
                  <a:lnTo>
                    <a:pt x="5722417" y="1195006"/>
                  </a:lnTo>
                  <a:lnTo>
                    <a:pt x="4211218" y="1195006"/>
                  </a:lnTo>
                  <a:lnTo>
                    <a:pt x="4211218" y="1023874"/>
                  </a:lnTo>
                  <a:lnTo>
                    <a:pt x="5722417" y="1023874"/>
                  </a:lnTo>
                  <a:lnTo>
                    <a:pt x="5722417" y="1021257"/>
                  </a:lnTo>
                  <a:lnTo>
                    <a:pt x="4211218" y="1021257"/>
                  </a:lnTo>
                  <a:lnTo>
                    <a:pt x="4211218" y="842860"/>
                  </a:lnTo>
                  <a:lnTo>
                    <a:pt x="5722417" y="842860"/>
                  </a:lnTo>
                  <a:lnTo>
                    <a:pt x="5722417" y="840244"/>
                  </a:lnTo>
                  <a:lnTo>
                    <a:pt x="4211218" y="840244"/>
                  </a:lnTo>
                  <a:lnTo>
                    <a:pt x="4211218" y="658837"/>
                  </a:lnTo>
                  <a:lnTo>
                    <a:pt x="5722417" y="658837"/>
                  </a:lnTo>
                  <a:lnTo>
                    <a:pt x="5722417" y="656221"/>
                  </a:lnTo>
                  <a:lnTo>
                    <a:pt x="4211218" y="656221"/>
                  </a:lnTo>
                  <a:lnTo>
                    <a:pt x="4211218" y="479259"/>
                  </a:lnTo>
                  <a:lnTo>
                    <a:pt x="5722417" y="479259"/>
                  </a:lnTo>
                  <a:lnTo>
                    <a:pt x="5722417" y="476643"/>
                  </a:lnTo>
                  <a:lnTo>
                    <a:pt x="4211218" y="476643"/>
                  </a:lnTo>
                  <a:lnTo>
                    <a:pt x="4211218" y="299669"/>
                  </a:lnTo>
                  <a:lnTo>
                    <a:pt x="5722417" y="299669"/>
                  </a:lnTo>
                  <a:lnTo>
                    <a:pt x="5722417" y="297053"/>
                  </a:lnTo>
                  <a:lnTo>
                    <a:pt x="4211218" y="297053"/>
                  </a:lnTo>
                  <a:lnTo>
                    <a:pt x="4211218" y="124548"/>
                  </a:lnTo>
                  <a:lnTo>
                    <a:pt x="5722417" y="124548"/>
                  </a:lnTo>
                  <a:lnTo>
                    <a:pt x="5722417" y="121932"/>
                  </a:lnTo>
                  <a:lnTo>
                    <a:pt x="4211218" y="121932"/>
                  </a:lnTo>
                  <a:lnTo>
                    <a:pt x="4211218" y="0"/>
                  </a:lnTo>
                  <a:lnTo>
                    <a:pt x="4208602" y="0"/>
                  </a:lnTo>
                  <a:lnTo>
                    <a:pt x="4208602" y="656221"/>
                  </a:lnTo>
                  <a:lnTo>
                    <a:pt x="2697403" y="656221"/>
                  </a:lnTo>
                  <a:lnTo>
                    <a:pt x="2697403" y="479259"/>
                  </a:lnTo>
                  <a:lnTo>
                    <a:pt x="4208602" y="479259"/>
                  </a:lnTo>
                  <a:lnTo>
                    <a:pt x="4208602" y="476643"/>
                  </a:lnTo>
                  <a:lnTo>
                    <a:pt x="2697403" y="476643"/>
                  </a:lnTo>
                  <a:lnTo>
                    <a:pt x="2697403" y="299669"/>
                  </a:lnTo>
                  <a:lnTo>
                    <a:pt x="4208602" y="299669"/>
                  </a:lnTo>
                  <a:lnTo>
                    <a:pt x="4208602" y="297053"/>
                  </a:lnTo>
                  <a:lnTo>
                    <a:pt x="2697403" y="297053"/>
                  </a:lnTo>
                  <a:lnTo>
                    <a:pt x="2697403" y="124548"/>
                  </a:lnTo>
                  <a:lnTo>
                    <a:pt x="4208602" y="124548"/>
                  </a:lnTo>
                  <a:lnTo>
                    <a:pt x="4208602" y="121932"/>
                  </a:lnTo>
                  <a:lnTo>
                    <a:pt x="2697403" y="121932"/>
                  </a:lnTo>
                  <a:lnTo>
                    <a:pt x="2697403" y="0"/>
                  </a:lnTo>
                  <a:lnTo>
                    <a:pt x="2694787" y="0"/>
                  </a:lnTo>
                  <a:lnTo>
                    <a:pt x="2694787" y="750824"/>
                  </a:lnTo>
                  <a:lnTo>
                    <a:pt x="2697403" y="750824"/>
                  </a:lnTo>
                  <a:lnTo>
                    <a:pt x="2697403" y="658837"/>
                  </a:lnTo>
                  <a:lnTo>
                    <a:pt x="4208602" y="658837"/>
                  </a:lnTo>
                  <a:lnTo>
                    <a:pt x="4208602" y="840244"/>
                  </a:lnTo>
                  <a:lnTo>
                    <a:pt x="2704071" y="840244"/>
                  </a:lnTo>
                  <a:lnTo>
                    <a:pt x="2704071" y="842860"/>
                  </a:lnTo>
                  <a:lnTo>
                    <a:pt x="4208602" y="842860"/>
                  </a:lnTo>
                  <a:lnTo>
                    <a:pt x="4208602" y="1021257"/>
                  </a:lnTo>
                  <a:lnTo>
                    <a:pt x="2704071" y="1021257"/>
                  </a:lnTo>
                  <a:lnTo>
                    <a:pt x="2704071" y="1023874"/>
                  </a:lnTo>
                  <a:lnTo>
                    <a:pt x="4208602" y="1023874"/>
                  </a:lnTo>
                  <a:lnTo>
                    <a:pt x="4208602" y="1195006"/>
                  </a:lnTo>
                  <a:lnTo>
                    <a:pt x="2704071" y="1195006"/>
                  </a:lnTo>
                  <a:lnTo>
                    <a:pt x="2704071" y="1197635"/>
                  </a:lnTo>
                  <a:lnTo>
                    <a:pt x="4208602" y="1197635"/>
                  </a:lnTo>
                  <a:lnTo>
                    <a:pt x="4208602" y="1375562"/>
                  </a:lnTo>
                  <a:lnTo>
                    <a:pt x="2704071" y="1375562"/>
                  </a:lnTo>
                  <a:lnTo>
                    <a:pt x="2704071" y="1378178"/>
                  </a:lnTo>
                  <a:lnTo>
                    <a:pt x="4208602" y="1378178"/>
                  </a:lnTo>
                  <a:lnTo>
                    <a:pt x="4208602" y="1549171"/>
                  </a:lnTo>
                  <a:lnTo>
                    <a:pt x="2704071" y="1549171"/>
                  </a:lnTo>
                  <a:lnTo>
                    <a:pt x="2704071" y="1551800"/>
                  </a:lnTo>
                  <a:lnTo>
                    <a:pt x="4208602" y="1551800"/>
                  </a:lnTo>
                  <a:lnTo>
                    <a:pt x="4208602" y="1693913"/>
                  </a:lnTo>
                  <a:lnTo>
                    <a:pt x="4211218" y="1693913"/>
                  </a:lnTo>
                  <a:lnTo>
                    <a:pt x="4211218" y="1551800"/>
                  </a:lnTo>
                  <a:lnTo>
                    <a:pt x="5722417" y="1551800"/>
                  </a:lnTo>
                  <a:lnTo>
                    <a:pt x="5722417" y="1693913"/>
                  </a:lnTo>
                  <a:lnTo>
                    <a:pt x="5725033" y="1693913"/>
                  </a:lnTo>
                  <a:lnTo>
                    <a:pt x="5725033" y="1551800"/>
                  </a:lnTo>
                  <a:lnTo>
                    <a:pt x="5780964" y="1551800"/>
                  </a:lnTo>
                  <a:lnTo>
                    <a:pt x="5780964" y="1549171"/>
                  </a:lnTo>
                  <a:lnTo>
                    <a:pt x="5725033" y="1549171"/>
                  </a:lnTo>
                  <a:lnTo>
                    <a:pt x="5725033" y="1378178"/>
                  </a:lnTo>
                  <a:lnTo>
                    <a:pt x="5780964" y="1378178"/>
                  </a:lnTo>
                  <a:lnTo>
                    <a:pt x="5780964" y="1375562"/>
                  </a:lnTo>
                  <a:lnTo>
                    <a:pt x="5725033" y="1375562"/>
                  </a:lnTo>
                  <a:lnTo>
                    <a:pt x="5725033" y="1197635"/>
                  </a:lnTo>
                  <a:lnTo>
                    <a:pt x="5780964" y="1197635"/>
                  </a:lnTo>
                  <a:lnTo>
                    <a:pt x="5780964" y="1195006"/>
                  </a:lnTo>
                  <a:lnTo>
                    <a:pt x="5725033" y="1195006"/>
                  </a:lnTo>
                  <a:lnTo>
                    <a:pt x="5725033" y="1023874"/>
                  </a:lnTo>
                  <a:lnTo>
                    <a:pt x="5780964" y="1023874"/>
                  </a:lnTo>
                  <a:lnTo>
                    <a:pt x="5780964" y="1021257"/>
                  </a:lnTo>
                  <a:lnTo>
                    <a:pt x="5725033" y="1021257"/>
                  </a:lnTo>
                  <a:lnTo>
                    <a:pt x="5725033" y="842860"/>
                  </a:lnTo>
                  <a:lnTo>
                    <a:pt x="5780964" y="842860"/>
                  </a:lnTo>
                  <a:lnTo>
                    <a:pt x="5780964" y="840244"/>
                  </a:lnTo>
                  <a:lnTo>
                    <a:pt x="5725033" y="840244"/>
                  </a:lnTo>
                  <a:lnTo>
                    <a:pt x="5725033" y="658837"/>
                  </a:lnTo>
                  <a:lnTo>
                    <a:pt x="5780964" y="658837"/>
                  </a:lnTo>
                  <a:lnTo>
                    <a:pt x="5780964" y="656221"/>
                  </a:lnTo>
                  <a:lnTo>
                    <a:pt x="5725033" y="656221"/>
                  </a:lnTo>
                  <a:lnTo>
                    <a:pt x="5725033" y="479259"/>
                  </a:lnTo>
                  <a:lnTo>
                    <a:pt x="5780964" y="479259"/>
                  </a:lnTo>
                  <a:lnTo>
                    <a:pt x="5780964" y="476643"/>
                  </a:lnTo>
                  <a:lnTo>
                    <a:pt x="5725033" y="476643"/>
                  </a:lnTo>
                  <a:lnTo>
                    <a:pt x="5725033" y="299669"/>
                  </a:lnTo>
                  <a:lnTo>
                    <a:pt x="5780964" y="299669"/>
                  </a:lnTo>
                  <a:lnTo>
                    <a:pt x="5780964" y="297053"/>
                  </a:lnTo>
                  <a:lnTo>
                    <a:pt x="5725033" y="297053"/>
                  </a:lnTo>
                  <a:lnTo>
                    <a:pt x="5725033" y="124548"/>
                  </a:lnTo>
                  <a:lnTo>
                    <a:pt x="5780964" y="124548"/>
                  </a:lnTo>
                  <a:lnTo>
                    <a:pt x="5780964" y="121932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9907901" y="8575146"/>
              <a:ext cx="8166100" cy="1694180"/>
            </a:xfrm>
            <a:custGeom>
              <a:avLst/>
              <a:gdLst/>
              <a:ahLst/>
              <a:cxnLst/>
              <a:rect l="l" t="t" r="r" b="b"/>
              <a:pathLst>
                <a:path w="8166100" h="1694179">
                  <a:moveTo>
                    <a:pt x="0" y="1693923"/>
                  </a:moveTo>
                  <a:lnTo>
                    <a:pt x="8166029" y="1693923"/>
                  </a:lnTo>
                  <a:lnTo>
                    <a:pt x="8166029" y="0"/>
                  </a:lnTo>
                  <a:lnTo>
                    <a:pt x="0" y="0"/>
                  </a:lnTo>
                  <a:lnTo>
                    <a:pt x="0" y="1693923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9911859" y="8563512"/>
              <a:ext cx="8171180" cy="45085"/>
            </a:xfrm>
            <a:custGeom>
              <a:avLst/>
              <a:gdLst/>
              <a:ahLst/>
              <a:cxnLst/>
              <a:rect l="l" t="t" r="r" b="b"/>
              <a:pathLst>
                <a:path w="8171180" h="45084">
                  <a:moveTo>
                    <a:pt x="8170971" y="0"/>
                  </a:moveTo>
                  <a:lnTo>
                    <a:pt x="0" y="0"/>
                  </a:lnTo>
                  <a:lnTo>
                    <a:pt x="0" y="44618"/>
                  </a:lnTo>
                  <a:lnTo>
                    <a:pt x="8170971" y="44618"/>
                  </a:lnTo>
                  <a:lnTo>
                    <a:pt x="8170971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9911859" y="8563512"/>
              <a:ext cx="8171180" cy="45085"/>
            </a:xfrm>
            <a:custGeom>
              <a:avLst/>
              <a:gdLst/>
              <a:ahLst/>
              <a:cxnLst/>
              <a:rect l="l" t="t" r="r" b="b"/>
              <a:pathLst>
                <a:path w="8171180" h="45084">
                  <a:moveTo>
                    <a:pt x="0" y="44618"/>
                  </a:moveTo>
                  <a:lnTo>
                    <a:pt x="8170971" y="44618"/>
                  </a:lnTo>
                  <a:lnTo>
                    <a:pt x="8170971" y="0"/>
                  </a:lnTo>
                  <a:lnTo>
                    <a:pt x="0" y="0"/>
                  </a:lnTo>
                  <a:lnTo>
                    <a:pt x="0" y="44618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11491497" y="10273362"/>
              <a:ext cx="6555740" cy="48895"/>
            </a:xfrm>
            <a:custGeom>
              <a:avLst/>
              <a:gdLst/>
              <a:ahLst/>
              <a:cxnLst/>
              <a:rect l="l" t="t" r="r" b="b"/>
              <a:pathLst>
                <a:path w="6555740" h="48895">
                  <a:moveTo>
                    <a:pt x="6555405" y="0"/>
                  </a:moveTo>
                  <a:lnTo>
                    <a:pt x="0" y="0"/>
                  </a:lnTo>
                  <a:lnTo>
                    <a:pt x="0" y="48775"/>
                  </a:lnTo>
                  <a:lnTo>
                    <a:pt x="6555405" y="48775"/>
                  </a:lnTo>
                  <a:lnTo>
                    <a:pt x="6555405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9914026" y="8581282"/>
              <a:ext cx="3175000" cy="733425"/>
            </a:xfrm>
            <a:custGeom>
              <a:avLst/>
              <a:gdLst/>
              <a:ahLst/>
              <a:cxnLst/>
              <a:rect l="l" t="t" r="r" b="b"/>
              <a:pathLst>
                <a:path w="3175000" h="733425">
                  <a:moveTo>
                    <a:pt x="3175004" y="0"/>
                  </a:moveTo>
                  <a:lnTo>
                    <a:pt x="0" y="0"/>
                  </a:lnTo>
                  <a:lnTo>
                    <a:pt x="0" y="733226"/>
                  </a:lnTo>
                  <a:lnTo>
                    <a:pt x="3175004" y="733226"/>
                  </a:lnTo>
                  <a:lnTo>
                    <a:pt x="3175004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0" name="object 19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14026" y="8581272"/>
              <a:ext cx="3175004" cy="383964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14026" y="8942027"/>
              <a:ext cx="3175004" cy="372481"/>
            </a:xfrm>
            <a:prstGeom prst="rect">
              <a:avLst/>
            </a:prstGeom>
          </p:spPr>
        </p:pic>
        <p:sp>
          <p:nvSpPr>
            <p:cNvPr id="192" name="object 192"/>
            <p:cNvSpPr/>
            <p:nvPr/>
          </p:nvSpPr>
          <p:spPr>
            <a:xfrm>
              <a:off x="9914026" y="8581282"/>
              <a:ext cx="3175000" cy="733425"/>
            </a:xfrm>
            <a:custGeom>
              <a:avLst/>
              <a:gdLst/>
              <a:ahLst/>
              <a:cxnLst/>
              <a:rect l="l" t="t" r="r" b="b"/>
              <a:pathLst>
                <a:path w="3175000" h="733425">
                  <a:moveTo>
                    <a:pt x="0" y="733226"/>
                  </a:moveTo>
                  <a:lnTo>
                    <a:pt x="3175004" y="733226"/>
                  </a:lnTo>
                  <a:lnTo>
                    <a:pt x="3175004" y="0"/>
                  </a:lnTo>
                  <a:lnTo>
                    <a:pt x="0" y="0"/>
                  </a:lnTo>
                  <a:lnTo>
                    <a:pt x="0" y="733226"/>
                  </a:lnTo>
                  <a:close/>
                </a:path>
              </a:pathLst>
            </a:custGeom>
            <a:ln w="20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3" name="object 193"/>
          <p:cNvSpPr txBox="1"/>
          <p:nvPr/>
        </p:nvSpPr>
        <p:spPr>
          <a:xfrm>
            <a:off x="12495272" y="8863333"/>
            <a:ext cx="245110" cy="971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Agence</a:t>
            </a:r>
            <a:endParaRPr sz="450">
              <a:latin typeface="Renault Group"/>
              <a:cs typeface="Renault Group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12495272" y="8934858"/>
            <a:ext cx="396875" cy="971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450" b="1" dirty="0">
                <a:solidFill>
                  <a:srgbClr val="FFFFFF"/>
                </a:solidFill>
                <a:latin typeface="Renault Group"/>
                <a:cs typeface="Renault Group"/>
              </a:rPr>
              <a:t>Centre</a:t>
            </a:r>
            <a:r>
              <a:rPr sz="450" b="1" spc="4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450">
              <a:latin typeface="Renault Group"/>
              <a:cs typeface="Renault Group"/>
            </a:endParaRPr>
          </a:p>
        </p:txBody>
      </p:sp>
      <p:grpSp>
        <p:nvGrpSpPr>
          <p:cNvPr id="195" name="object 195"/>
          <p:cNvGrpSpPr/>
          <p:nvPr/>
        </p:nvGrpSpPr>
        <p:grpSpPr>
          <a:xfrm>
            <a:off x="7335484" y="6686010"/>
            <a:ext cx="7726045" cy="3771265"/>
            <a:chOff x="7335484" y="6686010"/>
            <a:chExt cx="7726045" cy="3771265"/>
          </a:xfrm>
        </p:grpSpPr>
        <p:sp>
          <p:nvSpPr>
            <p:cNvPr id="196" name="object 196"/>
            <p:cNvSpPr/>
            <p:nvPr/>
          </p:nvSpPr>
          <p:spPr>
            <a:xfrm>
              <a:off x="10157727" y="8747534"/>
              <a:ext cx="2322195" cy="401320"/>
            </a:xfrm>
            <a:custGeom>
              <a:avLst/>
              <a:gdLst/>
              <a:ahLst/>
              <a:cxnLst/>
              <a:rect l="l" t="t" r="r" b="b"/>
              <a:pathLst>
                <a:path w="2322195" h="401320">
                  <a:moveTo>
                    <a:pt x="244944" y="200367"/>
                  </a:moveTo>
                  <a:lnTo>
                    <a:pt x="176047" y="71551"/>
                  </a:lnTo>
                  <a:lnTo>
                    <a:pt x="160743" y="100177"/>
                  </a:lnTo>
                  <a:lnTo>
                    <a:pt x="214325" y="200367"/>
                  </a:lnTo>
                  <a:lnTo>
                    <a:pt x="122478" y="372110"/>
                  </a:lnTo>
                  <a:lnTo>
                    <a:pt x="30619" y="200367"/>
                  </a:lnTo>
                  <a:lnTo>
                    <a:pt x="137782" y="0"/>
                  </a:lnTo>
                  <a:lnTo>
                    <a:pt x="107162" y="0"/>
                  </a:lnTo>
                  <a:lnTo>
                    <a:pt x="0" y="200367"/>
                  </a:lnTo>
                  <a:lnTo>
                    <a:pt x="107162" y="400723"/>
                  </a:lnTo>
                  <a:lnTo>
                    <a:pt x="137782" y="400723"/>
                  </a:lnTo>
                  <a:lnTo>
                    <a:pt x="153085" y="372110"/>
                  </a:lnTo>
                  <a:lnTo>
                    <a:pt x="244944" y="200367"/>
                  </a:lnTo>
                  <a:close/>
                </a:path>
                <a:path w="2322195" h="401320">
                  <a:moveTo>
                    <a:pt x="306171" y="200367"/>
                  </a:moveTo>
                  <a:lnTo>
                    <a:pt x="214312" y="28625"/>
                  </a:lnTo>
                  <a:lnTo>
                    <a:pt x="198996" y="0"/>
                  </a:lnTo>
                  <a:lnTo>
                    <a:pt x="168389" y="0"/>
                  </a:lnTo>
                  <a:lnTo>
                    <a:pt x="61226" y="200367"/>
                  </a:lnTo>
                  <a:lnTo>
                    <a:pt x="130124" y="329171"/>
                  </a:lnTo>
                  <a:lnTo>
                    <a:pt x="145427" y="300558"/>
                  </a:lnTo>
                  <a:lnTo>
                    <a:pt x="91846" y="200367"/>
                  </a:lnTo>
                  <a:lnTo>
                    <a:pt x="183705" y="28625"/>
                  </a:lnTo>
                  <a:lnTo>
                    <a:pt x="275551" y="200367"/>
                  </a:lnTo>
                  <a:lnTo>
                    <a:pt x="168389" y="400723"/>
                  </a:lnTo>
                  <a:lnTo>
                    <a:pt x="198996" y="400723"/>
                  </a:lnTo>
                  <a:lnTo>
                    <a:pt x="306171" y="200367"/>
                  </a:lnTo>
                  <a:close/>
                </a:path>
                <a:path w="2322195" h="401320">
                  <a:moveTo>
                    <a:pt x="525284" y="257632"/>
                  </a:moveTo>
                  <a:lnTo>
                    <a:pt x="503605" y="220383"/>
                  </a:lnTo>
                  <a:lnTo>
                    <a:pt x="500634" y="215290"/>
                  </a:lnTo>
                  <a:lnTo>
                    <a:pt x="509574" y="209245"/>
                  </a:lnTo>
                  <a:lnTo>
                    <a:pt x="516026" y="201295"/>
                  </a:lnTo>
                  <a:lnTo>
                    <a:pt x="517855" y="196837"/>
                  </a:lnTo>
                  <a:lnTo>
                    <a:pt x="519950" y="191719"/>
                  </a:lnTo>
                  <a:lnTo>
                    <a:pt x="521271" y="180848"/>
                  </a:lnTo>
                  <a:lnTo>
                    <a:pt x="518337" y="165074"/>
                  </a:lnTo>
                  <a:lnTo>
                    <a:pt x="518198" y="164858"/>
                  </a:lnTo>
                  <a:lnTo>
                    <a:pt x="509676" y="152539"/>
                  </a:lnTo>
                  <a:lnTo>
                    <a:pt x="495503" y="144284"/>
                  </a:lnTo>
                  <a:lnTo>
                    <a:pt x="490245" y="143484"/>
                  </a:lnTo>
                  <a:lnTo>
                    <a:pt x="490245" y="171653"/>
                  </a:lnTo>
                  <a:lnTo>
                    <a:pt x="490245" y="190042"/>
                  </a:lnTo>
                  <a:lnTo>
                    <a:pt x="483844" y="196837"/>
                  </a:lnTo>
                  <a:lnTo>
                    <a:pt x="434174" y="196837"/>
                  </a:lnTo>
                  <a:lnTo>
                    <a:pt x="434174" y="164858"/>
                  </a:lnTo>
                  <a:lnTo>
                    <a:pt x="483844" y="164858"/>
                  </a:lnTo>
                  <a:lnTo>
                    <a:pt x="490245" y="171653"/>
                  </a:lnTo>
                  <a:lnTo>
                    <a:pt x="490245" y="143484"/>
                  </a:lnTo>
                  <a:lnTo>
                    <a:pt x="476046" y="141300"/>
                  </a:lnTo>
                  <a:lnTo>
                    <a:pt x="403847" y="141300"/>
                  </a:lnTo>
                  <a:lnTo>
                    <a:pt x="403847" y="257632"/>
                  </a:lnTo>
                  <a:lnTo>
                    <a:pt x="434174" y="257632"/>
                  </a:lnTo>
                  <a:lnTo>
                    <a:pt x="434174" y="220383"/>
                  </a:lnTo>
                  <a:lnTo>
                    <a:pt x="471792" y="220383"/>
                  </a:lnTo>
                  <a:lnTo>
                    <a:pt x="491959" y="257632"/>
                  </a:lnTo>
                  <a:lnTo>
                    <a:pt x="525284" y="257632"/>
                  </a:lnTo>
                  <a:close/>
                </a:path>
                <a:path w="2322195" h="401320">
                  <a:moveTo>
                    <a:pt x="655396" y="233959"/>
                  </a:moveTo>
                  <a:lnTo>
                    <a:pt x="584631" y="233959"/>
                  </a:lnTo>
                  <a:lnTo>
                    <a:pt x="584631" y="210007"/>
                  </a:lnTo>
                  <a:lnTo>
                    <a:pt x="647534" y="210007"/>
                  </a:lnTo>
                  <a:lnTo>
                    <a:pt x="647534" y="187680"/>
                  </a:lnTo>
                  <a:lnTo>
                    <a:pt x="584631" y="187680"/>
                  </a:lnTo>
                  <a:lnTo>
                    <a:pt x="584631" y="164973"/>
                  </a:lnTo>
                  <a:lnTo>
                    <a:pt x="653491" y="164973"/>
                  </a:lnTo>
                  <a:lnTo>
                    <a:pt x="653491" y="141300"/>
                  </a:lnTo>
                  <a:lnTo>
                    <a:pt x="554342" y="141300"/>
                  </a:lnTo>
                  <a:lnTo>
                    <a:pt x="554342" y="257632"/>
                  </a:lnTo>
                  <a:lnTo>
                    <a:pt x="655396" y="257632"/>
                  </a:lnTo>
                  <a:lnTo>
                    <a:pt x="655396" y="233959"/>
                  </a:lnTo>
                  <a:close/>
                </a:path>
                <a:path w="2322195" h="401320">
                  <a:moveTo>
                    <a:pt x="809155" y="141300"/>
                  </a:moveTo>
                  <a:lnTo>
                    <a:pt x="782104" y="141300"/>
                  </a:lnTo>
                  <a:lnTo>
                    <a:pt x="782104" y="217716"/>
                  </a:lnTo>
                  <a:lnTo>
                    <a:pt x="748982" y="181229"/>
                  </a:lnTo>
                  <a:lnTo>
                    <a:pt x="712749" y="141300"/>
                  </a:lnTo>
                  <a:lnTo>
                    <a:pt x="686981" y="141300"/>
                  </a:lnTo>
                  <a:lnTo>
                    <a:pt x="686981" y="257632"/>
                  </a:lnTo>
                  <a:lnTo>
                    <a:pt x="714171" y="257632"/>
                  </a:lnTo>
                  <a:lnTo>
                    <a:pt x="714171" y="181229"/>
                  </a:lnTo>
                  <a:lnTo>
                    <a:pt x="783018" y="257632"/>
                  </a:lnTo>
                  <a:lnTo>
                    <a:pt x="809155" y="257632"/>
                  </a:lnTo>
                  <a:lnTo>
                    <a:pt x="809155" y="217716"/>
                  </a:lnTo>
                  <a:lnTo>
                    <a:pt x="809155" y="141300"/>
                  </a:lnTo>
                  <a:close/>
                </a:path>
                <a:path w="2322195" h="401320">
                  <a:moveTo>
                    <a:pt x="968806" y="257632"/>
                  </a:moveTo>
                  <a:lnTo>
                    <a:pt x="959510" y="236029"/>
                  </a:lnTo>
                  <a:lnTo>
                    <a:pt x="949312" y="212356"/>
                  </a:lnTo>
                  <a:lnTo>
                    <a:pt x="929030" y="165252"/>
                  </a:lnTo>
                  <a:lnTo>
                    <a:pt x="918756" y="141427"/>
                  </a:lnTo>
                  <a:lnTo>
                    <a:pt x="918756" y="212356"/>
                  </a:lnTo>
                  <a:lnTo>
                    <a:pt x="879373" y="212356"/>
                  </a:lnTo>
                  <a:lnTo>
                    <a:pt x="899071" y="165252"/>
                  </a:lnTo>
                  <a:lnTo>
                    <a:pt x="918756" y="212356"/>
                  </a:lnTo>
                  <a:lnTo>
                    <a:pt x="918756" y="141427"/>
                  </a:lnTo>
                  <a:lnTo>
                    <a:pt x="918705" y="141300"/>
                  </a:lnTo>
                  <a:lnTo>
                    <a:pt x="879424" y="141300"/>
                  </a:lnTo>
                  <a:lnTo>
                    <a:pt x="829335" y="257632"/>
                  </a:lnTo>
                  <a:lnTo>
                    <a:pt x="860450" y="257632"/>
                  </a:lnTo>
                  <a:lnTo>
                    <a:pt x="869480" y="236029"/>
                  </a:lnTo>
                  <a:lnTo>
                    <a:pt x="928649" y="236029"/>
                  </a:lnTo>
                  <a:lnTo>
                    <a:pt x="937691" y="257632"/>
                  </a:lnTo>
                  <a:lnTo>
                    <a:pt x="968806" y="257632"/>
                  </a:lnTo>
                  <a:close/>
                </a:path>
                <a:path w="2322195" h="401320">
                  <a:moveTo>
                    <a:pt x="1102423" y="141300"/>
                  </a:moveTo>
                  <a:lnTo>
                    <a:pt x="1071880" y="141300"/>
                  </a:lnTo>
                  <a:lnTo>
                    <a:pt x="1071880" y="209791"/>
                  </a:lnTo>
                  <a:lnTo>
                    <a:pt x="1070813" y="218795"/>
                  </a:lnTo>
                  <a:lnTo>
                    <a:pt x="1066571" y="227088"/>
                  </a:lnTo>
                  <a:lnTo>
                    <a:pt x="1057605" y="233159"/>
                  </a:lnTo>
                  <a:lnTo>
                    <a:pt x="1042390" y="235521"/>
                  </a:lnTo>
                  <a:lnTo>
                    <a:pt x="1027188" y="233159"/>
                  </a:lnTo>
                  <a:lnTo>
                    <a:pt x="1018235" y="227088"/>
                  </a:lnTo>
                  <a:lnTo>
                    <a:pt x="1013993" y="218795"/>
                  </a:lnTo>
                  <a:lnTo>
                    <a:pt x="1012913" y="209791"/>
                  </a:lnTo>
                  <a:lnTo>
                    <a:pt x="1012913" y="141300"/>
                  </a:lnTo>
                  <a:lnTo>
                    <a:pt x="982383" y="141300"/>
                  </a:lnTo>
                  <a:lnTo>
                    <a:pt x="982383" y="209791"/>
                  </a:lnTo>
                  <a:lnTo>
                    <a:pt x="986955" y="232321"/>
                  </a:lnTo>
                  <a:lnTo>
                    <a:pt x="999566" y="247751"/>
                  </a:lnTo>
                  <a:lnTo>
                    <a:pt x="1018590" y="256603"/>
                  </a:lnTo>
                  <a:lnTo>
                    <a:pt x="1042390" y="259435"/>
                  </a:lnTo>
                  <a:lnTo>
                    <a:pt x="1066203" y="256603"/>
                  </a:lnTo>
                  <a:lnTo>
                    <a:pt x="1085240" y="247751"/>
                  </a:lnTo>
                  <a:lnTo>
                    <a:pt x="1095235" y="235521"/>
                  </a:lnTo>
                  <a:lnTo>
                    <a:pt x="1097851" y="232321"/>
                  </a:lnTo>
                  <a:lnTo>
                    <a:pt x="1102423" y="209791"/>
                  </a:lnTo>
                  <a:lnTo>
                    <a:pt x="1102423" y="141300"/>
                  </a:lnTo>
                  <a:close/>
                </a:path>
                <a:path w="2322195" h="401320">
                  <a:moveTo>
                    <a:pt x="1232827" y="233959"/>
                  </a:moveTo>
                  <a:lnTo>
                    <a:pt x="1166901" y="233959"/>
                  </a:lnTo>
                  <a:lnTo>
                    <a:pt x="1166901" y="141300"/>
                  </a:lnTo>
                  <a:lnTo>
                    <a:pt x="1136650" y="141300"/>
                  </a:lnTo>
                  <a:lnTo>
                    <a:pt x="1136650" y="257632"/>
                  </a:lnTo>
                  <a:lnTo>
                    <a:pt x="1232827" y="257632"/>
                  </a:lnTo>
                  <a:lnTo>
                    <a:pt x="1232827" y="233959"/>
                  </a:lnTo>
                  <a:close/>
                </a:path>
                <a:path w="2322195" h="401320">
                  <a:moveTo>
                    <a:pt x="1339926" y="141300"/>
                  </a:moveTo>
                  <a:lnTo>
                    <a:pt x="1219911" y="141300"/>
                  </a:lnTo>
                  <a:lnTo>
                    <a:pt x="1219911" y="164960"/>
                  </a:lnTo>
                  <a:lnTo>
                    <a:pt x="1264780" y="164960"/>
                  </a:lnTo>
                  <a:lnTo>
                    <a:pt x="1264780" y="257632"/>
                  </a:lnTo>
                  <a:lnTo>
                    <a:pt x="1295044" y="257632"/>
                  </a:lnTo>
                  <a:lnTo>
                    <a:pt x="1295044" y="164960"/>
                  </a:lnTo>
                  <a:lnTo>
                    <a:pt x="1339926" y="164960"/>
                  </a:lnTo>
                  <a:lnTo>
                    <a:pt x="1339926" y="141300"/>
                  </a:lnTo>
                  <a:close/>
                </a:path>
                <a:path w="2322195" h="401320">
                  <a:moveTo>
                    <a:pt x="2321991" y="145529"/>
                  </a:moveTo>
                  <a:lnTo>
                    <a:pt x="2306015" y="145529"/>
                  </a:lnTo>
                  <a:lnTo>
                    <a:pt x="2306015" y="261797"/>
                  </a:lnTo>
                  <a:lnTo>
                    <a:pt x="2321991" y="261797"/>
                  </a:lnTo>
                  <a:lnTo>
                    <a:pt x="2321991" y="14552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7" name="object 19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485146" y="9324943"/>
              <a:ext cx="808856" cy="997749"/>
            </a:xfrm>
            <a:prstGeom prst="rect">
              <a:avLst/>
            </a:prstGeom>
          </p:spPr>
        </p:pic>
        <p:sp>
          <p:nvSpPr>
            <p:cNvPr id="198" name="object 198"/>
            <p:cNvSpPr/>
            <p:nvPr/>
          </p:nvSpPr>
          <p:spPr>
            <a:xfrm>
              <a:off x="11499672" y="9341780"/>
              <a:ext cx="779780" cy="923290"/>
            </a:xfrm>
            <a:custGeom>
              <a:avLst/>
              <a:gdLst/>
              <a:ahLst/>
              <a:cxnLst/>
              <a:rect l="l" t="t" r="r" b="b"/>
              <a:pathLst>
                <a:path w="779779" h="923290">
                  <a:moveTo>
                    <a:pt x="779475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980" y="923290"/>
                  </a:lnTo>
                  <a:lnTo>
                    <a:pt x="20980" y="29210"/>
                  </a:lnTo>
                  <a:lnTo>
                    <a:pt x="779475" y="29210"/>
                  </a:lnTo>
                  <a:lnTo>
                    <a:pt x="779475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11621237" y="9647027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4">
                  <a:moveTo>
                    <a:pt x="19214" y="0"/>
                  </a:moveTo>
                  <a:lnTo>
                    <a:pt x="0" y="0"/>
                  </a:lnTo>
                  <a:lnTo>
                    <a:pt x="0" y="673581"/>
                  </a:lnTo>
                  <a:lnTo>
                    <a:pt x="19214" y="673581"/>
                  </a:lnTo>
                  <a:lnTo>
                    <a:pt x="19214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11621237" y="9647027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4">
                  <a:moveTo>
                    <a:pt x="0" y="673581"/>
                  </a:moveTo>
                  <a:lnTo>
                    <a:pt x="19214" y="673581"/>
                  </a:lnTo>
                  <a:lnTo>
                    <a:pt x="19214" y="0"/>
                  </a:lnTo>
                  <a:lnTo>
                    <a:pt x="0" y="0"/>
                  </a:lnTo>
                  <a:lnTo>
                    <a:pt x="0" y="673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12142167" y="9647027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4">
                  <a:moveTo>
                    <a:pt x="19214" y="0"/>
                  </a:moveTo>
                  <a:lnTo>
                    <a:pt x="0" y="0"/>
                  </a:lnTo>
                  <a:lnTo>
                    <a:pt x="0" y="673581"/>
                  </a:lnTo>
                  <a:lnTo>
                    <a:pt x="19214" y="673581"/>
                  </a:lnTo>
                  <a:lnTo>
                    <a:pt x="19214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12142167" y="9647027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4">
                  <a:moveTo>
                    <a:pt x="0" y="673581"/>
                  </a:moveTo>
                  <a:lnTo>
                    <a:pt x="19214" y="673581"/>
                  </a:lnTo>
                  <a:lnTo>
                    <a:pt x="19214" y="0"/>
                  </a:lnTo>
                  <a:lnTo>
                    <a:pt x="0" y="0"/>
                  </a:lnTo>
                  <a:lnTo>
                    <a:pt x="0" y="673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11499507" y="9638828"/>
              <a:ext cx="793750" cy="16510"/>
            </a:xfrm>
            <a:custGeom>
              <a:avLst/>
              <a:gdLst/>
              <a:ahLst/>
              <a:cxnLst/>
              <a:rect l="l" t="t" r="r" b="b"/>
              <a:pathLst>
                <a:path w="793750" h="16509">
                  <a:moveTo>
                    <a:pt x="793458" y="0"/>
                  </a:moveTo>
                  <a:lnTo>
                    <a:pt x="0" y="0"/>
                  </a:lnTo>
                  <a:lnTo>
                    <a:pt x="0" y="16419"/>
                  </a:lnTo>
                  <a:lnTo>
                    <a:pt x="793458" y="16419"/>
                  </a:lnTo>
                  <a:lnTo>
                    <a:pt x="793458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11499507" y="9638828"/>
              <a:ext cx="793750" cy="16510"/>
            </a:xfrm>
            <a:custGeom>
              <a:avLst/>
              <a:gdLst/>
              <a:ahLst/>
              <a:cxnLst/>
              <a:rect l="l" t="t" r="r" b="b"/>
              <a:pathLst>
                <a:path w="793750" h="16509">
                  <a:moveTo>
                    <a:pt x="0" y="16419"/>
                  </a:moveTo>
                  <a:lnTo>
                    <a:pt x="793458" y="16419"/>
                  </a:lnTo>
                  <a:lnTo>
                    <a:pt x="793458" y="0"/>
                  </a:lnTo>
                  <a:lnTo>
                    <a:pt x="0" y="0"/>
                  </a:lnTo>
                  <a:lnTo>
                    <a:pt x="0" y="1641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11895801" y="9656265"/>
              <a:ext cx="0" cy="665480"/>
            </a:xfrm>
            <a:custGeom>
              <a:avLst/>
              <a:gdLst/>
              <a:ahLst/>
              <a:cxnLst/>
              <a:rect l="l" t="t" r="r" b="b"/>
              <a:pathLst>
                <a:path h="665479">
                  <a:moveTo>
                    <a:pt x="0" y="0"/>
                  </a:moveTo>
                  <a:lnTo>
                    <a:pt x="0" y="66538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13417057" y="10278388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4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13418083" y="9325975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13418083" y="9325975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9" name="object 20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3430755" y="9339588"/>
              <a:ext cx="761949" cy="923114"/>
            </a:xfrm>
            <a:prstGeom prst="rect">
              <a:avLst/>
            </a:prstGeom>
          </p:spPr>
        </p:pic>
        <p:sp>
          <p:nvSpPr>
            <p:cNvPr id="210" name="object 210"/>
            <p:cNvSpPr/>
            <p:nvPr/>
          </p:nvSpPr>
          <p:spPr>
            <a:xfrm>
              <a:off x="13430745" y="9338643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13430750" y="9642010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13430750" y="9960119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13430754" y="9339588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12294002" y="10278388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4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2295028" y="9325975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12295028" y="9325975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7" name="object 21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2307699" y="9339588"/>
              <a:ext cx="761949" cy="923114"/>
            </a:xfrm>
            <a:prstGeom prst="rect">
              <a:avLst/>
            </a:prstGeom>
          </p:spPr>
        </p:pic>
        <p:sp>
          <p:nvSpPr>
            <p:cNvPr id="218" name="object 218"/>
            <p:cNvSpPr/>
            <p:nvPr/>
          </p:nvSpPr>
          <p:spPr>
            <a:xfrm>
              <a:off x="12307697" y="9338643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12307695" y="9642010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12307695" y="9960119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12307699" y="9339588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10695075" y="10278388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5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10696112" y="9325975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10696112" y="9325975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5" name="object 22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0708772" y="9339588"/>
              <a:ext cx="761949" cy="923114"/>
            </a:xfrm>
            <a:prstGeom prst="rect">
              <a:avLst/>
            </a:prstGeom>
          </p:spPr>
        </p:pic>
        <p:sp>
          <p:nvSpPr>
            <p:cNvPr id="226" name="object 226"/>
            <p:cNvSpPr/>
            <p:nvPr/>
          </p:nvSpPr>
          <p:spPr>
            <a:xfrm>
              <a:off x="10708767" y="9338643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10708772" y="9642010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10708772" y="9960119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0708772" y="9339588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9903617" y="10278388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5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9904644" y="9325975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9904644" y="9325975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3" name="object 233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9917303" y="9339588"/>
              <a:ext cx="761949" cy="923114"/>
            </a:xfrm>
            <a:prstGeom prst="rect">
              <a:avLst/>
            </a:prstGeom>
          </p:spPr>
        </p:pic>
        <p:sp>
          <p:nvSpPr>
            <p:cNvPr id="234" name="object 234"/>
            <p:cNvSpPr/>
            <p:nvPr/>
          </p:nvSpPr>
          <p:spPr>
            <a:xfrm>
              <a:off x="9917303" y="9338643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9917308" y="9642010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9917308" y="9960119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9917303" y="9339588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14206609" y="10278388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4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14207646" y="9325975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14207646" y="9325975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1" name="object 24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4220305" y="9339588"/>
              <a:ext cx="761949" cy="923114"/>
            </a:xfrm>
            <a:prstGeom prst="rect">
              <a:avLst/>
            </a:prstGeom>
          </p:spPr>
        </p:pic>
        <p:sp>
          <p:nvSpPr>
            <p:cNvPr id="242" name="object 242"/>
            <p:cNvSpPr/>
            <p:nvPr/>
          </p:nvSpPr>
          <p:spPr>
            <a:xfrm>
              <a:off x="14220304" y="9338643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14220308" y="9642010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14220308" y="9960119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14220306" y="9339588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12161131" y="9657467"/>
              <a:ext cx="119380" cy="643890"/>
            </a:xfrm>
            <a:custGeom>
              <a:avLst/>
              <a:gdLst/>
              <a:ahLst/>
              <a:cxnLst/>
              <a:rect l="l" t="t" r="r" b="b"/>
              <a:pathLst>
                <a:path w="119379" h="643890">
                  <a:moveTo>
                    <a:pt x="118808" y="0"/>
                  </a:moveTo>
                  <a:lnTo>
                    <a:pt x="0" y="0"/>
                  </a:lnTo>
                  <a:lnTo>
                    <a:pt x="0" y="643329"/>
                  </a:lnTo>
                  <a:lnTo>
                    <a:pt x="118808" y="643329"/>
                  </a:lnTo>
                  <a:lnTo>
                    <a:pt x="1188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12161131" y="9657467"/>
              <a:ext cx="119380" cy="643890"/>
            </a:xfrm>
            <a:custGeom>
              <a:avLst/>
              <a:gdLst/>
              <a:ahLst/>
              <a:cxnLst/>
              <a:rect l="l" t="t" r="r" b="b"/>
              <a:pathLst>
                <a:path w="119379" h="643890">
                  <a:moveTo>
                    <a:pt x="0" y="643329"/>
                  </a:moveTo>
                  <a:lnTo>
                    <a:pt x="118808" y="643329"/>
                  </a:lnTo>
                  <a:lnTo>
                    <a:pt x="118808" y="0"/>
                  </a:lnTo>
                  <a:lnTo>
                    <a:pt x="0" y="0"/>
                  </a:lnTo>
                  <a:lnTo>
                    <a:pt x="0" y="643329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13421336" y="8607006"/>
              <a:ext cx="782955" cy="718185"/>
            </a:xfrm>
            <a:custGeom>
              <a:avLst/>
              <a:gdLst/>
              <a:ahLst/>
              <a:cxnLst/>
              <a:rect l="l" t="t" r="r" b="b"/>
              <a:pathLst>
                <a:path w="782955" h="718184">
                  <a:moveTo>
                    <a:pt x="782484" y="0"/>
                  </a:moveTo>
                  <a:lnTo>
                    <a:pt x="0" y="0"/>
                  </a:lnTo>
                  <a:lnTo>
                    <a:pt x="0" y="717917"/>
                  </a:lnTo>
                  <a:lnTo>
                    <a:pt x="782484" y="717917"/>
                  </a:lnTo>
                  <a:lnTo>
                    <a:pt x="782484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13421336" y="8607006"/>
              <a:ext cx="782955" cy="718185"/>
            </a:xfrm>
            <a:custGeom>
              <a:avLst/>
              <a:gdLst/>
              <a:ahLst/>
              <a:cxnLst/>
              <a:rect l="l" t="t" r="r" b="b"/>
              <a:pathLst>
                <a:path w="782955" h="718184">
                  <a:moveTo>
                    <a:pt x="782484" y="717917"/>
                  </a:moveTo>
                  <a:lnTo>
                    <a:pt x="782484" y="0"/>
                  </a:lnTo>
                  <a:lnTo>
                    <a:pt x="0" y="0"/>
                  </a:lnTo>
                  <a:lnTo>
                    <a:pt x="0" y="717917"/>
                  </a:lnTo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14206441" y="8607006"/>
              <a:ext cx="782955" cy="718185"/>
            </a:xfrm>
            <a:custGeom>
              <a:avLst/>
              <a:gdLst/>
              <a:ahLst/>
              <a:cxnLst/>
              <a:rect l="l" t="t" r="r" b="b"/>
              <a:pathLst>
                <a:path w="782955" h="718184">
                  <a:moveTo>
                    <a:pt x="782484" y="0"/>
                  </a:moveTo>
                  <a:lnTo>
                    <a:pt x="0" y="0"/>
                  </a:lnTo>
                  <a:lnTo>
                    <a:pt x="0" y="717917"/>
                  </a:lnTo>
                  <a:lnTo>
                    <a:pt x="782484" y="717917"/>
                  </a:lnTo>
                  <a:lnTo>
                    <a:pt x="782484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14206441" y="8607006"/>
              <a:ext cx="782955" cy="718185"/>
            </a:xfrm>
            <a:custGeom>
              <a:avLst/>
              <a:gdLst/>
              <a:ahLst/>
              <a:cxnLst/>
              <a:rect l="l" t="t" r="r" b="b"/>
              <a:pathLst>
                <a:path w="782955" h="718184">
                  <a:moveTo>
                    <a:pt x="782484" y="717917"/>
                  </a:moveTo>
                  <a:lnTo>
                    <a:pt x="782484" y="0"/>
                  </a:lnTo>
                  <a:lnTo>
                    <a:pt x="0" y="0"/>
                  </a:lnTo>
                  <a:lnTo>
                    <a:pt x="0" y="717917"/>
                  </a:lnTo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13404579" y="8613798"/>
              <a:ext cx="1622425" cy="1651635"/>
            </a:xfrm>
            <a:custGeom>
              <a:avLst/>
              <a:gdLst/>
              <a:ahLst/>
              <a:cxnLst/>
              <a:rect l="l" t="t" r="r" b="b"/>
              <a:pathLst>
                <a:path w="1622425" h="1651634">
                  <a:moveTo>
                    <a:pt x="1622361" y="1651566"/>
                  </a:moveTo>
                  <a:lnTo>
                    <a:pt x="1622361" y="0"/>
                  </a:lnTo>
                  <a:lnTo>
                    <a:pt x="0" y="0"/>
                  </a:lnTo>
                  <a:lnTo>
                    <a:pt x="0" y="1651566"/>
                  </a:lnTo>
                </a:path>
              </a:pathLst>
            </a:custGeom>
            <a:ln w="68063">
              <a:solidFill>
                <a:srgbClr val="617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3" name="object 25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3738609" y="8915108"/>
              <a:ext cx="209176" cy="110870"/>
            </a:xfrm>
            <a:prstGeom prst="rect">
              <a:avLst/>
            </a:prstGeom>
          </p:spPr>
        </p:pic>
        <p:pic>
          <p:nvPicPr>
            <p:cNvPr id="254" name="object 254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3968489" y="8915108"/>
              <a:ext cx="224296" cy="110870"/>
            </a:xfrm>
            <a:prstGeom prst="rect">
              <a:avLst/>
            </a:prstGeom>
          </p:spPr>
        </p:pic>
        <p:pic>
          <p:nvPicPr>
            <p:cNvPr id="255" name="object 255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4214375" y="8915108"/>
              <a:ext cx="209176" cy="110870"/>
            </a:xfrm>
            <a:prstGeom prst="rect">
              <a:avLst/>
            </a:prstGeom>
          </p:spPr>
        </p:pic>
        <p:sp>
          <p:nvSpPr>
            <p:cNvPr id="256" name="object 256"/>
            <p:cNvSpPr/>
            <p:nvPr/>
          </p:nvSpPr>
          <p:spPr>
            <a:xfrm>
              <a:off x="14486844" y="8915109"/>
              <a:ext cx="42545" cy="111125"/>
            </a:xfrm>
            <a:custGeom>
              <a:avLst/>
              <a:gdLst/>
              <a:ahLst/>
              <a:cxnLst/>
              <a:rect l="l" t="t" r="r" b="b"/>
              <a:pathLst>
                <a:path w="42544" h="111125">
                  <a:moveTo>
                    <a:pt x="42377" y="0"/>
                  </a:moveTo>
                  <a:lnTo>
                    <a:pt x="0" y="0"/>
                  </a:lnTo>
                  <a:lnTo>
                    <a:pt x="0" y="110870"/>
                  </a:lnTo>
                  <a:lnTo>
                    <a:pt x="42377" y="110870"/>
                  </a:lnTo>
                  <a:lnTo>
                    <a:pt x="42377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7" name="object 257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4570051" y="8915108"/>
              <a:ext cx="224296" cy="110870"/>
            </a:xfrm>
            <a:prstGeom prst="rect">
              <a:avLst/>
            </a:prstGeom>
          </p:spPr>
        </p:pic>
        <p:sp>
          <p:nvSpPr>
            <p:cNvPr id="258" name="object 258"/>
            <p:cNvSpPr/>
            <p:nvPr/>
          </p:nvSpPr>
          <p:spPr>
            <a:xfrm>
              <a:off x="7364298" y="7371691"/>
              <a:ext cx="443230" cy="1471930"/>
            </a:xfrm>
            <a:custGeom>
              <a:avLst/>
              <a:gdLst/>
              <a:ahLst/>
              <a:cxnLst/>
              <a:rect l="l" t="t" r="r" b="b"/>
              <a:pathLst>
                <a:path w="443229" h="1471929">
                  <a:moveTo>
                    <a:pt x="443232" y="0"/>
                  </a:moveTo>
                  <a:lnTo>
                    <a:pt x="0" y="0"/>
                  </a:lnTo>
                  <a:lnTo>
                    <a:pt x="0" y="1471469"/>
                  </a:lnTo>
                  <a:lnTo>
                    <a:pt x="443232" y="1471469"/>
                  </a:lnTo>
                  <a:lnTo>
                    <a:pt x="443232" y="0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9" name="object 25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534451" y="8447067"/>
              <a:ext cx="122253" cy="230652"/>
            </a:xfrm>
            <a:prstGeom prst="rect">
              <a:avLst/>
            </a:prstGeom>
          </p:spPr>
        </p:pic>
        <p:pic>
          <p:nvPicPr>
            <p:cNvPr id="260" name="object 26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534451" y="8176918"/>
              <a:ext cx="122253" cy="247312"/>
            </a:xfrm>
            <a:prstGeom prst="rect">
              <a:avLst/>
            </a:prstGeom>
          </p:spPr>
        </p:pic>
        <p:pic>
          <p:nvPicPr>
            <p:cNvPr id="261" name="object 26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534451" y="7922449"/>
              <a:ext cx="122253" cy="230652"/>
            </a:xfrm>
            <a:prstGeom prst="rect">
              <a:avLst/>
            </a:prstGeom>
          </p:spPr>
        </p:pic>
        <p:sp>
          <p:nvSpPr>
            <p:cNvPr id="262" name="object 262"/>
            <p:cNvSpPr/>
            <p:nvPr/>
          </p:nvSpPr>
          <p:spPr>
            <a:xfrm>
              <a:off x="7534448" y="7805929"/>
              <a:ext cx="122555" cy="46990"/>
            </a:xfrm>
            <a:custGeom>
              <a:avLst/>
              <a:gdLst/>
              <a:ahLst/>
              <a:cxnLst/>
              <a:rect l="l" t="t" r="r" b="b"/>
              <a:pathLst>
                <a:path w="122554" h="46990">
                  <a:moveTo>
                    <a:pt x="122253" y="0"/>
                  </a:moveTo>
                  <a:lnTo>
                    <a:pt x="0" y="0"/>
                  </a:lnTo>
                  <a:lnTo>
                    <a:pt x="0" y="46733"/>
                  </a:lnTo>
                  <a:lnTo>
                    <a:pt x="122253" y="46733"/>
                  </a:lnTo>
                  <a:lnTo>
                    <a:pt x="122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3" name="object 26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534450" y="7513589"/>
              <a:ext cx="122253" cy="247312"/>
            </a:xfrm>
            <a:prstGeom prst="rect">
              <a:avLst/>
            </a:prstGeom>
          </p:spPr>
        </p:pic>
        <p:pic>
          <p:nvPicPr>
            <p:cNvPr id="264" name="object 26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338014" y="7363199"/>
              <a:ext cx="30733" cy="2956509"/>
            </a:xfrm>
            <a:prstGeom prst="rect">
              <a:avLst/>
            </a:prstGeom>
          </p:spPr>
        </p:pic>
        <p:sp>
          <p:nvSpPr>
            <p:cNvPr id="265" name="object 265"/>
            <p:cNvSpPr/>
            <p:nvPr/>
          </p:nvSpPr>
          <p:spPr>
            <a:xfrm>
              <a:off x="7338024" y="7363197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6" name="object 26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335575" y="7353880"/>
              <a:ext cx="475086" cy="26712"/>
            </a:xfrm>
            <a:prstGeom prst="rect">
              <a:avLst/>
            </a:prstGeom>
          </p:spPr>
        </p:pic>
        <p:sp>
          <p:nvSpPr>
            <p:cNvPr id="267" name="object 267"/>
            <p:cNvSpPr/>
            <p:nvPr/>
          </p:nvSpPr>
          <p:spPr>
            <a:xfrm>
              <a:off x="7632187" y="7363566"/>
              <a:ext cx="262255" cy="1489710"/>
            </a:xfrm>
            <a:custGeom>
              <a:avLst/>
              <a:gdLst/>
              <a:ahLst/>
              <a:cxnLst/>
              <a:rect l="l" t="t" r="r" b="b"/>
              <a:pathLst>
                <a:path w="262254" h="1489709">
                  <a:moveTo>
                    <a:pt x="0" y="1489291"/>
                  </a:moveTo>
                  <a:lnTo>
                    <a:pt x="261951" y="1489291"/>
                  </a:lnTo>
                  <a:lnTo>
                    <a:pt x="261951" y="0"/>
                  </a:lnTo>
                  <a:lnTo>
                    <a:pt x="0" y="0"/>
                  </a:lnTo>
                  <a:lnTo>
                    <a:pt x="0" y="1489291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7632179" y="7363564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09">
                  <a:moveTo>
                    <a:pt x="81026" y="853541"/>
                  </a:moveTo>
                  <a:lnTo>
                    <a:pt x="0" y="706945"/>
                  </a:lnTo>
                  <a:lnTo>
                    <a:pt x="0" y="815848"/>
                  </a:lnTo>
                  <a:lnTo>
                    <a:pt x="20828" y="853541"/>
                  </a:lnTo>
                  <a:lnTo>
                    <a:pt x="0" y="891222"/>
                  </a:lnTo>
                  <a:lnTo>
                    <a:pt x="0" y="1000112"/>
                  </a:lnTo>
                  <a:lnTo>
                    <a:pt x="81026" y="853541"/>
                  </a:lnTo>
                  <a:close/>
                </a:path>
                <a:path w="453390" h="1489709">
                  <a:moveTo>
                    <a:pt x="201396" y="853541"/>
                  </a:moveTo>
                  <a:lnTo>
                    <a:pt x="0" y="489178"/>
                  </a:lnTo>
                  <a:lnTo>
                    <a:pt x="0" y="598081"/>
                  </a:lnTo>
                  <a:lnTo>
                    <a:pt x="141198" y="853541"/>
                  </a:lnTo>
                  <a:lnTo>
                    <a:pt x="0" y="1109002"/>
                  </a:lnTo>
                  <a:lnTo>
                    <a:pt x="0" y="1217891"/>
                  </a:lnTo>
                  <a:lnTo>
                    <a:pt x="201396" y="853541"/>
                  </a:lnTo>
                  <a:close/>
                </a:path>
                <a:path w="453390" h="1489709">
                  <a:moveTo>
                    <a:pt x="452882" y="942428"/>
                  </a:moveTo>
                  <a:lnTo>
                    <a:pt x="449364" y="948791"/>
                  </a:lnTo>
                  <a:lnTo>
                    <a:pt x="452882" y="955141"/>
                  </a:lnTo>
                  <a:lnTo>
                    <a:pt x="452882" y="942428"/>
                  </a:lnTo>
                  <a:close/>
                </a:path>
                <a:path w="453390" h="1489709">
                  <a:moveTo>
                    <a:pt x="452882" y="779081"/>
                  </a:moveTo>
                  <a:lnTo>
                    <a:pt x="253733" y="1139380"/>
                  </a:lnTo>
                  <a:lnTo>
                    <a:pt x="389178" y="1384414"/>
                  </a:lnTo>
                  <a:lnTo>
                    <a:pt x="419277" y="1329956"/>
                  </a:lnTo>
                  <a:lnTo>
                    <a:pt x="313931" y="1139380"/>
                  </a:lnTo>
                  <a:lnTo>
                    <a:pt x="452882" y="887984"/>
                  </a:lnTo>
                  <a:lnTo>
                    <a:pt x="452882" y="779081"/>
                  </a:lnTo>
                  <a:close/>
                </a:path>
                <a:path w="453390" h="1489709">
                  <a:moveTo>
                    <a:pt x="452882" y="561721"/>
                  </a:moveTo>
                  <a:lnTo>
                    <a:pt x="344258" y="758228"/>
                  </a:lnTo>
                  <a:lnTo>
                    <a:pt x="344043" y="758228"/>
                  </a:lnTo>
                  <a:lnTo>
                    <a:pt x="133362" y="1139380"/>
                  </a:lnTo>
                  <a:lnTo>
                    <a:pt x="326783" y="1489303"/>
                  </a:lnTo>
                  <a:lnTo>
                    <a:pt x="421487" y="1489303"/>
                  </a:lnTo>
                  <a:lnTo>
                    <a:pt x="434327" y="1466075"/>
                  </a:lnTo>
                  <a:lnTo>
                    <a:pt x="452882" y="1432509"/>
                  </a:lnTo>
                  <a:lnTo>
                    <a:pt x="452882" y="1323606"/>
                  </a:lnTo>
                  <a:lnTo>
                    <a:pt x="374142" y="1466075"/>
                  </a:lnTo>
                  <a:lnTo>
                    <a:pt x="193560" y="1139380"/>
                  </a:lnTo>
                  <a:lnTo>
                    <a:pt x="403720" y="759129"/>
                  </a:lnTo>
                  <a:lnTo>
                    <a:pt x="403948" y="759129"/>
                  </a:lnTo>
                  <a:lnTo>
                    <a:pt x="452882" y="670598"/>
                  </a:lnTo>
                  <a:lnTo>
                    <a:pt x="452882" y="561721"/>
                  </a:lnTo>
                  <a:close/>
                </a:path>
                <a:path w="453390" h="1489709">
                  <a:moveTo>
                    <a:pt x="452882" y="303136"/>
                  </a:moveTo>
                  <a:lnTo>
                    <a:pt x="358813" y="132943"/>
                  </a:lnTo>
                  <a:lnTo>
                    <a:pt x="328726" y="187388"/>
                  </a:lnTo>
                  <a:lnTo>
                    <a:pt x="434060" y="377977"/>
                  </a:lnTo>
                  <a:lnTo>
                    <a:pt x="253492" y="704672"/>
                  </a:lnTo>
                  <a:lnTo>
                    <a:pt x="72923" y="377977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25" y="377977"/>
                  </a:lnTo>
                  <a:lnTo>
                    <a:pt x="223405" y="759129"/>
                  </a:lnTo>
                  <a:lnTo>
                    <a:pt x="283591" y="759129"/>
                  </a:lnTo>
                  <a:lnTo>
                    <a:pt x="313690" y="704672"/>
                  </a:lnTo>
                  <a:lnTo>
                    <a:pt x="452882" y="452843"/>
                  </a:lnTo>
                  <a:lnTo>
                    <a:pt x="452882" y="303136"/>
                  </a:lnTo>
                  <a:close/>
                </a:path>
                <a:path w="453390" h="1489709">
                  <a:moveTo>
                    <a:pt x="452882" y="85356"/>
                  </a:moveTo>
                  <a:lnTo>
                    <a:pt x="434047" y="51282"/>
                  </a:lnTo>
                  <a:lnTo>
                    <a:pt x="405701" y="0"/>
                  </a:lnTo>
                  <a:lnTo>
                    <a:pt x="342011" y="0"/>
                  </a:lnTo>
                  <a:lnTo>
                    <a:pt x="133096" y="377977"/>
                  </a:lnTo>
                  <a:lnTo>
                    <a:pt x="268528" y="623011"/>
                  </a:lnTo>
                  <a:lnTo>
                    <a:pt x="298640" y="568566"/>
                  </a:lnTo>
                  <a:lnTo>
                    <a:pt x="193281" y="377977"/>
                  </a:lnTo>
                  <a:lnTo>
                    <a:pt x="373849" y="51282"/>
                  </a:lnTo>
                  <a:lnTo>
                    <a:pt x="452882" y="194246"/>
                  </a:lnTo>
                  <a:lnTo>
                    <a:pt x="452882" y="853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9" name="object 269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608134" y="7363199"/>
              <a:ext cx="30733" cy="2956509"/>
            </a:xfrm>
            <a:prstGeom prst="rect">
              <a:avLst/>
            </a:prstGeom>
          </p:spPr>
        </p:pic>
        <p:sp>
          <p:nvSpPr>
            <p:cNvPr id="270" name="object 270"/>
            <p:cNvSpPr/>
            <p:nvPr/>
          </p:nvSpPr>
          <p:spPr>
            <a:xfrm>
              <a:off x="7608136" y="7363197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1" name="object 27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7605684" y="7353880"/>
              <a:ext cx="475086" cy="26712"/>
            </a:xfrm>
            <a:prstGeom prst="rect">
              <a:avLst/>
            </a:prstGeom>
          </p:spPr>
        </p:pic>
        <p:sp>
          <p:nvSpPr>
            <p:cNvPr id="272" name="object 272"/>
            <p:cNvSpPr/>
            <p:nvPr/>
          </p:nvSpPr>
          <p:spPr>
            <a:xfrm>
              <a:off x="7894139" y="7363566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09">
                  <a:moveTo>
                    <a:pt x="452876" y="0"/>
                  </a:moveTo>
                  <a:lnTo>
                    <a:pt x="0" y="0"/>
                  </a:lnTo>
                  <a:lnTo>
                    <a:pt x="0" y="1489291"/>
                  </a:lnTo>
                  <a:lnTo>
                    <a:pt x="452876" y="1489291"/>
                  </a:lnTo>
                  <a:lnTo>
                    <a:pt x="452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7894129" y="7363564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09">
                  <a:moveTo>
                    <a:pt x="81013" y="853528"/>
                  </a:moveTo>
                  <a:lnTo>
                    <a:pt x="0" y="706958"/>
                  </a:lnTo>
                  <a:lnTo>
                    <a:pt x="0" y="815835"/>
                  </a:lnTo>
                  <a:lnTo>
                    <a:pt x="20840" y="853528"/>
                  </a:lnTo>
                  <a:lnTo>
                    <a:pt x="0" y="891235"/>
                  </a:lnTo>
                  <a:lnTo>
                    <a:pt x="0" y="1000125"/>
                  </a:lnTo>
                  <a:lnTo>
                    <a:pt x="81013" y="853528"/>
                  </a:lnTo>
                  <a:close/>
                </a:path>
                <a:path w="453390" h="1489709">
                  <a:moveTo>
                    <a:pt x="201383" y="853528"/>
                  </a:moveTo>
                  <a:lnTo>
                    <a:pt x="0" y="489165"/>
                  </a:lnTo>
                  <a:lnTo>
                    <a:pt x="0" y="598068"/>
                  </a:lnTo>
                  <a:lnTo>
                    <a:pt x="141211" y="853528"/>
                  </a:lnTo>
                  <a:lnTo>
                    <a:pt x="0" y="1109002"/>
                  </a:lnTo>
                  <a:lnTo>
                    <a:pt x="0" y="1217904"/>
                  </a:lnTo>
                  <a:lnTo>
                    <a:pt x="201383" y="853528"/>
                  </a:lnTo>
                  <a:close/>
                </a:path>
                <a:path w="453390" h="1489709">
                  <a:moveTo>
                    <a:pt x="452869" y="942441"/>
                  </a:moveTo>
                  <a:lnTo>
                    <a:pt x="449364" y="948791"/>
                  </a:lnTo>
                  <a:lnTo>
                    <a:pt x="452869" y="955141"/>
                  </a:lnTo>
                  <a:lnTo>
                    <a:pt x="452869" y="942441"/>
                  </a:lnTo>
                  <a:close/>
                </a:path>
                <a:path w="453390" h="1489709">
                  <a:moveTo>
                    <a:pt x="452869" y="779081"/>
                  </a:moveTo>
                  <a:lnTo>
                    <a:pt x="253733" y="1139380"/>
                  </a:lnTo>
                  <a:lnTo>
                    <a:pt x="389178" y="1384414"/>
                  </a:lnTo>
                  <a:lnTo>
                    <a:pt x="419265" y="1329956"/>
                  </a:lnTo>
                  <a:lnTo>
                    <a:pt x="313931" y="1139380"/>
                  </a:lnTo>
                  <a:lnTo>
                    <a:pt x="452869" y="887984"/>
                  </a:lnTo>
                  <a:lnTo>
                    <a:pt x="452869" y="779081"/>
                  </a:lnTo>
                  <a:close/>
                </a:path>
                <a:path w="453390" h="1489709">
                  <a:moveTo>
                    <a:pt x="452882" y="561721"/>
                  </a:moveTo>
                  <a:lnTo>
                    <a:pt x="344258" y="758228"/>
                  </a:lnTo>
                  <a:lnTo>
                    <a:pt x="344043" y="758228"/>
                  </a:lnTo>
                  <a:lnTo>
                    <a:pt x="133375" y="1139380"/>
                  </a:lnTo>
                  <a:lnTo>
                    <a:pt x="326783" y="1489303"/>
                  </a:lnTo>
                  <a:lnTo>
                    <a:pt x="421474" y="1489303"/>
                  </a:lnTo>
                  <a:lnTo>
                    <a:pt x="434314" y="1466075"/>
                  </a:lnTo>
                  <a:lnTo>
                    <a:pt x="452869" y="1432509"/>
                  </a:lnTo>
                  <a:lnTo>
                    <a:pt x="452869" y="1323606"/>
                  </a:lnTo>
                  <a:lnTo>
                    <a:pt x="374142" y="1466075"/>
                  </a:lnTo>
                  <a:lnTo>
                    <a:pt x="193560" y="1139380"/>
                  </a:lnTo>
                  <a:lnTo>
                    <a:pt x="403720" y="759129"/>
                  </a:lnTo>
                  <a:lnTo>
                    <a:pt x="403948" y="759129"/>
                  </a:lnTo>
                  <a:lnTo>
                    <a:pt x="452882" y="670623"/>
                  </a:lnTo>
                  <a:lnTo>
                    <a:pt x="452882" y="561721"/>
                  </a:lnTo>
                  <a:close/>
                </a:path>
                <a:path w="453390" h="1489709">
                  <a:moveTo>
                    <a:pt x="452882" y="303123"/>
                  </a:moveTo>
                  <a:lnTo>
                    <a:pt x="358813" y="132943"/>
                  </a:lnTo>
                  <a:lnTo>
                    <a:pt x="328714" y="187388"/>
                  </a:lnTo>
                  <a:lnTo>
                    <a:pt x="434060" y="377977"/>
                  </a:lnTo>
                  <a:lnTo>
                    <a:pt x="253492" y="704672"/>
                  </a:lnTo>
                  <a:lnTo>
                    <a:pt x="72923" y="377977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25" y="377977"/>
                  </a:lnTo>
                  <a:lnTo>
                    <a:pt x="223393" y="759129"/>
                  </a:lnTo>
                  <a:lnTo>
                    <a:pt x="283591" y="759129"/>
                  </a:lnTo>
                  <a:lnTo>
                    <a:pt x="313677" y="704672"/>
                  </a:lnTo>
                  <a:lnTo>
                    <a:pt x="452882" y="452843"/>
                  </a:lnTo>
                  <a:lnTo>
                    <a:pt x="452882" y="303123"/>
                  </a:lnTo>
                  <a:close/>
                </a:path>
                <a:path w="453390" h="1489709">
                  <a:moveTo>
                    <a:pt x="452882" y="85331"/>
                  </a:moveTo>
                  <a:lnTo>
                    <a:pt x="434060" y="51282"/>
                  </a:lnTo>
                  <a:lnTo>
                    <a:pt x="405714" y="0"/>
                  </a:lnTo>
                  <a:lnTo>
                    <a:pt x="342011" y="0"/>
                  </a:lnTo>
                  <a:lnTo>
                    <a:pt x="133096" y="377977"/>
                  </a:lnTo>
                  <a:lnTo>
                    <a:pt x="268528" y="623011"/>
                  </a:lnTo>
                  <a:lnTo>
                    <a:pt x="298627" y="568566"/>
                  </a:lnTo>
                  <a:lnTo>
                    <a:pt x="193281" y="377977"/>
                  </a:lnTo>
                  <a:lnTo>
                    <a:pt x="373849" y="51282"/>
                  </a:lnTo>
                  <a:lnTo>
                    <a:pt x="452882" y="194246"/>
                  </a:lnTo>
                  <a:lnTo>
                    <a:pt x="452882" y="853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4" name="object 27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869343" y="7363199"/>
              <a:ext cx="30733" cy="2956509"/>
            </a:xfrm>
            <a:prstGeom prst="rect">
              <a:avLst/>
            </a:prstGeom>
          </p:spPr>
        </p:pic>
        <p:sp>
          <p:nvSpPr>
            <p:cNvPr id="275" name="object 275"/>
            <p:cNvSpPr/>
            <p:nvPr/>
          </p:nvSpPr>
          <p:spPr>
            <a:xfrm>
              <a:off x="7869343" y="7363197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6" name="object 27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7866893" y="7353880"/>
              <a:ext cx="475087" cy="26712"/>
            </a:xfrm>
            <a:prstGeom prst="rect">
              <a:avLst/>
            </a:prstGeom>
          </p:spPr>
        </p:pic>
        <p:sp>
          <p:nvSpPr>
            <p:cNvPr id="277" name="object 277"/>
            <p:cNvSpPr/>
            <p:nvPr/>
          </p:nvSpPr>
          <p:spPr>
            <a:xfrm>
              <a:off x="8418503" y="9785946"/>
              <a:ext cx="148590" cy="536575"/>
            </a:xfrm>
            <a:custGeom>
              <a:avLst/>
              <a:gdLst/>
              <a:ahLst/>
              <a:cxnLst/>
              <a:rect l="l" t="t" r="r" b="b"/>
              <a:pathLst>
                <a:path w="148590" h="536575">
                  <a:moveTo>
                    <a:pt x="125752" y="299395"/>
                  </a:moveTo>
                  <a:lnTo>
                    <a:pt x="64576" y="299395"/>
                  </a:lnTo>
                  <a:lnTo>
                    <a:pt x="65844" y="304463"/>
                  </a:lnTo>
                  <a:lnTo>
                    <a:pt x="69591" y="314589"/>
                  </a:lnTo>
                  <a:lnTo>
                    <a:pt x="76547" y="331839"/>
                  </a:lnTo>
                  <a:lnTo>
                    <a:pt x="83465" y="348794"/>
                  </a:lnTo>
                  <a:lnTo>
                    <a:pt x="86943" y="357637"/>
                  </a:lnTo>
                  <a:lnTo>
                    <a:pt x="87781" y="360579"/>
                  </a:lnTo>
                  <a:lnTo>
                    <a:pt x="87362" y="366077"/>
                  </a:lnTo>
                  <a:lnTo>
                    <a:pt x="86514" y="370297"/>
                  </a:lnTo>
                  <a:lnTo>
                    <a:pt x="85247" y="378737"/>
                  </a:lnTo>
                  <a:lnTo>
                    <a:pt x="91739" y="427002"/>
                  </a:lnTo>
                  <a:lnTo>
                    <a:pt x="93664" y="494791"/>
                  </a:lnTo>
                  <a:lnTo>
                    <a:pt x="93687" y="495639"/>
                  </a:lnTo>
                  <a:lnTo>
                    <a:pt x="94954" y="496906"/>
                  </a:lnTo>
                  <a:lnTo>
                    <a:pt x="97917" y="502802"/>
                  </a:lnTo>
                  <a:lnTo>
                    <a:pt x="97917" y="504487"/>
                  </a:lnTo>
                  <a:lnTo>
                    <a:pt x="100022" y="521378"/>
                  </a:lnTo>
                  <a:lnTo>
                    <a:pt x="98336" y="528132"/>
                  </a:lnTo>
                  <a:lnTo>
                    <a:pt x="98336" y="528970"/>
                  </a:lnTo>
                  <a:lnTo>
                    <a:pt x="105509" y="532781"/>
                  </a:lnTo>
                  <a:lnTo>
                    <a:pt x="125342" y="535724"/>
                  </a:lnTo>
                  <a:lnTo>
                    <a:pt x="132096" y="536572"/>
                  </a:lnTo>
                  <a:lnTo>
                    <a:pt x="144756" y="534038"/>
                  </a:lnTo>
                  <a:lnTo>
                    <a:pt x="148138" y="529818"/>
                  </a:lnTo>
                  <a:lnTo>
                    <a:pt x="147421" y="525179"/>
                  </a:lnTo>
                  <a:lnTo>
                    <a:pt x="147355" y="524750"/>
                  </a:lnTo>
                  <a:lnTo>
                    <a:pt x="147290" y="524331"/>
                  </a:lnTo>
                  <a:lnTo>
                    <a:pt x="143918" y="522645"/>
                  </a:lnTo>
                  <a:lnTo>
                    <a:pt x="144756" y="518854"/>
                  </a:lnTo>
                  <a:lnTo>
                    <a:pt x="135468" y="513776"/>
                  </a:lnTo>
                  <a:lnTo>
                    <a:pt x="132515" y="509137"/>
                  </a:lnTo>
                  <a:lnTo>
                    <a:pt x="128295" y="503231"/>
                  </a:lnTo>
                  <a:lnTo>
                    <a:pt x="129143" y="502383"/>
                  </a:lnTo>
                  <a:lnTo>
                    <a:pt x="129143" y="496477"/>
                  </a:lnTo>
                  <a:lnTo>
                    <a:pt x="131847" y="496477"/>
                  </a:lnTo>
                  <a:lnTo>
                    <a:pt x="132515" y="494791"/>
                  </a:lnTo>
                  <a:lnTo>
                    <a:pt x="132873" y="489402"/>
                  </a:lnTo>
                  <a:lnTo>
                    <a:pt x="132833" y="478279"/>
                  </a:lnTo>
                  <a:lnTo>
                    <a:pt x="132634" y="464228"/>
                  </a:lnTo>
                  <a:lnTo>
                    <a:pt x="132515" y="450057"/>
                  </a:lnTo>
                  <a:lnTo>
                    <a:pt x="131972" y="409962"/>
                  </a:lnTo>
                  <a:lnTo>
                    <a:pt x="131378" y="381271"/>
                  </a:lnTo>
                  <a:lnTo>
                    <a:pt x="131269" y="376348"/>
                  </a:lnTo>
                  <a:lnTo>
                    <a:pt x="130904" y="366077"/>
                  </a:lnTo>
                  <a:lnTo>
                    <a:pt x="130829" y="363962"/>
                  </a:lnTo>
                  <a:lnTo>
                    <a:pt x="130527" y="361288"/>
                  </a:lnTo>
                  <a:lnTo>
                    <a:pt x="129987" y="355253"/>
                  </a:lnTo>
                  <a:lnTo>
                    <a:pt x="126609" y="314589"/>
                  </a:lnTo>
                  <a:lnTo>
                    <a:pt x="125847" y="301081"/>
                  </a:lnTo>
                  <a:lnTo>
                    <a:pt x="125752" y="299395"/>
                  </a:lnTo>
                  <a:close/>
                </a:path>
                <a:path w="148590" h="536575">
                  <a:moveTo>
                    <a:pt x="10555" y="45119"/>
                  </a:moveTo>
                  <a:lnTo>
                    <a:pt x="4219" y="58847"/>
                  </a:lnTo>
                  <a:lnTo>
                    <a:pt x="0" y="69391"/>
                  </a:lnTo>
                  <a:lnTo>
                    <a:pt x="6335" y="74878"/>
                  </a:lnTo>
                  <a:lnTo>
                    <a:pt x="11695" y="76829"/>
                  </a:lnTo>
                  <a:lnTo>
                    <a:pt x="14515" y="78342"/>
                  </a:lnTo>
                  <a:lnTo>
                    <a:pt x="15043" y="82180"/>
                  </a:lnTo>
                  <a:lnTo>
                    <a:pt x="12801" y="91283"/>
                  </a:lnTo>
                  <a:lnTo>
                    <a:pt x="7392" y="108638"/>
                  </a:lnTo>
                  <a:lnTo>
                    <a:pt x="6482" y="114686"/>
                  </a:lnTo>
                  <a:lnTo>
                    <a:pt x="4225" y="130560"/>
                  </a:lnTo>
                  <a:lnTo>
                    <a:pt x="2047" y="148078"/>
                  </a:lnTo>
                  <a:lnTo>
                    <a:pt x="1057" y="161183"/>
                  </a:lnTo>
                  <a:lnTo>
                    <a:pt x="1057" y="172786"/>
                  </a:lnTo>
                  <a:lnTo>
                    <a:pt x="18995" y="176168"/>
                  </a:lnTo>
                  <a:lnTo>
                    <a:pt x="17937" y="183330"/>
                  </a:lnTo>
                  <a:lnTo>
                    <a:pt x="18995" y="190723"/>
                  </a:lnTo>
                  <a:lnTo>
                    <a:pt x="19438" y="195277"/>
                  </a:lnTo>
                  <a:lnTo>
                    <a:pt x="18574" y="199434"/>
                  </a:lnTo>
                  <a:lnTo>
                    <a:pt x="15494" y="205568"/>
                  </a:lnTo>
                  <a:lnTo>
                    <a:pt x="9288" y="216053"/>
                  </a:lnTo>
                  <a:lnTo>
                    <a:pt x="8150" y="220156"/>
                  </a:lnTo>
                  <a:lnTo>
                    <a:pt x="5569" y="229895"/>
                  </a:lnTo>
                  <a:lnTo>
                    <a:pt x="2789" y="241415"/>
                  </a:lnTo>
                  <a:lnTo>
                    <a:pt x="1057" y="250860"/>
                  </a:lnTo>
                  <a:lnTo>
                    <a:pt x="594" y="257142"/>
                  </a:lnTo>
                  <a:lnTo>
                    <a:pt x="1294" y="265217"/>
                  </a:lnTo>
                  <a:lnTo>
                    <a:pt x="1319" y="265501"/>
                  </a:lnTo>
                  <a:lnTo>
                    <a:pt x="4023" y="281573"/>
                  </a:lnTo>
                  <a:lnTo>
                    <a:pt x="9497" y="310997"/>
                  </a:lnTo>
                  <a:lnTo>
                    <a:pt x="37990" y="486131"/>
                  </a:lnTo>
                  <a:lnTo>
                    <a:pt x="40053" y="496477"/>
                  </a:lnTo>
                  <a:lnTo>
                    <a:pt x="40032" y="496906"/>
                  </a:lnTo>
                  <a:lnTo>
                    <a:pt x="37990" y="504069"/>
                  </a:lnTo>
                  <a:lnTo>
                    <a:pt x="34359" y="510066"/>
                  </a:lnTo>
                  <a:lnTo>
                    <a:pt x="27961" y="516285"/>
                  </a:lnTo>
                  <a:lnTo>
                    <a:pt x="20773" y="521673"/>
                  </a:lnTo>
                  <a:lnTo>
                    <a:pt x="14775" y="525179"/>
                  </a:lnTo>
                  <a:lnTo>
                    <a:pt x="13508" y="528970"/>
                  </a:lnTo>
                  <a:lnTo>
                    <a:pt x="14356" y="535724"/>
                  </a:lnTo>
                  <a:lnTo>
                    <a:pt x="26586" y="534467"/>
                  </a:lnTo>
                  <a:lnTo>
                    <a:pt x="30806" y="534467"/>
                  </a:lnTo>
                  <a:lnTo>
                    <a:pt x="36881" y="534038"/>
                  </a:lnTo>
                  <a:lnTo>
                    <a:pt x="37046" y="534038"/>
                  </a:lnTo>
                  <a:lnTo>
                    <a:pt x="58649" y="531786"/>
                  </a:lnTo>
                  <a:lnTo>
                    <a:pt x="64576" y="531074"/>
                  </a:lnTo>
                  <a:lnTo>
                    <a:pt x="67529" y="530655"/>
                  </a:lnTo>
                  <a:lnTo>
                    <a:pt x="71749" y="524750"/>
                  </a:lnTo>
                  <a:lnTo>
                    <a:pt x="73435" y="517996"/>
                  </a:lnTo>
                  <a:lnTo>
                    <a:pt x="72168" y="497744"/>
                  </a:lnTo>
                  <a:lnTo>
                    <a:pt x="71072" y="450855"/>
                  </a:lnTo>
                  <a:lnTo>
                    <a:pt x="69634" y="404057"/>
                  </a:lnTo>
                  <a:lnTo>
                    <a:pt x="65414" y="394350"/>
                  </a:lnTo>
                  <a:lnTo>
                    <a:pt x="67948" y="391815"/>
                  </a:lnTo>
                  <a:lnTo>
                    <a:pt x="64068" y="343426"/>
                  </a:lnTo>
                  <a:lnTo>
                    <a:pt x="63552" y="314589"/>
                  </a:lnTo>
                  <a:lnTo>
                    <a:pt x="63487" y="310997"/>
                  </a:lnTo>
                  <a:lnTo>
                    <a:pt x="63370" y="304463"/>
                  </a:lnTo>
                  <a:lnTo>
                    <a:pt x="63309" y="301081"/>
                  </a:lnTo>
                  <a:lnTo>
                    <a:pt x="64576" y="299395"/>
                  </a:lnTo>
                  <a:lnTo>
                    <a:pt x="125752" y="299395"/>
                  </a:lnTo>
                  <a:lnTo>
                    <a:pt x="125342" y="292114"/>
                  </a:lnTo>
                  <a:lnTo>
                    <a:pt x="124471" y="275418"/>
                  </a:lnTo>
                  <a:lnTo>
                    <a:pt x="120695" y="235542"/>
                  </a:lnTo>
                  <a:lnTo>
                    <a:pt x="119017" y="226389"/>
                  </a:lnTo>
                  <a:lnTo>
                    <a:pt x="118680" y="220156"/>
                  </a:lnTo>
                  <a:lnTo>
                    <a:pt x="118580" y="218309"/>
                  </a:lnTo>
                  <a:lnTo>
                    <a:pt x="119648" y="208924"/>
                  </a:lnTo>
                  <a:lnTo>
                    <a:pt x="121035" y="199619"/>
                  </a:lnTo>
                  <a:lnTo>
                    <a:pt x="121551" y="191781"/>
                  </a:lnTo>
                  <a:lnTo>
                    <a:pt x="121930" y="183588"/>
                  </a:lnTo>
                  <a:lnTo>
                    <a:pt x="123339" y="173736"/>
                  </a:lnTo>
                  <a:lnTo>
                    <a:pt x="125224" y="164359"/>
                  </a:lnTo>
                  <a:lnTo>
                    <a:pt x="127028" y="157592"/>
                  </a:lnTo>
                  <a:lnTo>
                    <a:pt x="129075" y="148078"/>
                  </a:lnTo>
                  <a:lnTo>
                    <a:pt x="131516" y="132009"/>
                  </a:lnTo>
                  <a:lnTo>
                    <a:pt x="133325" y="115217"/>
                  </a:lnTo>
                  <a:lnTo>
                    <a:pt x="133382" y="114686"/>
                  </a:lnTo>
                  <a:lnTo>
                    <a:pt x="133782" y="101046"/>
                  </a:lnTo>
                  <a:lnTo>
                    <a:pt x="133235" y="98093"/>
                  </a:lnTo>
                  <a:lnTo>
                    <a:pt x="26586" y="98093"/>
                  </a:lnTo>
                  <a:lnTo>
                    <a:pt x="25749" y="94722"/>
                  </a:lnTo>
                  <a:lnTo>
                    <a:pt x="27016" y="84585"/>
                  </a:lnTo>
                  <a:lnTo>
                    <a:pt x="27853" y="83318"/>
                  </a:lnTo>
                  <a:lnTo>
                    <a:pt x="31236" y="83318"/>
                  </a:lnTo>
                  <a:lnTo>
                    <a:pt x="29969" y="69391"/>
                  </a:lnTo>
                  <a:lnTo>
                    <a:pt x="29120" y="66857"/>
                  </a:lnTo>
                  <a:lnTo>
                    <a:pt x="30387" y="63904"/>
                  </a:lnTo>
                  <a:lnTo>
                    <a:pt x="35456" y="62218"/>
                  </a:lnTo>
                  <a:lnTo>
                    <a:pt x="34607" y="62009"/>
                  </a:lnTo>
                  <a:lnTo>
                    <a:pt x="30597" y="58847"/>
                  </a:lnTo>
                  <a:lnTo>
                    <a:pt x="27435" y="53768"/>
                  </a:lnTo>
                  <a:lnTo>
                    <a:pt x="21099" y="51244"/>
                  </a:lnTo>
                  <a:lnTo>
                    <a:pt x="14775" y="47234"/>
                  </a:lnTo>
                  <a:lnTo>
                    <a:pt x="10555" y="45119"/>
                  </a:lnTo>
                  <a:close/>
                </a:path>
                <a:path w="148590" h="536575">
                  <a:moveTo>
                    <a:pt x="131847" y="496477"/>
                  </a:moveTo>
                  <a:lnTo>
                    <a:pt x="129143" y="496477"/>
                  </a:lnTo>
                  <a:lnTo>
                    <a:pt x="131677" y="496906"/>
                  </a:lnTo>
                  <a:lnTo>
                    <a:pt x="131764" y="496686"/>
                  </a:lnTo>
                  <a:lnTo>
                    <a:pt x="131847" y="496477"/>
                  </a:lnTo>
                  <a:close/>
                </a:path>
                <a:path w="148590" h="536575">
                  <a:moveTo>
                    <a:pt x="126066" y="73192"/>
                  </a:moveTo>
                  <a:lnTo>
                    <a:pt x="52754" y="73192"/>
                  </a:lnTo>
                  <a:lnTo>
                    <a:pt x="58660" y="79936"/>
                  </a:lnTo>
                  <a:lnTo>
                    <a:pt x="54021" y="82899"/>
                  </a:lnTo>
                  <a:lnTo>
                    <a:pt x="47267" y="87119"/>
                  </a:lnTo>
                  <a:lnTo>
                    <a:pt x="30806" y="95559"/>
                  </a:lnTo>
                  <a:lnTo>
                    <a:pt x="26586" y="98093"/>
                  </a:lnTo>
                  <a:lnTo>
                    <a:pt x="133235" y="98093"/>
                  </a:lnTo>
                  <a:lnTo>
                    <a:pt x="131622" y="89392"/>
                  </a:lnTo>
                  <a:lnTo>
                    <a:pt x="127560" y="76829"/>
                  </a:lnTo>
                  <a:lnTo>
                    <a:pt x="126066" y="73192"/>
                  </a:lnTo>
                  <a:close/>
                </a:path>
                <a:path w="148590" h="536575">
                  <a:moveTo>
                    <a:pt x="64745" y="0"/>
                  </a:moveTo>
                  <a:lnTo>
                    <a:pt x="54715" y="0"/>
                  </a:lnTo>
                  <a:lnTo>
                    <a:pt x="45513" y="1337"/>
                  </a:lnTo>
                  <a:lnTo>
                    <a:pt x="27853" y="33946"/>
                  </a:lnTo>
                  <a:lnTo>
                    <a:pt x="29116" y="42443"/>
                  </a:lnTo>
                  <a:lnTo>
                    <a:pt x="33185" y="52881"/>
                  </a:lnTo>
                  <a:lnTo>
                    <a:pt x="38598" y="62607"/>
                  </a:lnTo>
                  <a:lnTo>
                    <a:pt x="43896" y="68972"/>
                  </a:lnTo>
                  <a:lnTo>
                    <a:pt x="50220" y="74030"/>
                  </a:lnTo>
                  <a:lnTo>
                    <a:pt x="52754" y="73192"/>
                  </a:lnTo>
                  <a:lnTo>
                    <a:pt x="126066" y="73192"/>
                  </a:lnTo>
                  <a:lnTo>
                    <a:pt x="123461" y="66857"/>
                  </a:lnTo>
                  <a:lnTo>
                    <a:pt x="123340" y="66562"/>
                  </a:lnTo>
                  <a:lnTo>
                    <a:pt x="122332" y="64742"/>
                  </a:lnTo>
                  <a:lnTo>
                    <a:pt x="110577" y="64742"/>
                  </a:lnTo>
                  <a:lnTo>
                    <a:pt x="103823" y="60951"/>
                  </a:lnTo>
                  <a:lnTo>
                    <a:pt x="97917" y="58417"/>
                  </a:lnTo>
                  <a:lnTo>
                    <a:pt x="100441" y="55464"/>
                  </a:lnTo>
                  <a:lnTo>
                    <a:pt x="98755" y="40689"/>
                  </a:lnTo>
                  <a:lnTo>
                    <a:pt x="94774" y="28930"/>
                  </a:lnTo>
                  <a:lnTo>
                    <a:pt x="87186" y="17219"/>
                  </a:lnTo>
                  <a:lnTo>
                    <a:pt x="78581" y="7460"/>
                  </a:lnTo>
                  <a:lnTo>
                    <a:pt x="71749" y="1861"/>
                  </a:lnTo>
                  <a:lnTo>
                    <a:pt x="64745" y="0"/>
                  </a:lnTo>
                  <a:close/>
                </a:path>
                <a:path w="148590" h="536575">
                  <a:moveTo>
                    <a:pt x="119017" y="60533"/>
                  </a:moveTo>
                  <a:lnTo>
                    <a:pt x="111415" y="63056"/>
                  </a:lnTo>
                  <a:lnTo>
                    <a:pt x="110577" y="64742"/>
                  </a:lnTo>
                  <a:lnTo>
                    <a:pt x="122332" y="64742"/>
                  </a:lnTo>
                  <a:lnTo>
                    <a:pt x="120935" y="62218"/>
                  </a:lnTo>
                  <a:lnTo>
                    <a:pt x="120819" y="62009"/>
                  </a:lnTo>
                  <a:lnTo>
                    <a:pt x="120703" y="61800"/>
                  </a:lnTo>
                  <a:lnTo>
                    <a:pt x="119017" y="60533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9036881" y="10281603"/>
              <a:ext cx="51435" cy="13335"/>
            </a:xfrm>
            <a:custGeom>
              <a:avLst/>
              <a:gdLst/>
              <a:ahLst/>
              <a:cxnLst/>
              <a:rect l="l" t="t" r="r" b="b"/>
              <a:pathLst>
                <a:path w="51434" h="13334">
                  <a:moveTo>
                    <a:pt x="0" y="13330"/>
                  </a:moveTo>
                  <a:lnTo>
                    <a:pt x="51163" y="13330"/>
                  </a:lnTo>
                  <a:lnTo>
                    <a:pt x="51163" y="0"/>
                  </a:lnTo>
                  <a:lnTo>
                    <a:pt x="0" y="0"/>
                  </a:lnTo>
                  <a:lnTo>
                    <a:pt x="0" y="13330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9036881" y="8986713"/>
              <a:ext cx="51435" cy="1308735"/>
            </a:xfrm>
            <a:custGeom>
              <a:avLst/>
              <a:gdLst/>
              <a:ahLst/>
              <a:cxnLst/>
              <a:rect l="l" t="t" r="r" b="b"/>
              <a:pathLst>
                <a:path w="51434" h="1308734">
                  <a:moveTo>
                    <a:pt x="0" y="1308220"/>
                  </a:moveTo>
                  <a:lnTo>
                    <a:pt x="51163" y="1308220"/>
                  </a:lnTo>
                  <a:lnTo>
                    <a:pt x="51163" y="0"/>
                  </a:lnTo>
                  <a:lnTo>
                    <a:pt x="0" y="0"/>
                  </a:lnTo>
                  <a:lnTo>
                    <a:pt x="0" y="1308220"/>
                  </a:lnTo>
                  <a:close/>
                </a:path>
              </a:pathLst>
            </a:custGeom>
            <a:ln w="104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8916659" y="10294096"/>
              <a:ext cx="293370" cy="36195"/>
            </a:xfrm>
            <a:custGeom>
              <a:avLst/>
              <a:gdLst/>
              <a:ahLst/>
              <a:cxnLst/>
              <a:rect l="l" t="t" r="r" b="b"/>
              <a:pathLst>
                <a:path w="293370" h="36195">
                  <a:moveTo>
                    <a:pt x="293366" y="0"/>
                  </a:moveTo>
                  <a:lnTo>
                    <a:pt x="0" y="0"/>
                  </a:lnTo>
                  <a:lnTo>
                    <a:pt x="0" y="36073"/>
                  </a:lnTo>
                  <a:lnTo>
                    <a:pt x="293366" y="36073"/>
                  </a:lnTo>
                  <a:lnTo>
                    <a:pt x="293366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10174703" y="9898634"/>
              <a:ext cx="1170305" cy="353060"/>
            </a:xfrm>
            <a:custGeom>
              <a:avLst/>
              <a:gdLst/>
              <a:ahLst/>
              <a:cxnLst/>
              <a:rect l="l" t="t" r="r" b="b"/>
              <a:pathLst>
                <a:path w="1170304" h="353059">
                  <a:moveTo>
                    <a:pt x="1160238" y="302465"/>
                  </a:moveTo>
                  <a:lnTo>
                    <a:pt x="1160558" y="292070"/>
                  </a:lnTo>
                  <a:lnTo>
                    <a:pt x="1161820" y="284615"/>
                  </a:lnTo>
                  <a:lnTo>
                    <a:pt x="1163325" y="277763"/>
                  </a:lnTo>
                  <a:lnTo>
                    <a:pt x="1164375" y="269177"/>
                  </a:lnTo>
                  <a:lnTo>
                    <a:pt x="1164699" y="263575"/>
                  </a:lnTo>
                  <a:lnTo>
                    <a:pt x="1158668" y="259889"/>
                  </a:lnTo>
                  <a:lnTo>
                    <a:pt x="1158207" y="254056"/>
                  </a:lnTo>
                  <a:lnTo>
                    <a:pt x="1157861" y="249836"/>
                  </a:lnTo>
                  <a:lnTo>
                    <a:pt x="1161024" y="239804"/>
                  </a:lnTo>
                  <a:lnTo>
                    <a:pt x="1161024" y="229867"/>
                  </a:lnTo>
                  <a:lnTo>
                    <a:pt x="1103820" y="174948"/>
                  </a:lnTo>
                  <a:lnTo>
                    <a:pt x="1047442" y="152192"/>
                  </a:lnTo>
                  <a:lnTo>
                    <a:pt x="984712" y="134233"/>
                  </a:lnTo>
                  <a:lnTo>
                    <a:pt x="925647" y="121246"/>
                  </a:lnTo>
                  <a:lnTo>
                    <a:pt x="880264" y="113404"/>
                  </a:lnTo>
                  <a:lnTo>
                    <a:pt x="858579" y="110881"/>
                  </a:lnTo>
                  <a:lnTo>
                    <a:pt x="824555" y="90086"/>
                  </a:lnTo>
                  <a:lnTo>
                    <a:pt x="779380" y="66998"/>
                  </a:lnTo>
                  <a:lnTo>
                    <a:pt x="730979" y="44629"/>
                  </a:lnTo>
                  <a:lnTo>
                    <a:pt x="687278" y="25989"/>
                  </a:lnTo>
                  <a:lnTo>
                    <a:pt x="641409" y="12250"/>
                  </a:lnTo>
                  <a:lnTo>
                    <a:pt x="592781" y="4391"/>
                  </a:lnTo>
                  <a:lnTo>
                    <a:pt x="537200" y="834"/>
                  </a:lnTo>
                  <a:lnTo>
                    <a:pt x="470468" y="0"/>
                  </a:lnTo>
                  <a:lnTo>
                    <a:pt x="381372" y="1866"/>
                  </a:lnTo>
                  <a:lnTo>
                    <a:pt x="303937" y="6695"/>
                  </a:lnTo>
                  <a:lnTo>
                    <a:pt x="238784" y="13329"/>
                  </a:lnTo>
                  <a:lnTo>
                    <a:pt x="186537" y="20613"/>
                  </a:lnTo>
                  <a:lnTo>
                    <a:pt x="147818" y="27389"/>
                  </a:lnTo>
                  <a:lnTo>
                    <a:pt x="113457" y="34796"/>
                  </a:lnTo>
                  <a:lnTo>
                    <a:pt x="108326" y="35969"/>
                  </a:lnTo>
                  <a:lnTo>
                    <a:pt x="107153" y="38765"/>
                  </a:lnTo>
                  <a:lnTo>
                    <a:pt x="110661" y="38765"/>
                  </a:lnTo>
                  <a:lnTo>
                    <a:pt x="114158" y="38765"/>
                  </a:lnTo>
                  <a:lnTo>
                    <a:pt x="119049" y="41791"/>
                  </a:lnTo>
                  <a:lnTo>
                    <a:pt x="128850" y="43896"/>
                  </a:lnTo>
                  <a:lnTo>
                    <a:pt x="101720" y="64821"/>
                  </a:lnTo>
                  <a:lnTo>
                    <a:pt x="63122" y="103523"/>
                  </a:lnTo>
                  <a:lnTo>
                    <a:pt x="33844" y="139635"/>
                  </a:lnTo>
                  <a:lnTo>
                    <a:pt x="27581" y="166809"/>
                  </a:lnTo>
                  <a:lnTo>
                    <a:pt x="28231" y="179478"/>
                  </a:lnTo>
                  <a:lnTo>
                    <a:pt x="28202" y="187047"/>
                  </a:lnTo>
                  <a:lnTo>
                    <a:pt x="27163" y="191612"/>
                  </a:lnTo>
                  <a:lnTo>
                    <a:pt x="24785" y="195270"/>
                  </a:lnTo>
                  <a:lnTo>
                    <a:pt x="19022" y="200843"/>
                  </a:lnTo>
                  <a:lnTo>
                    <a:pt x="10508" y="209974"/>
                  </a:lnTo>
                  <a:lnTo>
                    <a:pt x="2936" y="222989"/>
                  </a:lnTo>
                  <a:lnTo>
                    <a:pt x="0" y="240213"/>
                  </a:lnTo>
                  <a:lnTo>
                    <a:pt x="773" y="248988"/>
                  </a:lnTo>
                  <a:lnTo>
                    <a:pt x="2697" y="255563"/>
                  </a:lnTo>
                  <a:lnTo>
                    <a:pt x="4569" y="261012"/>
                  </a:lnTo>
                  <a:lnTo>
                    <a:pt x="5183" y="266412"/>
                  </a:lnTo>
                  <a:lnTo>
                    <a:pt x="4250" y="272224"/>
                  </a:lnTo>
                  <a:lnTo>
                    <a:pt x="3035" y="278407"/>
                  </a:lnTo>
                  <a:lnTo>
                    <a:pt x="2690" y="285258"/>
                  </a:lnTo>
                  <a:lnTo>
                    <a:pt x="4366" y="293072"/>
                  </a:lnTo>
                  <a:lnTo>
                    <a:pt x="4073" y="295491"/>
                  </a:lnTo>
                  <a:lnTo>
                    <a:pt x="1455" y="295701"/>
                  </a:lnTo>
                  <a:lnTo>
                    <a:pt x="1350" y="299722"/>
                  </a:lnTo>
                  <a:lnTo>
                    <a:pt x="1246" y="303743"/>
                  </a:lnTo>
                  <a:lnTo>
                    <a:pt x="3968" y="312968"/>
                  </a:lnTo>
                  <a:lnTo>
                    <a:pt x="7099" y="315062"/>
                  </a:lnTo>
                  <a:lnTo>
                    <a:pt x="12606" y="317499"/>
                  </a:lnTo>
                  <a:lnTo>
                    <a:pt x="21828" y="321023"/>
                  </a:lnTo>
                  <a:lnTo>
                    <a:pt x="30864" y="324646"/>
                  </a:lnTo>
                  <a:lnTo>
                    <a:pt x="35812" y="327377"/>
                  </a:lnTo>
                  <a:lnTo>
                    <a:pt x="37948" y="329984"/>
                  </a:lnTo>
                  <a:lnTo>
                    <a:pt x="38838" y="332853"/>
                  </a:lnTo>
                  <a:lnTo>
                    <a:pt x="56639" y="332549"/>
                  </a:lnTo>
                  <a:lnTo>
                    <a:pt x="59414" y="332853"/>
                  </a:lnTo>
                  <a:lnTo>
                    <a:pt x="62179" y="333167"/>
                  </a:lnTo>
                  <a:lnTo>
                    <a:pt x="80608" y="335157"/>
                  </a:lnTo>
                  <a:lnTo>
                    <a:pt x="79027" y="326476"/>
                  </a:lnTo>
                  <a:lnTo>
                    <a:pt x="79509" y="320455"/>
                  </a:lnTo>
                  <a:lnTo>
                    <a:pt x="87729" y="279831"/>
                  </a:lnTo>
                  <a:lnTo>
                    <a:pt x="110131" y="246623"/>
                  </a:lnTo>
                  <a:lnTo>
                    <a:pt x="143330" y="224214"/>
                  </a:lnTo>
                  <a:lnTo>
                    <a:pt x="183940" y="215993"/>
                  </a:lnTo>
                  <a:lnTo>
                    <a:pt x="224557" y="224214"/>
                  </a:lnTo>
                  <a:lnTo>
                    <a:pt x="257763" y="246623"/>
                  </a:lnTo>
                  <a:lnTo>
                    <a:pt x="280170" y="279831"/>
                  </a:lnTo>
                  <a:lnTo>
                    <a:pt x="288392" y="320455"/>
                  </a:lnTo>
                  <a:lnTo>
                    <a:pt x="287784" y="343429"/>
                  </a:lnTo>
                  <a:lnTo>
                    <a:pt x="825605" y="351094"/>
                  </a:lnTo>
                  <a:lnTo>
                    <a:pt x="825605" y="324790"/>
                  </a:lnTo>
                  <a:lnTo>
                    <a:pt x="833825" y="283964"/>
                  </a:lnTo>
                  <a:lnTo>
                    <a:pt x="856227" y="250309"/>
                  </a:lnTo>
                  <a:lnTo>
                    <a:pt x="889426" y="227454"/>
                  </a:lnTo>
                  <a:lnTo>
                    <a:pt x="930036" y="219029"/>
                  </a:lnTo>
                  <a:lnTo>
                    <a:pt x="970658" y="227454"/>
                  </a:lnTo>
                  <a:lnTo>
                    <a:pt x="1003863" y="250309"/>
                  </a:lnTo>
                  <a:lnTo>
                    <a:pt x="1026267" y="283964"/>
                  </a:lnTo>
                  <a:lnTo>
                    <a:pt x="1034488" y="324790"/>
                  </a:lnTo>
                  <a:lnTo>
                    <a:pt x="1034090" y="352445"/>
                  </a:lnTo>
                  <a:lnTo>
                    <a:pt x="1101823" y="348305"/>
                  </a:lnTo>
                  <a:lnTo>
                    <a:pt x="1154559" y="344489"/>
                  </a:lnTo>
                  <a:lnTo>
                    <a:pt x="1170010" y="336057"/>
                  </a:lnTo>
                  <a:lnTo>
                    <a:pt x="1167250" y="331399"/>
                  </a:lnTo>
                  <a:lnTo>
                    <a:pt x="1164375" y="327303"/>
                  </a:lnTo>
                  <a:lnTo>
                    <a:pt x="1161024" y="321450"/>
                  </a:lnTo>
                  <a:lnTo>
                    <a:pt x="1160752" y="319324"/>
                  </a:lnTo>
                  <a:lnTo>
                    <a:pt x="1160238" y="302465"/>
                  </a:lnTo>
                  <a:close/>
                </a:path>
                <a:path w="1170304" h="353059">
                  <a:moveTo>
                    <a:pt x="1160238" y="302465"/>
                  </a:moveTo>
                  <a:lnTo>
                    <a:pt x="1160558" y="292070"/>
                  </a:lnTo>
                  <a:lnTo>
                    <a:pt x="1161820" y="284615"/>
                  </a:lnTo>
                  <a:lnTo>
                    <a:pt x="1163325" y="277763"/>
                  </a:lnTo>
                  <a:lnTo>
                    <a:pt x="1164375" y="269177"/>
                  </a:lnTo>
                  <a:lnTo>
                    <a:pt x="1164699" y="263575"/>
                  </a:lnTo>
                  <a:lnTo>
                    <a:pt x="1158668" y="259889"/>
                  </a:lnTo>
                  <a:lnTo>
                    <a:pt x="1158207" y="254056"/>
                  </a:lnTo>
                  <a:lnTo>
                    <a:pt x="1157861" y="249836"/>
                  </a:lnTo>
                  <a:lnTo>
                    <a:pt x="1161024" y="239804"/>
                  </a:lnTo>
                  <a:lnTo>
                    <a:pt x="1161024" y="229867"/>
                  </a:lnTo>
                  <a:lnTo>
                    <a:pt x="1103820" y="174948"/>
                  </a:lnTo>
                  <a:lnTo>
                    <a:pt x="1047442" y="152192"/>
                  </a:lnTo>
                  <a:lnTo>
                    <a:pt x="984712" y="134233"/>
                  </a:lnTo>
                  <a:lnTo>
                    <a:pt x="925647" y="121246"/>
                  </a:lnTo>
                  <a:lnTo>
                    <a:pt x="880264" y="113404"/>
                  </a:lnTo>
                  <a:lnTo>
                    <a:pt x="858579" y="110881"/>
                  </a:lnTo>
                  <a:lnTo>
                    <a:pt x="824555" y="90086"/>
                  </a:lnTo>
                  <a:lnTo>
                    <a:pt x="779380" y="66998"/>
                  </a:lnTo>
                  <a:lnTo>
                    <a:pt x="730979" y="44629"/>
                  </a:lnTo>
                  <a:lnTo>
                    <a:pt x="687278" y="25989"/>
                  </a:lnTo>
                  <a:lnTo>
                    <a:pt x="641409" y="12250"/>
                  </a:lnTo>
                  <a:lnTo>
                    <a:pt x="592781" y="4391"/>
                  </a:lnTo>
                  <a:lnTo>
                    <a:pt x="537200" y="834"/>
                  </a:lnTo>
                  <a:lnTo>
                    <a:pt x="470468" y="0"/>
                  </a:lnTo>
                  <a:lnTo>
                    <a:pt x="381372" y="1866"/>
                  </a:lnTo>
                  <a:lnTo>
                    <a:pt x="303937" y="6695"/>
                  </a:lnTo>
                  <a:lnTo>
                    <a:pt x="238784" y="13329"/>
                  </a:lnTo>
                  <a:lnTo>
                    <a:pt x="186537" y="20613"/>
                  </a:lnTo>
                  <a:lnTo>
                    <a:pt x="147818" y="27389"/>
                  </a:lnTo>
                  <a:lnTo>
                    <a:pt x="113457" y="34796"/>
                  </a:lnTo>
                  <a:lnTo>
                    <a:pt x="108326" y="35969"/>
                  </a:lnTo>
                  <a:lnTo>
                    <a:pt x="107153" y="38765"/>
                  </a:lnTo>
                  <a:lnTo>
                    <a:pt x="110661" y="38765"/>
                  </a:lnTo>
                  <a:lnTo>
                    <a:pt x="114158" y="38765"/>
                  </a:lnTo>
                  <a:lnTo>
                    <a:pt x="119049" y="41791"/>
                  </a:lnTo>
                  <a:lnTo>
                    <a:pt x="128850" y="43896"/>
                  </a:lnTo>
                  <a:lnTo>
                    <a:pt x="101720" y="64821"/>
                  </a:lnTo>
                  <a:lnTo>
                    <a:pt x="63122" y="103523"/>
                  </a:lnTo>
                  <a:lnTo>
                    <a:pt x="33844" y="139635"/>
                  </a:lnTo>
                  <a:lnTo>
                    <a:pt x="27581" y="166809"/>
                  </a:lnTo>
                  <a:lnTo>
                    <a:pt x="28231" y="179478"/>
                  </a:lnTo>
                  <a:lnTo>
                    <a:pt x="28202" y="187047"/>
                  </a:lnTo>
                  <a:lnTo>
                    <a:pt x="27163" y="191612"/>
                  </a:lnTo>
                  <a:lnTo>
                    <a:pt x="24785" y="195270"/>
                  </a:lnTo>
                  <a:lnTo>
                    <a:pt x="19022" y="200843"/>
                  </a:lnTo>
                  <a:lnTo>
                    <a:pt x="10508" y="209974"/>
                  </a:lnTo>
                  <a:lnTo>
                    <a:pt x="2936" y="222989"/>
                  </a:lnTo>
                  <a:lnTo>
                    <a:pt x="0" y="240213"/>
                  </a:lnTo>
                  <a:lnTo>
                    <a:pt x="773" y="248988"/>
                  </a:lnTo>
                  <a:lnTo>
                    <a:pt x="2697" y="255563"/>
                  </a:lnTo>
                  <a:lnTo>
                    <a:pt x="4569" y="261012"/>
                  </a:lnTo>
                  <a:lnTo>
                    <a:pt x="5183" y="266412"/>
                  </a:lnTo>
                  <a:lnTo>
                    <a:pt x="4250" y="272224"/>
                  </a:lnTo>
                  <a:lnTo>
                    <a:pt x="3035" y="278407"/>
                  </a:lnTo>
                  <a:lnTo>
                    <a:pt x="2690" y="285258"/>
                  </a:lnTo>
                  <a:lnTo>
                    <a:pt x="4366" y="293072"/>
                  </a:lnTo>
                  <a:lnTo>
                    <a:pt x="4073" y="295491"/>
                  </a:lnTo>
                  <a:lnTo>
                    <a:pt x="1455" y="295701"/>
                  </a:lnTo>
                  <a:lnTo>
                    <a:pt x="1350" y="299722"/>
                  </a:lnTo>
                  <a:lnTo>
                    <a:pt x="1246" y="303743"/>
                  </a:lnTo>
                  <a:lnTo>
                    <a:pt x="3968" y="312968"/>
                  </a:lnTo>
                  <a:lnTo>
                    <a:pt x="7099" y="315062"/>
                  </a:lnTo>
                  <a:lnTo>
                    <a:pt x="12606" y="317499"/>
                  </a:lnTo>
                  <a:lnTo>
                    <a:pt x="21828" y="321023"/>
                  </a:lnTo>
                  <a:lnTo>
                    <a:pt x="30864" y="324646"/>
                  </a:lnTo>
                  <a:lnTo>
                    <a:pt x="35812" y="327377"/>
                  </a:lnTo>
                  <a:lnTo>
                    <a:pt x="37948" y="329984"/>
                  </a:lnTo>
                  <a:lnTo>
                    <a:pt x="38838" y="332853"/>
                  </a:lnTo>
                  <a:lnTo>
                    <a:pt x="56639" y="332549"/>
                  </a:lnTo>
                  <a:lnTo>
                    <a:pt x="59414" y="332853"/>
                  </a:lnTo>
                  <a:lnTo>
                    <a:pt x="62179" y="333167"/>
                  </a:lnTo>
                  <a:lnTo>
                    <a:pt x="80608" y="335157"/>
                  </a:lnTo>
                  <a:lnTo>
                    <a:pt x="79027" y="326476"/>
                  </a:lnTo>
                  <a:lnTo>
                    <a:pt x="79509" y="320455"/>
                  </a:lnTo>
                  <a:lnTo>
                    <a:pt x="87729" y="279831"/>
                  </a:lnTo>
                  <a:lnTo>
                    <a:pt x="110131" y="246623"/>
                  </a:lnTo>
                  <a:lnTo>
                    <a:pt x="143330" y="224214"/>
                  </a:lnTo>
                  <a:lnTo>
                    <a:pt x="183940" y="215993"/>
                  </a:lnTo>
                  <a:lnTo>
                    <a:pt x="224557" y="224214"/>
                  </a:lnTo>
                  <a:lnTo>
                    <a:pt x="257763" y="246623"/>
                  </a:lnTo>
                  <a:lnTo>
                    <a:pt x="280170" y="279831"/>
                  </a:lnTo>
                  <a:lnTo>
                    <a:pt x="288392" y="320455"/>
                  </a:lnTo>
                  <a:lnTo>
                    <a:pt x="287784" y="343429"/>
                  </a:lnTo>
                  <a:lnTo>
                    <a:pt x="825605" y="351094"/>
                  </a:lnTo>
                  <a:lnTo>
                    <a:pt x="825605" y="324790"/>
                  </a:lnTo>
                  <a:lnTo>
                    <a:pt x="833825" y="283964"/>
                  </a:lnTo>
                  <a:lnTo>
                    <a:pt x="856227" y="250309"/>
                  </a:lnTo>
                  <a:lnTo>
                    <a:pt x="889426" y="227454"/>
                  </a:lnTo>
                  <a:lnTo>
                    <a:pt x="930036" y="219029"/>
                  </a:lnTo>
                  <a:lnTo>
                    <a:pt x="970658" y="227454"/>
                  </a:lnTo>
                  <a:lnTo>
                    <a:pt x="1003863" y="250309"/>
                  </a:lnTo>
                  <a:lnTo>
                    <a:pt x="1026267" y="283964"/>
                  </a:lnTo>
                  <a:lnTo>
                    <a:pt x="1034488" y="324790"/>
                  </a:lnTo>
                  <a:lnTo>
                    <a:pt x="1034090" y="352445"/>
                  </a:lnTo>
                  <a:lnTo>
                    <a:pt x="1101823" y="348305"/>
                  </a:lnTo>
                  <a:lnTo>
                    <a:pt x="1154559" y="344489"/>
                  </a:lnTo>
                  <a:lnTo>
                    <a:pt x="1170010" y="336057"/>
                  </a:lnTo>
                  <a:lnTo>
                    <a:pt x="1167250" y="331399"/>
                  </a:lnTo>
                  <a:lnTo>
                    <a:pt x="1164375" y="327303"/>
                  </a:lnTo>
                  <a:lnTo>
                    <a:pt x="1161024" y="321450"/>
                  </a:lnTo>
                  <a:lnTo>
                    <a:pt x="1160752" y="319324"/>
                  </a:lnTo>
                  <a:lnTo>
                    <a:pt x="1160238" y="302465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2" name="object 282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0264068" y="10125886"/>
              <a:ext cx="191353" cy="143789"/>
            </a:xfrm>
            <a:prstGeom prst="rect">
              <a:avLst/>
            </a:prstGeom>
          </p:spPr>
        </p:pic>
        <p:pic>
          <p:nvPicPr>
            <p:cNvPr id="283" name="object 283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1009207" y="10125886"/>
              <a:ext cx="191353" cy="143789"/>
            </a:xfrm>
            <a:prstGeom prst="rect">
              <a:avLst/>
            </a:prstGeom>
          </p:spPr>
        </p:pic>
        <p:sp>
          <p:nvSpPr>
            <p:cNvPr id="284" name="object 284"/>
            <p:cNvSpPr/>
            <p:nvPr/>
          </p:nvSpPr>
          <p:spPr>
            <a:xfrm>
              <a:off x="10376155" y="9919102"/>
              <a:ext cx="625475" cy="128270"/>
            </a:xfrm>
            <a:custGeom>
              <a:avLst/>
              <a:gdLst/>
              <a:ahLst/>
              <a:cxnLst/>
              <a:rect l="l" t="t" r="r" b="b"/>
              <a:pathLst>
                <a:path w="625475" h="128270">
                  <a:moveTo>
                    <a:pt x="625162" y="122703"/>
                  </a:moveTo>
                  <a:lnTo>
                    <a:pt x="587580" y="95834"/>
                  </a:lnTo>
                  <a:lnTo>
                    <a:pt x="534309" y="64190"/>
                  </a:lnTo>
                  <a:lnTo>
                    <a:pt x="484070" y="38461"/>
                  </a:lnTo>
                  <a:lnTo>
                    <a:pt x="409723" y="11844"/>
                  </a:lnTo>
                  <a:lnTo>
                    <a:pt x="353415" y="3239"/>
                  </a:lnTo>
                  <a:lnTo>
                    <a:pt x="274873" y="0"/>
                  </a:lnTo>
                  <a:lnTo>
                    <a:pt x="268622" y="0"/>
                  </a:lnTo>
                  <a:lnTo>
                    <a:pt x="183730" y="2369"/>
                  </a:lnTo>
                  <a:lnTo>
                    <a:pt x="129735" y="6518"/>
                  </a:lnTo>
                  <a:lnTo>
                    <a:pt x="72242" y="13885"/>
                  </a:lnTo>
                  <a:lnTo>
                    <a:pt x="67330" y="14513"/>
                  </a:lnTo>
                  <a:lnTo>
                    <a:pt x="63665" y="15047"/>
                  </a:lnTo>
                  <a:lnTo>
                    <a:pt x="60702" y="15581"/>
                  </a:lnTo>
                  <a:lnTo>
                    <a:pt x="52210" y="17120"/>
                  </a:lnTo>
                  <a:lnTo>
                    <a:pt x="49623" y="18712"/>
                  </a:lnTo>
                  <a:lnTo>
                    <a:pt x="41278" y="22890"/>
                  </a:lnTo>
                  <a:lnTo>
                    <a:pt x="7696" y="47089"/>
                  </a:lnTo>
                  <a:lnTo>
                    <a:pt x="0" y="54032"/>
                  </a:lnTo>
                  <a:lnTo>
                    <a:pt x="565" y="59288"/>
                  </a:lnTo>
                  <a:lnTo>
                    <a:pt x="8816" y="61917"/>
                  </a:lnTo>
                  <a:lnTo>
                    <a:pt x="11183" y="62671"/>
                  </a:lnTo>
                  <a:lnTo>
                    <a:pt x="53802" y="74671"/>
                  </a:lnTo>
                  <a:lnTo>
                    <a:pt x="102418" y="87647"/>
                  </a:lnTo>
                  <a:lnTo>
                    <a:pt x="148126" y="96673"/>
                  </a:lnTo>
                  <a:lnTo>
                    <a:pt x="191250" y="100639"/>
                  </a:lnTo>
                  <a:lnTo>
                    <a:pt x="244236" y="104263"/>
                  </a:lnTo>
                  <a:lnTo>
                    <a:pt x="345341" y="111111"/>
                  </a:lnTo>
                  <a:lnTo>
                    <a:pt x="412834" y="115667"/>
                  </a:lnTo>
                  <a:lnTo>
                    <a:pt x="477513" y="120029"/>
                  </a:lnTo>
                  <a:lnTo>
                    <a:pt x="532825" y="123760"/>
                  </a:lnTo>
                  <a:lnTo>
                    <a:pt x="572218" y="126423"/>
                  </a:lnTo>
                  <a:lnTo>
                    <a:pt x="589140" y="127583"/>
                  </a:lnTo>
                  <a:lnTo>
                    <a:pt x="596837" y="128148"/>
                  </a:lnTo>
                  <a:lnTo>
                    <a:pt x="598952" y="127834"/>
                  </a:lnTo>
                  <a:lnTo>
                    <a:pt x="599580" y="127719"/>
                  </a:lnTo>
                  <a:lnTo>
                    <a:pt x="600397" y="127572"/>
                  </a:lnTo>
                  <a:lnTo>
                    <a:pt x="601706" y="127394"/>
                  </a:lnTo>
                  <a:lnTo>
                    <a:pt x="607151" y="126640"/>
                  </a:lnTo>
                  <a:lnTo>
                    <a:pt x="625162" y="122703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13677753" y="9898634"/>
              <a:ext cx="1170305" cy="353060"/>
            </a:xfrm>
            <a:custGeom>
              <a:avLst/>
              <a:gdLst/>
              <a:ahLst/>
              <a:cxnLst/>
              <a:rect l="l" t="t" r="r" b="b"/>
              <a:pathLst>
                <a:path w="1170305" h="353059">
                  <a:moveTo>
                    <a:pt x="9771" y="302465"/>
                  </a:moveTo>
                  <a:lnTo>
                    <a:pt x="9451" y="292070"/>
                  </a:lnTo>
                  <a:lnTo>
                    <a:pt x="8189" y="284615"/>
                  </a:lnTo>
                  <a:lnTo>
                    <a:pt x="6684" y="277763"/>
                  </a:lnTo>
                  <a:lnTo>
                    <a:pt x="5634" y="269177"/>
                  </a:lnTo>
                  <a:lnTo>
                    <a:pt x="5310" y="263575"/>
                  </a:lnTo>
                  <a:lnTo>
                    <a:pt x="11341" y="259889"/>
                  </a:lnTo>
                  <a:lnTo>
                    <a:pt x="11802" y="254056"/>
                  </a:lnTo>
                  <a:lnTo>
                    <a:pt x="12148" y="249836"/>
                  </a:lnTo>
                  <a:lnTo>
                    <a:pt x="8985" y="239804"/>
                  </a:lnTo>
                  <a:lnTo>
                    <a:pt x="8985" y="229867"/>
                  </a:lnTo>
                  <a:lnTo>
                    <a:pt x="66189" y="174948"/>
                  </a:lnTo>
                  <a:lnTo>
                    <a:pt x="122567" y="152192"/>
                  </a:lnTo>
                  <a:lnTo>
                    <a:pt x="185297" y="134233"/>
                  </a:lnTo>
                  <a:lnTo>
                    <a:pt x="244362" y="121246"/>
                  </a:lnTo>
                  <a:lnTo>
                    <a:pt x="289745" y="113404"/>
                  </a:lnTo>
                  <a:lnTo>
                    <a:pt x="311430" y="110881"/>
                  </a:lnTo>
                  <a:lnTo>
                    <a:pt x="345454" y="90086"/>
                  </a:lnTo>
                  <a:lnTo>
                    <a:pt x="390629" y="66998"/>
                  </a:lnTo>
                  <a:lnTo>
                    <a:pt x="439030" y="44629"/>
                  </a:lnTo>
                  <a:lnTo>
                    <a:pt x="482731" y="25989"/>
                  </a:lnTo>
                  <a:lnTo>
                    <a:pt x="528600" y="12250"/>
                  </a:lnTo>
                  <a:lnTo>
                    <a:pt x="577228" y="4391"/>
                  </a:lnTo>
                  <a:lnTo>
                    <a:pt x="632809" y="834"/>
                  </a:lnTo>
                  <a:lnTo>
                    <a:pt x="699541" y="0"/>
                  </a:lnTo>
                  <a:lnTo>
                    <a:pt x="788637" y="1866"/>
                  </a:lnTo>
                  <a:lnTo>
                    <a:pt x="866072" y="6695"/>
                  </a:lnTo>
                  <a:lnTo>
                    <a:pt x="931225" y="13329"/>
                  </a:lnTo>
                  <a:lnTo>
                    <a:pt x="983472" y="20613"/>
                  </a:lnTo>
                  <a:lnTo>
                    <a:pt x="1022191" y="27389"/>
                  </a:lnTo>
                  <a:lnTo>
                    <a:pt x="1056552" y="34796"/>
                  </a:lnTo>
                  <a:lnTo>
                    <a:pt x="1061683" y="35969"/>
                  </a:lnTo>
                  <a:lnTo>
                    <a:pt x="1062856" y="38765"/>
                  </a:lnTo>
                  <a:lnTo>
                    <a:pt x="1059348" y="38765"/>
                  </a:lnTo>
                  <a:lnTo>
                    <a:pt x="1055851" y="38765"/>
                  </a:lnTo>
                  <a:lnTo>
                    <a:pt x="1050960" y="41791"/>
                  </a:lnTo>
                  <a:lnTo>
                    <a:pt x="1041159" y="43896"/>
                  </a:lnTo>
                  <a:lnTo>
                    <a:pt x="1068289" y="64821"/>
                  </a:lnTo>
                  <a:lnTo>
                    <a:pt x="1106892" y="103523"/>
                  </a:lnTo>
                  <a:lnTo>
                    <a:pt x="1136166" y="139635"/>
                  </a:lnTo>
                  <a:lnTo>
                    <a:pt x="1142428" y="166809"/>
                  </a:lnTo>
                  <a:lnTo>
                    <a:pt x="1141778" y="179478"/>
                  </a:lnTo>
                  <a:lnTo>
                    <a:pt x="1141807" y="187047"/>
                  </a:lnTo>
                  <a:lnTo>
                    <a:pt x="1142846" y="191612"/>
                  </a:lnTo>
                  <a:lnTo>
                    <a:pt x="1145224" y="195270"/>
                  </a:lnTo>
                  <a:lnTo>
                    <a:pt x="1150987" y="200843"/>
                  </a:lnTo>
                  <a:lnTo>
                    <a:pt x="1159501" y="209974"/>
                  </a:lnTo>
                  <a:lnTo>
                    <a:pt x="1167073" y="222989"/>
                  </a:lnTo>
                  <a:lnTo>
                    <a:pt x="1170010" y="240213"/>
                  </a:lnTo>
                  <a:lnTo>
                    <a:pt x="1169236" y="248988"/>
                  </a:lnTo>
                  <a:lnTo>
                    <a:pt x="1167312" y="255563"/>
                  </a:lnTo>
                  <a:lnTo>
                    <a:pt x="1165440" y="261012"/>
                  </a:lnTo>
                  <a:lnTo>
                    <a:pt x="1164826" y="266412"/>
                  </a:lnTo>
                  <a:lnTo>
                    <a:pt x="1165759" y="272224"/>
                  </a:lnTo>
                  <a:lnTo>
                    <a:pt x="1166974" y="278407"/>
                  </a:lnTo>
                  <a:lnTo>
                    <a:pt x="1167319" y="285258"/>
                  </a:lnTo>
                  <a:lnTo>
                    <a:pt x="1165643" y="293072"/>
                  </a:lnTo>
                  <a:lnTo>
                    <a:pt x="1165936" y="295491"/>
                  </a:lnTo>
                  <a:lnTo>
                    <a:pt x="1168554" y="295701"/>
                  </a:lnTo>
                  <a:lnTo>
                    <a:pt x="1168659" y="299722"/>
                  </a:lnTo>
                  <a:lnTo>
                    <a:pt x="1168763" y="303743"/>
                  </a:lnTo>
                  <a:lnTo>
                    <a:pt x="1166041" y="312968"/>
                  </a:lnTo>
                  <a:lnTo>
                    <a:pt x="1162910" y="315062"/>
                  </a:lnTo>
                  <a:lnTo>
                    <a:pt x="1157403" y="317499"/>
                  </a:lnTo>
                  <a:lnTo>
                    <a:pt x="1148181" y="321023"/>
                  </a:lnTo>
                  <a:lnTo>
                    <a:pt x="1139145" y="324646"/>
                  </a:lnTo>
                  <a:lnTo>
                    <a:pt x="1134197" y="327377"/>
                  </a:lnTo>
                  <a:lnTo>
                    <a:pt x="1132061" y="329984"/>
                  </a:lnTo>
                  <a:lnTo>
                    <a:pt x="1131171" y="332853"/>
                  </a:lnTo>
                  <a:lnTo>
                    <a:pt x="1113370" y="332549"/>
                  </a:lnTo>
                  <a:lnTo>
                    <a:pt x="1110595" y="332853"/>
                  </a:lnTo>
                  <a:lnTo>
                    <a:pt x="1107830" y="333167"/>
                  </a:lnTo>
                  <a:lnTo>
                    <a:pt x="1089401" y="335157"/>
                  </a:lnTo>
                  <a:lnTo>
                    <a:pt x="1090982" y="326476"/>
                  </a:lnTo>
                  <a:lnTo>
                    <a:pt x="1090500" y="320455"/>
                  </a:lnTo>
                  <a:lnTo>
                    <a:pt x="1082280" y="279831"/>
                  </a:lnTo>
                  <a:lnTo>
                    <a:pt x="1059878" y="246623"/>
                  </a:lnTo>
                  <a:lnTo>
                    <a:pt x="1026679" y="224214"/>
                  </a:lnTo>
                  <a:lnTo>
                    <a:pt x="986069" y="215993"/>
                  </a:lnTo>
                  <a:lnTo>
                    <a:pt x="945452" y="224214"/>
                  </a:lnTo>
                  <a:lnTo>
                    <a:pt x="912246" y="246623"/>
                  </a:lnTo>
                  <a:lnTo>
                    <a:pt x="889839" y="279831"/>
                  </a:lnTo>
                  <a:lnTo>
                    <a:pt x="881617" y="320455"/>
                  </a:lnTo>
                  <a:lnTo>
                    <a:pt x="882225" y="343429"/>
                  </a:lnTo>
                  <a:lnTo>
                    <a:pt x="344404" y="351094"/>
                  </a:lnTo>
                  <a:lnTo>
                    <a:pt x="344404" y="324790"/>
                  </a:lnTo>
                  <a:lnTo>
                    <a:pt x="336184" y="283964"/>
                  </a:lnTo>
                  <a:lnTo>
                    <a:pt x="313782" y="250309"/>
                  </a:lnTo>
                  <a:lnTo>
                    <a:pt x="280583" y="227454"/>
                  </a:lnTo>
                  <a:lnTo>
                    <a:pt x="239973" y="219029"/>
                  </a:lnTo>
                  <a:lnTo>
                    <a:pt x="199351" y="227454"/>
                  </a:lnTo>
                  <a:lnTo>
                    <a:pt x="166146" y="250309"/>
                  </a:lnTo>
                  <a:lnTo>
                    <a:pt x="143742" y="283964"/>
                  </a:lnTo>
                  <a:lnTo>
                    <a:pt x="135521" y="324790"/>
                  </a:lnTo>
                  <a:lnTo>
                    <a:pt x="135919" y="352445"/>
                  </a:lnTo>
                  <a:lnTo>
                    <a:pt x="68186" y="348305"/>
                  </a:lnTo>
                  <a:lnTo>
                    <a:pt x="15450" y="344489"/>
                  </a:lnTo>
                  <a:lnTo>
                    <a:pt x="0" y="336057"/>
                  </a:lnTo>
                  <a:lnTo>
                    <a:pt x="2759" y="331399"/>
                  </a:lnTo>
                  <a:lnTo>
                    <a:pt x="5634" y="327303"/>
                  </a:lnTo>
                  <a:lnTo>
                    <a:pt x="8985" y="321450"/>
                  </a:lnTo>
                  <a:lnTo>
                    <a:pt x="9258" y="319324"/>
                  </a:lnTo>
                  <a:lnTo>
                    <a:pt x="9771" y="302465"/>
                  </a:lnTo>
                  <a:close/>
                </a:path>
                <a:path w="1170305" h="353059">
                  <a:moveTo>
                    <a:pt x="9771" y="302465"/>
                  </a:moveTo>
                  <a:lnTo>
                    <a:pt x="9451" y="292070"/>
                  </a:lnTo>
                  <a:lnTo>
                    <a:pt x="8189" y="284615"/>
                  </a:lnTo>
                  <a:lnTo>
                    <a:pt x="6684" y="277763"/>
                  </a:lnTo>
                  <a:lnTo>
                    <a:pt x="5634" y="269177"/>
                  </a:lnTo>
                  <a:lnTo>
                    <a:pt x="5310" y="263575"/>
                  </a:lnTo>
                  <a:lnTo>
                    <a:pt x="11341" y="259889"/>
                  </a:lnTo>
                  <a:lnTo>
                    <a:pt x="11802" y="254056"/>
                  </a:lnTo>
                  <a:lnTo>
                    <a:pt x="12148" y="249836"/>
                  </a:lnTo>
                  <a:lnTo>
                    <a:pt x="8985" y="239804"/>
                  </a:lnTo>
                  <a:lnTo>
                    <a:pt x="8985" y="229867"/>
                  </a:lnTo>
                  <a:lnTo>
                    <a:pt x="66189" y="174948"/>
                  </a:lnTo>
                  <a:lnTo>
                    <a:pt x="122567" y="152192"/>
                  </a:lnTo>
                  <a:lnTo>
                    <a:pt x="185297" y="134233"/>
                  </a:lnTo>
                  <a:lnTo>
                    <a:pt x="244362" y="121246"/>
                  </a:lnTo>
                  <a:lnTo>
                    <a:pt x="289745" y="113404"/>
                  </a:lnTo>
                  <a:lnTo>
                    <a:pt x="311430" y="110881"/>
                  </a:lnTo>
                  <a:lnTo>
                    <a:pt x="345454" y="90086"/>
                  </a:lnTo>
                  <a:lnTo>
                    <a:pt x="390629" y="66998"/>
                  </a:lnTo>
                  <a:lnTo>
                    <a:pt x="439030" y="44629"/>
                  </a:lnTo>
                  <a:lnTo>
                    <a:pt x="482731" y="25989"/>
                  </a:lnTo>
                  <a:lnTo>
                    <a:pt x="528600" y="12250"/>
                  </a:lnTo>
                  <a:lnTo>
                    <a:pt x="577228" y="4391"/>
                  </a:lnTo>
                  <a:lnTo>
                    <a:pt x="632809" y="834"/>
                  </a:lnTo>
                  <a:lnTo>
                    <a:pt x="699541" y="0"/>
                  </a:lnTo>
                  <a:lnTo>
                    <a:pt x="788637" y="1866"/>
                  </a:lnTo>
                  <a:lnTo>
                    <a:pt x="866072" y="6695"/>
                  </a:lnTo>
                  <a:lnTo>
                    <a:pt x="931225" y="13329"/>
                  </a:lnTo>
                  <a:lnTo>
                    <a:pt x="983472" y="20613"/>
                  </a:lnTo>
                  <a:lnTo>
                    <a:pt x="1022191" y="27389"/>
                  </a:lnTo>
                  <a:lnTo>
                    <a:pt x="1056552" y="34796"/>
                  </a:lnTo>
                  <a:lnTo>
                    <a:pt x="1061683" y="35969"/>
                  </a:lnTo>
                  <a:lnTo>
                    <a:pt x="1062856" y="38765"/>
                  </a:lnTo>
                  <a:lnTo>
                    <a:pt x="1059348" y="38765"/>
                  </a:lnTo>
                  <a:lnTo>
                    <a:pt x="1055851" y="38765"/>
                  </a:lnTo>
                  <a:lnTo>
                    <a:pt x="1050960" y="41791"/>
                  </a:lnTo>
                  <a:lnTo>
                    <a:pt x="1041159" y="43896"/>
                  </a:lnTo>
                  <a:lnTo>
                    <a:pt x="1068289" y="64821"/>
                  </a:lnTo>
                  <a:lnTo>
                    <a:pt x="1106892" y="103523"/>
                  </a:lnTo>
                  <a:lnTo>
                    <a:pt x="1136166" y="139635"/>
                  </a:lnTo>
                  <a:lnTo>
                    <a:pt x="1142428" y="166809"/>
                  </a:lnTo>
                  <a:lnTo>
                    <a:pt x="1141778" y="179478"/>
                  </a:lnTo>
                  <a:lnTo>
                    <a:pt x="1141807" y="187047"/>
                  </a:lnTo>
                  <a:lnTo>
                    <a:pt x="1142846" y="191612"/>
                  </a:lnTo>
                  <a:lnTo>
                    <a:pt x="1145224" y="195270"/>
                  </a:lnTo>
                  <a:lnTo>
                    <a:pt x="1150987" y="200843"/>
                  </a:lnTo>
                  <a:lnTo>
                    <a:pt x="1159501" y="209974"/>
                  </a:lnTo>
                  <a:lnTo>
                    <a:pt x="1167073" y="222989"/>
                  </a:lnTo>
                  <a:lnTo>
                    <a:pt x="1170010" y="240213"/>
                  </a:lnTo>
                  <a:lnTo>
                    <a:pt x="1169236" y="248988"/>
                  </a:lnTo>
                  <a:lnTo>
                    <a:pt x="1167312" y="255563"/>
                  </a:lnTo>
                  <a:lnTo>
                    <a:pt x="1165440" y="261012"/>
                  </a:lnTo>
                  <a:lnTo>
                    <a:pt x="1164826" y="266412"/>
                  </a:lnTo>
                  <a:lnTo>
                    <a:pt x="1165759" y="272224"/>
                  </a:lnTo>
                  <a:lnTo>
                    <a:pt x="1166974" y="278407"/>
                  </a:lnTo>
                  <a:lnTo>
                    <a:pt x="1167319" y="285258"/>
                  </a:lnTo>
                  <a:lnTo>
                    <a:pt x="1165643" y="293072"/>
                  </a:lnTo>
                  <a:lnTo>
                    <a:pt x="1165936" y="295491"/>
                  </a:lnTo>
                  <a:lnTo>
                    <a:pt x="1168554" y="295701"/>
                  </a:lnTo>
                  <a:lnTo>
                    <a:pt x="1168659" y="299722"/>
                  </a:lnTo>
                  <a:lnTo>
                    <a:pt x="1168763" y="303743"/>
                  </a:lnTo>
                  <a:lnTo>
                    <a:pt x="1166041" y="312968"/>
                  </a:lnTo>
                  <a:lnTo>
                    <a:pt x="1162910" y="315062"/>
                  </a:lnTo>
                  <a:lnTo>
                    <a:pt x="1157403" y="317499"/>
                  </a:lnTo>
                  <a:lnTo>
                    <a:pt x="1148181" y="321023"/>
                  </a:lnTo>
                  <a:lnTo>
                    <a:pt x="1139145" y="324646"/>
                  </a:lnTo>
                  <a:lnTo>
                    <a:pt x="1134197" y="327377"/>
                  </a:lnTo>
                  <a:lnTo>
                    <a:pt x="1132061" y="329984"/>
                  </a:lnTo>
                  <a:lnTo>
                    <a:pt x="1131171" y="332853"/>
                  </a:lnTo>
                  <a:lnTo>
                    <a:pt x="1113370" y="332549"/>
                  </a:lnTo>
                  <a:lnTo>
                    <a:pt x="1110595" y="332853"/>
                  </a:lnTo>
                  <a:lnTo>
                    <a:pt x="1107830" y="333167"/>
                  </a:lnTo>
                  <a:lnTo>
                    <a:pt x="1089401" y="335157"/>
                  </a:lnTo>
                  <a:lnTo>
                    <a:pt x="1090982" y="326476"/>
                  </a:lnTo>
                  <a:lnTo>
                    <a:pt x="1090500" y="320455"/>
                  </a:lnTo>
                  <a:lnTo>
                    <a:pt x="1082280" y="279831"/>
                  </a:lnTo>
                  <a:lnTo>
                    <a:pt x="1059878" y="246623"/>
                  </a:lnTo>
                  <a:lnTo>
                    <a:pt x="1026679" y="224214"/>
                  </a:lnTo>
                  <a:lnTo>
                    <a:pt x="986069" y="215993"/>
                  </a:lnTo>
                  <a:lnTo>
                    <a:pt x="945452" y="224214"/>
                  </a:lnTo>
                  <a:lnTo>
                    <a:pt x="912246" y="246623"/>
                  </a:lnTo>
                  <a:lnTo>
                    <a:pt x="889839" y="279831"/>
                  </a:lnTo>
                  <a:lnTo>
                    <a:pt x="881617" y="320455"/>
                  </a:lnTo>
                  <a:lnTo>
                    <a:pt x="882225" y="343429"/>
                  </a:lnTo>
                  <a:lnTo>
                    <a:pt x="344404" y="351094"/>
                  </a:lnTo>
                  <a:lnTo>
                    <a:pt x="344404" y="324790"/>
                  </a:lnTo>
                  <a:lnTo>
                    <a:pt x="336184" y="283964"/>
                  </a:lnTo>
                  <a:lnTo>
                    <a:pt x="313782" y="250309"/>
                  </a:lnTo>
                  <a:lnTo>
                    <a:pt x="280583" y="227454"/>
                  </a:lnTo>
                  <a:lnTo>
                    <a:pt x="239973" y="219029"/>
                  </a:lnTo>
                  <a:lnTo>
                    <a:pt x="199351" y="227454"/>
                  </a:lnTo>
                  <a:lnTo>
                    <a:pt x="166146" y="250309"/>
                  </a:lnTo>
                  <a:lnTo>
                    <a:pt x="143742" y="283964"/>
                  </a:lnTo>
                  <a:lnTo>
                    <a:pt x="135521" y="324790"/>
                  </a:lnTo>
                  <a:lnTo>
                    <a:pt x="135919" y="352445"/>
                  </a:lnTo>
                  <a:lnTo>
                    <a:pt x="68186" y="348305"/>
                  </a:lnTo>
                  <a:lnTo>
                    <a:pt x="15450" y="344489"/>
                  </a:lnTo>
                  <a:lnTo>
                    <a:pt x="0" y="336057"/>
                  </a:lnTo>
                  <a:lnTo>
                    <a:pt x="2759" y="331399"/>
                  </a:lnTo>
                  <a:lnTo>
                    <a:pt x="5634" y="327303"/>
                  </a:lnTo>
                  <a:lnTo>
                    <a:pt x="8985" y="321450"/>
                  </a:lnTo>
                  <a:lnTo>
                    <a:pt x="9258" y="319324"/>
                  </a:lnTo>
                  <a:lnTo>
                    <a:pt x="9771" y="302465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6" name="object 28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4567042" y="10125886"/>
              <a:ext cx="191353" cy="143789"/>
            </a:xfrm>
            <a:prstGeom prst="rect">
              <a:avLst/>
            </a:prstGeom>
          </p:spPr>
        </p:pic>
        <p:pic>
          <p:nvPicPr>
            <p:cNvPr id="287" name="object 287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3821904" y="10125886"/>
              <a:ext cx="191353" cy="143789"/>
            </a:xfrm>
            <a:prstGeom prst="rect">
              <a:avLst/>
            </a:prstGeom>
          </p:spPr>
        </p:pic>
        <p:sp>
          <p:nvSpPr>
            <p:cNvPr id="288" name="object 288"/>
            <p:cNvSpPr/>
            <p:nvPr/>
          </p:nvSpPr>
          <p:spPr>
            <a:xfrm>
              <a:off x="14021148" y="9919102"/>
              <a:ext cx="625475" cy="128270"/>
            </a:xfrm>
            <a:custGeom>
              <a:avLst/>
              <a:gdLst/>
              <a:ahLst/>
              <a:cxnLst/>
              <a:rect l="l" t="t" r="r" b="b"/>
              <a:pathLst>
                <a:path w="625475" h="128270">
                  <a:moveTo>
                    <a:pt x="0" y="122703"/>
                  </a:moveTo>
                  <a:lnTo>
                    <a:pt x="37581" y="95834"/>
                  </a:lnTo>
                  <a:lnTo>
                    <a:pt x="90852" y="64190"/>
                  </a:lnTo>
                  <a:lnTo>
                    <a:pt x="141091" y="38461"/>
                  </a:lnTo>
                  <a:lnTo>
                    <a:pt x="215438" y="11844"/>
                  </a:lnTo>
                  <a:lnTo>
                    <a:pt x="271746" y="3239"/>
                  </a:lnTo>
                  <a:lnTo>
                    <a:pt x="350288" y="0"/>
                  </a:lnTo>
                  <a:lnTo>
                    <a:pt x="356539" y="0"/>
                  </a:lnTo>
                  <a:lnTo>
                    <a:pt x="441431" y="2369"/>
                  </a:lnTo>
                  <a:lnTo>
                    <a:pt x="495426" y="6518"/>
                  </a:lnTo>
                  <a:lnTo>
                    <a:pt x="552920" y="13885"/>
                  </a:lnTo>
                  <a:lnTo>
                    <a:pt x="557831" y="14513"/>
                  </a:lnTo>
                  <a:lnTo>
                    <a:pt x="561496" y="15047"/>
                  </a:lnTo>
                  <a:lnTo>
                    <a:pt x="564459" y="15581"/>
                  </a:lnTo>
                  <a:lnTo>
                    <a:pt x="572951" y="17120"/>
                  </a:lnTo>
                  <a:lnTo>
                    <a:pt x="575538" y="18712"/>
                  </a:lnTo>
                  <a:lnTo>
                    <a:pt x="583883" y="22890"/>
                  </a:lnTo>
                  <a:lnTo>
                    <a:pt x="617465" y="47089"/>
                  </a:lnTo>
                  <a:lnTo>
                    <a:pt x="625162" y="54032"/>
                  </a:lnTo>
                  <a:lnTo>
                    <a:pt x="624596" y="59288"/>
                  </a:lnTo>
                  <a:lnTo>
                    <a:pt x="616345" y="61917"/>
                  </a:lnTo>
                  <a:lnTo>
                    <a:pt x="613978" y="62671"/>
                  </a:lnTo>
                  <a:lnTo>
                    <a:pt x="571359" y="74671"/>
                  </a:lnTo>
                  <a:lnTo>
                    <a:pt x="522744" y="87647"/>
                  </a:lnTo>
                  <a:lnTo>
                    <a:pt x="477030" y="96673"/>
                  </a:lnTo>
                  <a:lnTo>
                    <a:pt x="433907" y="100639"/>
                  </a:lnTo>
                  <a:lnTo>
                    <a:pt x="380925" y="104263"/>
                  </a:lnTo>
                  <a:lnTo>
                    <a:pt x="279820" y="111111"/>
                  </a:lnTo>
                  <a:lnTo>
                    <a:pt x="212327" y="115667"/>
                  </a:lnTo>
                  <a:lnTo>
                    <a:pt x="147649" y="120029"/>
                  </a:lnTo>
                  <a:lnTo>
                    <a:pt x="92336" y="123760"/>
                  </a:lnTo>
                  <a:lnTo>
                    <a:pt x="52943" y="126423"/>
                  </a:lnTo>
                  <a:lnTo>
                    <a:pt x="36021" y="127583"/>
                  </a:lnTo>
                  <a:lnTo>
                    <a:pt x="28325" y="128148"/>
                  </a:lnTo>
                  <a:lnTo>
                    <a:pt x="26209" y="127834"/>
                  </a:lnTo>
                  <a:lnTo>
                    <a:pt x="25581" y="127719"/>
                  </a:lnTo>
                  <a:lnTo>
                    <a:pt x="24764" y="127572"/>
                  </a:lnTo>
                  <a:lnTo>
                    <a:pt x="23455" y="127394"/>
                  </a:lnTo>
                  <a:lnTo>
                    <a:pt x="18010" y="126640"/>
                  </a:lnTo>
                  <a:lnTo>
                    <a:pt x="0" y="122703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8913276" y="8965236"/>
              <a:ext cx="294005" cy="1316990"/>
            </a:xfrm>
            <a:custGeom>
              <a:avLst/>
              <a:gdLst/>
              <a:ahLst/>
              <a:cxnLst/>
              <a:rect l="l" t="t" r="r" b="b"/>
              <a:pathLst>
                <a:path w="294004" h="1316990">
                  <a:moveTo>
                    <a:pt x="293585" y="0"/>
                  </a:moveTo>
                  <a:lnTo>
                    <a:pt x="0" y="0"/>
                  </a:lnTo>
                  <a:lnTo>
                    <a:pt x="0" y="1316367"/>
                  </a:lnTo>
                  <a:lnTo>
                    <a:pt x="293585" y="1316367"/>
                  </a:lnTo>
                  <a:lnTo>
                    <a:pt x="2935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8913279" y="8965250"/>
              <a:ext cx="294005" cy="1294765"/>
            </a:xfrm>
            <a:custGeom>
              <a:avLst/>
              <a:gdLst/>
              <a:ahLst/>
              <a:cxnLst/>
              <a:rect l="l" t="t" r="r" b="b"/>
              <a:pathLst>
                <a:path w="294004" h="1294765">
                  <a:moveTo>
                    <a:pt x="16992" y="725995"/>
                  </a:moveTo>
                  <a:lnTo>
                    <a:pt x="0" y="695248"/>
                  </a:lnTo>
                  <a:lnTo>
                    <a:pt x="0" y="756729"/>
                  </a:lnTo>
                  <a:lnTo>
                    <a:pt x="16992" y="725995"/>
                  </a:lnTo>
                  <a:close/>
                </a:path>
                <a:path w="294004" h="1294765">
                  <a:moveTo>
                    <a:pt x="119545" y="725995"/>
                  </a:moveTo>
                  <a:lnTo>
                    <a:pt x="0" y="509727"/>
                  </a:lnTo>
                  <a:lnTo>
                    <a:pt x="0" y="602488"/>
                  </a:lnTo>
                  <a:lnTo>
                    <a:pt x="68262" y="725995"/>
                  </a:lnTo>
                  <a:lnTo>
                    <a:pt x="0" y="849490"/>
                  </a:lnTo>
                  <a:lnTo>
                    <a:pt x="0" y="942263"/>
                  </a:lnTo>
                  <a:lnTo>
                    <a:pt x="119545" y="725995"/>
                  </a:lnTo>
                  <a:close/>
                </a:path>
                <a:path w="294004" h="1294765">
                  <a:moveTo>
                    <a:pt x="293573" y="735317"/>
                  </a:moveTo>
                  <a:lnTo>
                    <a:pt x="164134" y="969505"/>
                  </a:lnTo>
                  <a:lnTo>
                    <a:pt x="279514" y="1178255"/>
                  </a:lnTo>
                  <a:lnTo>
                    <a:pt x="293573" y="1152817"/>
                  </a:lnTo>
                  <a:lnTo>
                    <a:pt x="293573" y="1110932"/>
                  </a:lnTo>
                  <a:lnTo>
                    <a:pt x="215404" y="969505"/>
                  </a:lnTo>
                  <a:lnTo>
                    <a:pt x="293573" y="828078"/>
                  </a:lnTo>
                  <a:lnTo>
                    <a:pt x="293573" y="735317"/>
                  </a:lnTo>
                  <a:close/>
                </a:path>
                <a:path w="294004" h="1294765">
                  <a:moveTo>
                    <a:pt x="293573" y="550125"/>
                  </a:moveTo>
                  <a:lnTo>
                    <a:pt x="241223" y="644804"/>
                  </a:lnTo>
                  <a:lnTo>
                    <a:pt x="241058" y="644804"/>
                  </a:lnTo>
                  <a:lnTo>
                    <a:pt x="61582" y="969505"/>
                  </a:lnTo>
                  <a:lnTo>
                    <a:pt x="241058" y="1294218"/>
                  </a:lnTo>
                  <a:lnTo>
                    <a:pt x="292341" y="1294218"/>
                  </a:lnTo>
                  <a:lnTo>
                    <a:pt x="293573" y="1291983"/>
                  </a:lnTo>
                  <a:lnTo>
                    <a:pt x="293573" y="1247825"/>
                  </a:lnTo>
                  <a:lnTo>
                    <a:pt x="293573" y="1199210"/>
                  </a:lnTo>
                  <a:lnTo>
                    <a:pt x="266700" y="1247825"/>
                  </a:lnTo>
                  <a:lnTo>
                    <a:pt x="112864" y="969505"/>
                  </a:lnTo>
                  <a:lnTo>
                    <a:pt x="291922" y="645553"/>
                  </a:lnTo>
                  <a:lnTo>
                    <a:pt x="292100" y="645553"/>
                  </a:lnTo>
                  <a:lnTo>
                    <a:pt x="293573" y="642899"/>
                  </a:lnTo>
                  <a:lnTo>
                    <a:pt x="293573" y="550125"/>
                  </a:lnTo>
                  <a:close/>
                </a:path>
                <a:path w="294004" h="1294765">
                  <a:moveTo>
                    <a:pt x="293573" y="364604"/>
                  </a:moveTo>
                  <a:lnTo>
                    <a:pt x="163918" y="599173"/>
                  </a:lnTo>
                  <a:lnTo>
                    <a:pt x="10083" y="320852"/>
                  </a:lnTo>
                  <a:lnTo>
                    <a:pt x="187426" y="0"/>
                  </a:lnTo>
                  <a:lnTo>
                    <a:pt x="136144" y="0"/>
                  </a:lnTo>
                  <a:lnTo>
                    <a:pt x="0" y="246329"/>
                  </a:lnTo>
                  <a:lnTo>
                    <a:pt x="0" y="395389"/>
                  </a:lnTo>
                  <a:lnTo>
                    <a:pt x="138290" y="645553"/>
                  </a:lnTo>
                  <a:lnTo>
                    <a:pt x="189560" y="645553"/>
                  </a:lnTo>
                  <a:lnTo>
                    <a:pt x="215201" y="599173"/>
                  </a:lnTo>
                  <a:lnTo>
                    <a:pt x="293573" y="457377"/>
                  </a:lnTo>
                  <a:lnTo>
                    <a:pt x="293573" y="364604"/>
                  </a:lnTo>
                  <a:close/>
                </a:path>
                <a:path w="294004" h="1294765">
                  <a:moveTo>
                    <a:pt x="293573" y="184327"/>
                  </a:moveTo>
                  <a:lnTo>
                    <a:pt x="253644" y="112090"/>
                  </a:lnTo>
                  <a:lnTo>
                    <a:pt x="228003" y="158483"/>
                  </a:lnTo>
                  <a:lnTo>
                    <a:pt x="293573" y="277101"/>
                  </a:lnTo>
                  <a:lnTo>
                    <a:pt x="293573" y="184327"/>
                  </a:lnTo>
                  <a:close/>
                </a:path>
                <a:path w="294004" h="1294765">
                  <a:moveTo>
                    <a:pt x="293573" y="0"/>
                  </a:moveTo>
                  <a:lnTo>
                    <a:pt x="238696" y="0"/>
                  </a:lnTo>
                  <a:lnTo>
                    <a:pt x="61353" y="320852"/>
                  </a:lnTo>
                  <a:lnTo>
                    <a:pt x="176733" y="529602"/>
                  </a:lnTo>
                  <a:lnTo>
                    <a:pt x="202374" y="483222"/>
                  </a:lnTo>
                  <a:lnTo>
                    <a:pt x="112636" y="320852"/>
                  </a:lnTo>
                  <a:lnTo>
                    <a:pt x="266458" y="42532"/>
                  </a:lnTo>
                  <a:lnTo>
                    <a:pt x="293573" y="91579"/>
                  </a:lnTo>
                  <a:lnTo>
                    <a:pt x="293573" y="42532"/>
                  </a:lnTo>
                  <a:lnTo>
                    <a:pt x="29357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8913276" y="8965236"/>
              <a:ext cx="294005" cy="1316990"/>
            </a:xfrm>
            <a:custGeom>
              <a:avLst/>
              <a:gdLst/>
              <a:ahLst/>
              <a:cxnLst/>
              <a:rect l="l" t="t" r="r" b="b"/>
              <a:pathLst>
                <a:path w="294004" h="1316990">
                  <a:moveTo>
                    <a:pt x="0" y="1316367"/>
                  </a:moveTo>
                  <a:lnTo>
                    <a:pt x="293585" y="1316367"/>
                  </a:lnTo>
                  <a:lnTo>
                    <a:pt x="293585" y="0"/>
                  </a:lnTo>
                  <a:lnTo>
                    <a:pt x="0" y="0"/>
                  </a:lnTo>
                  <a:lnTo>
                    <a:pt x="0" y="1316367"/>
                  </a:lnTo>
                  <a:close/>
                </a:path>
              </a:pathLst>
            </a:custGeom>
            <a:ln w="3175">
              <a:solidFill>
                <a:srgbClr val="9D9D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8912669" y="10283414"/>
              <a:ext cx="295275" cy="36830"/>
            </a:xfrm>
            <a:custGeom>
              <a:avLst/>
              <a:gdLst/>
              <a:ahLst/>
              <a:cxnLst/>
              <a:rect l="l" t="t" r="r" b="b"/>
              <a:pathLst>
                <a:path w="295275" h="36829">
                  <a:moveTo>
                    <a:pt x="295219" y="0"/>
                  </a:moveTo>
                  <a:lnTo>
                    <a:pt x="0" y="0"/>
                  </a:lnTo>
                  <a:lnTo>
                    <a:pt x="0" y="36293"/>
                  </a:lnTo>
                  <a:lnTo>
                    <a:pt x="295219" y="36293"/>
                  </a:lnTo>
                  <a:lnTo>
                    <a:pt x="295219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9503527" y="7039904"/>
              <a:ext cx="137160" cy="3385820"/>
            </a:xfrm>
            <a:custGeom>
              <a:avLst/>
              <a:gdLst/>
              <a:ahLst/>
              <a:cxnLst/>
              <a:rect l="l" t="t" r="r" b="b"/>
              <a:pathLst>
                <a:path w="137159" h="3385820">
                  <a:moveTo>
                    <a:pt x="136536" y="0"/>
                  </a:moveTo>
                  <a:lnTo>
                    <a:pt x="0" y="1991027"/>
                  </a:lnTo>
                  <a:lnTo>
                    <a:pt x="111310" y="1946492"/>
                  </a:lnTo>
                  <a:lnTo>
                    <a:pt x="70179" y="3385762"/>
                  </a:lnTo>
                </a:path>
              </a:pathLst>
            </a:custGeom>
            <a:ln w="6282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7658125" y="6686010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4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5" name="object 295"/>
          <p:cNvSpPr txBox="1"/>
          <p:nvPr/>
        </p:nvSpPr>
        <p:spPr>
          <a:xfrm>
            <a:off x="7758272" y="2138067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296" name="object 296"/>
          <p:cNvSpPr/>
          <p:nvPr/>
        </p:nvSpPr>
        <p:spPr>
          <a:xfrm>
            <a:off x="8835042" y="2144567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 txBox="1"/>
          <p:nvPr/>
        </p:nvSpPr>
        <p:spPr>
          <a:xfrm>
            <a:off x="8920666" y="2148538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298" name="object 298"/>
          <p:cNvSpPr/>
          <p:nvPr/>
        </p:nvSpPr>
        <p:spPr>
          <a:xfrm>
            <a:off x="10418610" y="2144575"/>
            <a:ext cx="2439035" cy="324485"/>
          </a:xfrm>
          <a:custGeom>
            <a:avLst/>
            <a:gdLst/>
            <a:ahLst/>
            <a:cxnLst/>
            <a:rect l="l" t="t" r="r" b="b"/>
            <a:pathLst>
              <a:path w="2439034" h="324485">
                <a:moveTo>
                  <a:pt x="324129" y="162077"/>
                </a:moveTo>
                <a:lnTo>
                  <a:pt x="318338" y="118986"/>
                </a:lnTo>
                <a:lnTo>
                  <a:pt x="301993" y="80276"/>
                </a:lnTo>
                <a:lnTo>
                  <a:pt x="276656" y="47472"/>
                </a:lnTo>
                <a:lnTo>
                  <a:pt x="243852" y="22123"/>
                </a:lnTo>
                <a:lnTo>
                  <a:pt x="205143" y="5791"/>
                </a:lnTo>
                <a:lnTo>
                  <a:pt x="162064" y="0"/>
                </a:lnTo>
                <a:lnTo>
                  <a:pt x="118973" y="5791"/>
                </a:lnTo>
                <a:lnTo>
                  <a:pt x="80264" y="22123"/>
                </a:lnTo>
                <a:lnTo>
                  <a:pt x="47459" y="47472"/>
                </a:lnTo>
                <a:lnTo>
                  <a:pt x="22123" y="80276"/>
                </a:lnTo>
                <a:lnTo>
                  <a:pt x="5778" y="118986"/>
                </a:lnTo>
                <a:lnTo>
                  <a:pt x="0" y="162077"/>
                </a:lnTo>
                <a:lnTo>
                  <a:pt x="5778" y="205155"/>
                </a:lnTo>
                <a:lnTo>
                  <a:pt x="22123" y="243878"/>
                </a:lnTo>
                <a:lnTo>
                  <a:pt x="47459" y="276669"/>
                </a:lnTo>
                <a:lnTo>
                  <a:pt x="80264" y="302018"/>
                </a:lnTo>
                <a:lnTo>
                  <a:pt x="118973" y="318350"/>
                </a:lnTo>
                <a:lnTo>
                  <a:pt x="162064" y="324142"/>
                </a:lnTo>
                <a:lnTo>
                  <a:pt x="205143" y="318350"/>
                </a:lnTo>
                <a:lnTo>
                  <a:pt x="243852" y="302018"/>
                </a:lnTo>
                <a:lnTo>
                  <a:pt x="276656" y="276669"/>
                </a:lnTo>
                <a:lnTo>
                  <a:pt x="301993" y="243878"/>
                </a:lnTo>
                <a:lnTo>
                  <a:pt x="318338" y="205155"/>
                </a:lnTo>
                <a:lnTo>
                  <a:pt x="324129" y="162077"/>
                </a:lnTo>
                <a:close/>
              </a:path>
              <a:path w="2439034" h="324485">
                <a:moveTo>
                  <a:pt x="1966074" y="162077"/>
                </a:moveTo>
                <a:lnTo>
                  <a:pt x="1960283" y="118986"/>
                </a:lnTo>
                <a:lnTo>
                  <a:pt x="1943938" y="80276"/>
                </a:lnTo>
                <a:lnTo>
                  <a:pt x="1918601" y="47472"/>
                </a:lnTo>
                <a:lnTo>
                  <a:pt x="1885797" y="22123"/>
                </a:lnTo>
                <a:lnTo>
                  <a:pt x="1847088" y="5791"/>
                </a:lnTo>
                <a:lnTo>
                  <a:pt x="1804009" y="0"/>
                </a:lnTo>
                <a:lnTo>
                  <a:pt x="1760918" y="5791"/>
                </a:lnTo>
                <a:lnTo>
                  <a:pt x="1722208" y="22123"/>
                </a:lnTo>
                <a:lnTo>
                  <a:pt x="1689404" y="47472"/>
                </a:lnTo>
                <a:lnTo>
                  <a:pt x="1664068" y="80276"/>
                </a:lnTo>
                <a:lnTo>
                  <a:pt x="1647723" y="118986"/>
                </a:lnTo>
                <a:lnTo>
                  <a:pt x="1641944" y="162077"/>
                </a:lnTo>
                <a:lnTo>
                  <a:pt x="1647723" y="205155"/>
                </a:lnTo>
                <a:lnTo>
                  <a:pt x="1664068" y="243878"/>
                </a:lnTo>
                <a:lnTo>
                  <a:pt x="1689404" y="276669"/>
                </a:lnTo>
                <a:lnTo>
                  <a:pt x="1722208" y="302018"/>
                </a:lnTo>
                <a:lnTo>
                  <a:pt x="1760918" y="318350"/>
                </a:lnTo>
                <a:lnTo>
                  <a:pt x="1804009" y="324142"/>
                </a:lnTo>
                <a:lnTo>
                  <a:pt x="1847088" y="318350"/>
                </a:lnTo>
                <a:lnTo>
                  <a:pt x="1885797" y="302018"/>
                </a:lnTo>
                <a:lnTo>
                  <a:pt x="1918601" y="276669"/>
                </a:lnTo>
                <a:lnTo>
                  <a:pt x="1943938" y="243878"/>
                </a:lnTo>
                <a:lnTo>
                  <a:pt x="1960283" y="205155"/>
                </a:lnTo>
                <a:lnTo>
                  <a:pt x="1966074" y="162077"/>
                </a:lnTo>
                <a:close/>
              </a:path>
              <a:path w="2439034" h="324485">
                <a:moveTo>
                  <a:pt x="2438514" y="162077"/>
                </a:moveTo>
                <a:lnTo>
                  <a:pt x="2432735" y="118986"/>
                </a:lnTo>
                <a:lnTo>
                  <a:pt x="2416391" y="80276"/>
                </a:lnTo>
                <a:lnTo>
                  <a:pt x="2391054" y="47472"/>
                </a:lnTo>
                <a:lnTo>
                  <a:pt x="2358250" y="22123"/>
                </a:lnTo>
                <a:lnTo>
                  <a:pt x="2319540" y="5791"/>
                </a:lnTo>
                <a:lnTo>
                  <a:pt x="2276449" y="0"/>
                </a:lnTo>
                <a:lnTo>
                  <a:pt x="2233371" y="5791"/>
                </a:lnTo>
                <a:lnTo>
                  <a:pt x="2194649" y="22123"/>
                </a:lnTo>
                <a:lnTo>
                  <a:pt x="2161857" y="47472"/>
                </a:lnTo>
                <a:lnTo>
                  <a:pt x="2136508" y="80276"/>
                </a:lnTo>
                <a:lnTo>
                  <a:pt x="2120176" y="118986"/>
                </a:lnTo>
                <a:lnTo>
                  <a:pt x="2114385" y="162077"/>
                </a:lnTo>
                <a:lnTo>
                  <a:pt x="2120176" y="205155"/>
                </a:lnTo>
                <a:lnTo>
                  <a:pt x="2136508" y="243878"/>
                </a:lnTo>
                <a:lnTo>
                  <a:pt x="2161857" y="276669"/>
                </a:lnTo>
                <a:lnTo>
                  <a:pt x="2194649" y="302018"/>
                </a:lnTo>
                <a:lnTo>
                  <a:pt x="2233371" y="318350"/>
                </a:lnTo>
                <a:lnTo>
                  <a:pt x="2276449" y="324142"/>
                </a:lnTo>
                <a:lnTo>
                  <a:pt x="2319540" y="318350"/>
                </a:lnTo>
                <a:lnTo>
                  <a:pt x="2358250" y="302018"/>
                </a:lnTo>
                <a:lnTo>
                  <a:pt x="2391054" y="276669"/>
                </a:lnTo>
                <a:lnTo>
                  <a:pt x="2416391" y="243878"/>
                </a:lnTo>
                <a:lnTo>
                  <a:pt x="2432735" y="205155"/>
                </a:lnTo>
                <a:lnTo>
                  <a:pt x="2438514" y="162077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 txBox="1"/>
          <p:nvPr/>
        </p:nvSpPr>
        <p:spPr>
          <a:xfrm>
            <a:off x="10505195" y="2148538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300" name="object 300"/>
          <p:cNvSpPr/>
          <p:nvPr/>
        </p:nvSpPr>
        <p:spPr>
          <a:xfrm>
            <a:off x="14682522" y="2144567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 txBox="1"/>
          <p:nvPr/>
        </p:nvSpPr>
        <p:spPr>
          <a:xfrm>
            <a:off x="14767608" y="2138067"/>
            <a:ext cx="13398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7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302" name="object 302"/>
          <p:cNvSpPr/>
          <p:nvPr/>
        </p:nvSpPr>
        <p:spPr>
          <a:xfrm>
            <a:off x="15780779" y="2144567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 txBox="1"/>
          <p:nvPr/>
        </p:nvSpPr>
        <p:spPr>
          <a:xfrm>
            <a:off x="15863730" y="2148538"/>
            <a:ext cx="14859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8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304" name="object 304"/>
          <p:cNvSpPr/>
          <p:nvPr/>
        </p:nvSpPr>
        <p:spPr>
          <a:xfrm>
            <a:off x="13040081" y="2144567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 txBox="1"/>
          <p:nvPr/>
        </p:nvSpPr>
        <p:spPr>
          <a:xfrm>
            <a:off x="12141799" y="2148538"/>
            <a:ext cx="112776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88950" algn="l"/>
                <a:tab pos="995680" algn="l"/>
              </a:tabLst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6</a:t>
            </a:r>
            <a:endParaRPr sz="1650">
              <a:latin typeface="NouvelR"/>
              <a:cs typeface="NouvelR"/>
            </a:endParaRPr>
          </a:p>
        </p:txBody>
      </p:sp>
      <p:grpSp>
        <p:nvGrpSpPr>
          <p:cNvPr id="306" name="object 306"/>
          <p:cNvGrpSpPr/>
          <p:nvPr/>
        </p:nvGrpSpPr>
        <p:grpSpPr>
          <a:xfrm>
            <a:off x="7798013" y="2463657"/>
            <a:ext cx="8179434" cy="2774315"/>
            <a:chOff x="7798013" y="2463657"/>
            <a:chExt cx="8179434" cy="2774315"/>
          </a:xfrm>
        </p:grpSpPr>
        <p:sp>
          <p:nvSpPr>
            <p:cNvPr id="307" name="object 307"/>
            <p:cNvSpPr/>
            <p:nvPr/>
          </p:nvSpPr>
          <p:spPr>
            <a:xfrm>
              <a:off x="7822118" y="2463657"/>
              <a:ext cx="0" cy="638810"/>
            </a:xfrm>
            <a:custGeom>
              <a:avLst/>
              <a:gdLst/>
              <a:ahLst/>
              <a:cxnLst/>
              <a:rect l="l" t="t" r="r" b="b"/>
              <a:pathLst>
                <a:path h="638810">
                  <a:moveTo>
                    <a:pt x="0" y="0"/>
                  </a:moveTo>
                  <a:lnTo>
                    <a:pt x="0" y="638680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7798013" y="3085652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8998896" y="2463657"/>
              <a:ext cx="0" cy="1901189"/>
            </a:xfrm>
            <a:custGeom>
              <a:avLst/>
              <a:gdLst/>
              <a:ahLst/>
              <a:cxnLst/>
              <a:rect l="l" t="t" r="r" b="b"/>
              <a:pathLst>
                <a:path h="1901189">
                  <a:moveTo>
                    <a:pt x="0" y="0"/>
                  </a:moveTo>
                  <a:lnTo>
                    <a:pt x="0" y="1900963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8974791" y="4347934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12222679" y="2463657"/>
              <a:ext cx="0" cy="2724785"/>
            </a:xfrm>
            <a:custGeom>
              <a:avLst/>
              <a:gdLst/>
              <a:ahLst/>
              <a:cxnLst/>
              <a:rect l="l" t="t" r="r" b="b"/>
              <a:pathLst>
                <a:path h="2724785">
                  <a:moveTo>
                    <a:pt x="0" y="0"/>
                  </a:moveTo>
                  <a:lnTo>
                    <a:pt x="0" y="2724295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12198574" y="5171267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10588154" y="2463657"/>
              <a:ext cx="0" cy="1945639"/>
            </a:xfrm>
            <a:custGeom>
              <a:avLst/>
              <a:gdLst/>
              <a:ahLst/>
              <a:cxnLst/>
              <a:rect l="l" t="t" r="r" b="b"/>
              <a:pathLst>
                <a:path h="1945639">
                  <a:moveTo>
                    <a:pt x="0" y="0"/>
                  </a:moveTo>
                  <a:lnTo>
                    <a:pt x="0" y="1945361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10564049" y="4392334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12698590" y="2463657"/>
              <a:ext cx="0" cy="1945639"/>
            </a:xfrm>
            <a:custGeom>
              <a:avLst/>
              <a:gdLst/>
              <a:ahLst/>
              <a:cxnLst/>
              <a:rect l="l" t="t" r="r" b="b"/>
              <a:pathLst>
                <a:path h="1945639">
                  <a:moveTo>
                    <a:pt x="0" y="0"/>
                  </a:moveTo>
                  <a:lnTo>
                    <a:pt x="0" y="1945361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12674484" y="4392334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14844645" y="2463657"/>
              <a:ext cx="0" cy="2586355"/>
            </a:xfrm>
            <a:custGeom>
              <a:avLst/>
              <a:gdLst/>
              <a:ahLst/>
              <a:cxnLst/>
              <a:rect l="l" t="t" r="r" b="b"/>
              <a:pathLst>
                <a:path h="2586354">
                  <a:moveTo>
                    <a:pt x="0" y="0"/>
                  </a:moveTo>
                  <a:lnTo>
                    <a:pt x="0" y="2586021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14820540" y="5032991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15953291" y="2463657"/>
              <a:ext cx="0" cy="1971039"/>
            </a:xfrm>
            <a:custGeom>
              <a:avLst/>
              <a:gdLst/>
              <a:ahLst/>
              <a:cxnLst/>
              <a:rect l="l" t="t" r="r" b="b"/>
              <a:pathLst>
                <a:path h="1971039">
                  <a:moveTo>
                    <a:pt x="0" y="0"/>
                  </a:moveTo>
                  <a:lnTo>
                    <a:pt x="0" y="1970733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15929186" y="4417705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3212595" y="2463657"/>
              <a:ext cx="0" cy="1971039"/>
            </a:xfrm>
            <a:custGeom>
              <a:avLst/>
              <a:gdLst/>
              <a:ahLst/>
              <a:cxnLst/>
              <a:rect l="l" t="t" r="r" b="b"/>
              <a:pathLst>
                <a:path h="1971039">
                  <a:moveTo>
                    <a:pt x="0" y="0"/>
                  </a:moveTo>
                  <a:lnTo>
                    <a:pt x="0" y="1970733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13188489" y="4417705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3" name="object 323"/>
          <p:cNvSpPr txBox="1"/>
          <p:nvPr/>
        </p:nvSpPr>
        <p:spPr>
          <a:xfrm>
            <a:off x="7758272" y="6679510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324" name="object 324"/>
          <p:cNvSpPr/>
          <p:nvPr/>
        </p:nvSpPr>
        <p:spPr>
          <a:xfrm>
            <a:off x="8884513" y="6686010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 txBox="1"/>
          <p:nvPr/>
        </p:nvSpPr>
        <p:spPr>
          <a:xfrm>
            <a:off x="8970137" y="6689981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326" name="object 326"/>
          <p:cNvSpPr/>
          <p:nvPr/>
        </p:nvSpPr>
        <p:spPr>
          <a:xfrm>
            <a:off x="10437901" y="6686019"/>
            <a:ext cx="2383155" cy="324485"/>
          </a:xfrm>
          <a:custGeom>
            <a:avLst/>
            <a:gdLst/>
            <a:ahLst/>
            <a:cxnLst/>
            <a:rect l="l" t="t" r="r" b="b"/>
            <a:pathLst>
              <a:path w="2383154" h="324484">
                <a:moveTo>
                  <a:pt x="324129" y="162077"/>
                </a:moveTo>
                <a:lnTo>
                  <a:pt x="318338" y="118986"/>
                </a:lnTo>
                <a:lnTo>
                  <a:pt x="302006" y="80276"/>
                </a:lnTo>
                <a:lnTo>
                  <a:pt x="276656" y="47472"/>
                </a:lnTo>
                <a:lnTo>
                  <a:pt x="243865" y="22123"/>
                </a:lnTo>
                <a:lnTo>
                  <a:pt x="205143" y="5791"/>
                </a:lnTo>
                <a:lnTo>
                  <a:pt x="162064" y="0"/>
                </a:lnTo>
                <a:lnTo>
                  <a:pt x="118973" y="5791"/>
                </a:lnTo>
                <a:lnTo>
                  <a:pt x="80264" y="22123"/>
                </a:lnTo>
                <a:lnTo>
                  <a:pt x="47459" y="47472"/>
                </a:lnTo>
                <a:lnTo>
                  <a:pt x="22123" y="80276"/>
                </a:lnTo>
                <a:lnTo>
                  <a:pt x="5791" y="118986"/>
                </a:lnTo>
                <a:lnTo>
                  <a:pt x="0" y="162077"/>
                </a:lnTo>
                <a:lnTo>
                  <a:pt x="5791" y="205155"/>
                </a:lnTo>
                <a:lnTo>
                  <a:pt x="22123" y="243878"/>
                </a:lnTo>
                <a:lnTo>
                  <a:pt x="47459" y="276669"/>
                </a:lnTo>
                <a:lnTo>
                  <a:pt x="80264" y="302018"/>
                </a:lnTo>
                <a:lnTo>
                  <a:pt x="118973" y="318350"/>
                </a:lnTo>
                <a:lnTo>
                  <a:pt x="162064" y="324142"/>
                </a:lnTo>
                <a:lnTo>
                  <a:pt x="205143" y="318350"/>
                </a:lnTo>
                <a:lnTo>
                  <a:pt x="243865" y="302018"/>
                </a:lnTo>
                <a:lnTo>
                  <a:pt x="276656" y="276669"/>
                </a:lnTo>
                <a:lnTo>
                  <a:pt x="302006" y="243878"/>
                </a:lnTo>
                <a:lnTo>
                  <a:pt x="318338" y="205155"/>
                </a:lnTo>
                <a:lnTo>
                  <a:pt x="324129" y="162077"/>
                </a:lnTo>
                <a:close/>
              </a:path>
              <a:path w="2383154" h="324484">
                <a:moveTo>
                  <a:pt x="1967064" y="162077"/>
                </a:moveTo>
                <a:lnTo>
                  <a:pt x="1961273" y="118986"/>
                </a:lnTo>
                <a:lnTo>
                  <a:pt x="1944941" y="80276"/>
                </a:lnTo>
                <a:lnTo>
                  <a:pt x="1919592" y="47472"/>
                </a:lnTo>
                <a:lnTo>
                  <a:pt x="1886800" y="22123"/>
                </a:lnTo>
                <a:lnTo>
                  <a:pt x="1848078" y="5791"/>
                </a:lnTo>
                <a:lnTo>
                  <a:pt x="1805000" y="0"/>
                </a:lnTo>
                <a:lnTo>
                  <a:pt x="1761909" y="5791"/>
                </a:lnTo>
                <a:lnTo>
                  <a:pt x="1723199" y="22123"/>
                </a:lnTo>
                <a:lnTo>
                  <a:pt x="1690395" y="47472"/>
                </a:lnTo>
                <a:lnTo>
                  <a:pt x="1665058" y="80276"/>
                </a:lnTo>
                <a:lnTo>
                  <a:pt x="1648714" y="118986"/>
                </a:lnTo>
                <a:lnTo>
                  <a:pt x="1642935" y="162077"/>
                </a:lnTo>
                <a:lnTo>
                  <a:pt x="1648714" y="205155"/>
                </a:lnTo>
                <a:lnTo>
                  <a:pt x="1665058" y="243878"/>
                </a:lnTo>
                <a:lnTo>
                  <a:pt x="1690395" y="276669"/>
                </a:lnTo>
                <a:lnTo>
                  <a:pt x="1723199" y="302018"/>
                </a:lnTo>
                <a:lnTo>
                  <a:pt x="1761909" y="318350"/>
                </a:lnTo>
                <a:lnTo>
                  <a:pt x="1805000" y="324142"/>
                </a:lnTo>
                <a:lnTo>
                  <a:pt x="1848078" y="318350"/>
                </a:lnTo>
                <a:lnTo>
                  <a:pt x="1886800" y="302018"/>
                </a:lnTo>
                <a:lnTo>
                  <a:pt x="1919592" y="276669"/>
                </a:lnTo>
                <a:lnTo>
                  <a:pt x="1944941" y="243878"/>
                </a:lnTo>
                <a:lnTo>
                  <a:pt x="1961273" y="205155"/>
                </a:lnTo>
                <a:lnTo>
                  <a:pt x="1967064" y="162077"/>
                </a:lnTo>
                <a:close/>
              </a:path>
              <a:path w="2383154" h="324484">
                <a:moveTo>
                  <a:pt x="2382621" y="162077"/>
                </a:moveTo>
                <a:lnTo>
                  <a:pt x="2376830" y="118986"/>
                </a:lnTo>
                <a:lnTo>
                  <a:pt x="2360498" y="80276"/>
                </a:lnTo>
                <a:lnTo>
                  <a:pt x="2335149" y="47472"/>
                </a:lnTo>
                <a:lnTo>
                  <a:pt x="2302357" y="22123"/>
                </a:lnTo>
                <a:lnTo>
                  <a:pt x="2263635" y="5791"/>
                </a:lnTo>
                <a:lnTo>
                  <a:pt x="2220557" y="0"/>
                </a:lnTo>
                <a:lnTo>
                  <a:pt x="2177465" y="5791"/>
                </a:lnTo>
                <a:lnTo>
                  <a:pt x="2138756" y="22123"/>
                </a:lnTo>
                <a:lnTo>
                  <a:pt x="2105952" y="47472"/>
                </a:lnTo>
                <a:lnTo>
                  <a:pt x="2080615" y="80276"/>
                </a:lnTo>
                <a:lnTo>
                  <a:pt x="2064270" y="118986"/>
                </a:lnTo>
                <a:lnTo>
                  <a:pt x="2058492" y="162077"/>
                </a:lnTo>
                <a:lnTo>
                  <a:pt x="2064270" y="205155"/>
                </a:lnTo>
                <a:lnTo>
                  <a:pt x="2080615" y="243878"/>
                </a:lnTo>
                <a:lnTo>
                  <a:pt x="2105952" y="276669"/>
                </a:lnTo>
                <a:lnTo>
                  <a:pt x="2138756" y="302018"/>
                </a:lnTo>
                <a:lnTo>
                  <a:pt x="2177465" y="318350"/>
                </a:lnTo>
                <a:lnTo>
                  <a:pt x="2220557" y="324142"/>
                </a:lnTo>
                <a:lnTo>
                  <a:pt x="2263635" y="318350"/>
                </a:lnTo>
                <a:lnTo>
                  <a:pt x="2302357" y="302018"/>
                </a:lnTo>
                <a:lnTo>
                  <a:pt x="2335149" y="276669"/>
                </a:lnTo>
                <a:lnTo>
                  <a:pt x="2360498" y="243878"/>
                </a:lnTo>
                <a:lnTo>
                  <a:pt x="2376830" y="205155"/>
                </a:lnTo>
                <a:lnTo>
                  <a:pt x="2382621" y="162077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 txBox="1"/>
          <p:nvPr/>
        </p:nvSpPr>
        <p:spPr>
          <a:xfrm>
            <a:off x="10524489" y="6689981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328" name="object 328"/>
          <p:cNvSpPr/>
          <p:nvPr/>
        </p:nvSpPr>
        <p:spPr>
          <a:xfrm>
            <a:off x="14415377" y="6686010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 txBox="1"/>
          <p:nvPr/>
        </p:nvSpPr>
        <p:spPr>
          <a:xfrm>
            <a:off x="14500465" y="6679510"/>
            <a:ext cx="13398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7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330" name="object 330"/>
          <p:cNvSpPr/>
          <p:nvPr/>
        </p:nvSpPr>
        <p:spPr>
          <a:xfrm>
            <a:off x="13049977" y="6686010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 txBox="1"/>
          <p:nvPr/>
        </p:nvSpPr>
        <p:spPr>
          <a:xfrm>
            <a:off x="12162081" y="6689981"/>
            <a:ext cx="111760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32434" algn="l"/>
                <a:tab pos="984885" algn="l"/>
              </a:tabLst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6</a:t>
            </a:r>
            <a:endParaRPr sz="1650">
              <a:latin typeface="NouvelR"/>
              <a:cs typeface="NouvelR"/>
            </a:endParaRPr>
          </a:p>
        </p:txBody>
      </p:sp>
      <p:grpSp>
        <p:nvGrpSpPr>
          <p:cNvPr id="332" name="object 332"/>
          <p:cNvGrpSpPr/>
          <p:nvPr/>
        </p:nvGrpSpPr>
        <p:grpSpPr>
          <a:xfrm>
            <a:off x="7798013" y="7012528"/>
            <a:ext cx="6814184" cy="2722245"/>
            <a:chOff x="7798013" y="7012528"/>
            <a:chExt cx="6814184" cy="2722245"/>
          </a:xfrm>
        </p:grpSpPr>
        <p:sp>
          <p:nvSpPr>
            <p:cNvPr id="333" name="object 333"/>
            <p:cNvSpPr/>
            <p:nvPr/>
          </p:nvSpPr>
          <p:spPr>
            <a:xfrm>
              <a:off x="7822118" y="7012528"/>
              <a:ext cx="0" cy="626110"/>
            </a:xfrm>
            <a:custGeom>
              <a:avLst/>
              <a:gdLst/>
              <a:ahLst/>
              <a:cxnLst/>
              <a:rect l="l" t="t" r="r" b="b"/>
              <a:pathLst>
                <a:path h="626109">
                  <a:moveTo>
                    <a:pt x="0" y="0"/>
                  </a:moveTo>
                  <a:lnTo>
                    <a:pt x="0" y="625800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7798013" y="7621629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9048367" y="7012528"/>
              <a:ext cx="0" cy="1864995"/>
            </a:xfrm>
            <a:custGeom>
              <a:avLst/>
              <a:gdLst/>
              <a:ahLst/>
              <a:cxnLst/>
              <a:rect l="l" t="t" r="r" b="b"/>
              <a:pathLst>
                <a:path h="1864995">
                  <a:moveTo>
                    <a:pt x="0" y="0"/>
                  </a:moveTo>
                  <a:lnTo>
                    <a:pt x="0" y="1864438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9024262" y="8860268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12242961" y="7012528"/>
              <a:ext cx="0" cy="2672715"/>
            </a:xfrm>
            <a:custGeom>
              <a:avLst/>
              <a:gdLst/>
              <a:ahLst/>
              <a:cxnLst/>
              <a:rect l="l" t="t" r="r" b="b"/>
              <a:pathLst>
                <a:path h="2672715">
                  <a:moveTo>
                    <a:pt x="0" y="0"/>
                  </a:moveTo>
                  <a:lnTo>
                    <a:pt x="0" y="2672347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12218856" y="9668191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10607447" y="7012528"/>
              <a:ext cx="0" cy="1908175"/>
            </a:xfrm>
            <a:custGeom>
              <a:avLst/>
              <a:gdLst/>
              <a:ahLst/>
              <a:cxnLst/>
              <a:rect l="l" t="t" r="r" b="b"/>
              <a:pathLst>
                <a:path h="1908175">
                  <a:moveTo>
                    <a:pt x="0" y="0"/>
                  </a:moveTo>
                  <a:lnTo>
                    <a:pt x="0" y="1908010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10583342" y="8903841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12661981" y="7012528"/>
              <a:ext cx="0" cy="1908175"/>
            </a:xfrm>
            <a:custGeom>
              <a:avLst/>
              <a:gdLst/>
              <a:ahLst/>
              <a:cxnLst/>
              <a:rect l="l" t="t" r="r" b="b"/>
              <a:pathLst>
                <a:path h="1908175">
                  <a:moveTo>
                    <a:pt x="0" y="0"/>
                  </a:moveTo>
                  <a:lnTo>
                    <a:pt x="0" y="1908010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12637875" y="8903841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14587890" y="7012528"/>
              <a:ext cx="0" cy="1932939"/>
            </a:xfrm>
            <a:custGeom>
              <a:avLst/>
              <a:gdLst/>
              <a:ahLst/>
              <a:cxnLst/>
              <a:rect l="l" t="t" r="r" b="b"/>
              <a:pathLst>
                <a:path h="1932940">
                  <a:moveTo>
                    <a:pt x="0" y="0"/>
                  </a:moveTo>
                  <a:lnTo>
                    <a:pt x="0" y="1932900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14563786" y="8928742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13222488" y="7012528"/>
              <a:ext cx="0" cy="1932939"/>
            </a:xfrm>
            <a:custGeom>
              <a:avLst/>
              <a:gdLst/>
              <a:ahLst/>
              <a:cxnLst/>
              <a:rect l="l" t="t" r="r" b="b"/>
              <a:pathLst>
                <a:path h="1932940">
                  <a:moveTo>
                    <a:pt x="0" y="0"/>
                  </a:moveTo>
                  <a:lnTo>
                    <a:pt x="0" y="1932900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13198383" y="8928742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7" name="object 347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352" name="object 35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10</a:t>
            </a:fld>
            <a:endParaRPr spc="-20" dirty="0"/>
          </a:p>
        </p:txBody>
      </p:sp>
      <p:sp>
        <p:nvSpPr>
          <p:cNvPr id="353" name="object 35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348" name="object 348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591629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spc="-35" dirty="0">
                <a:solidFill>
                  <a:srgbClr val="000000"/>
                </a:solidFill>
                <a:latin typeface="Renault Group"/>
                <a:cs typeface="Renault Group"/>
              </a:rPr>
              <a:t>02.1</a:t>
            </a:r>
            <a:r>
              <a:rPr sz="2950" b="1" spc="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b="1" spc="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façades</a:t>
            </a:r>
            <a:r>
              <a:rPr sz="2950" b="1" spc="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non</a:t>
            </a:r>
            <a:r>
              <a:rPr sz="2950" b="1" spc="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contraintes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349" name="object 349"/>
          <p:cNvSpPr txBox="1"/>
          <p:nvPr/>
        </p:nvSpPr>
        <p:spPr>
          <a:xfrm>
            <a:off x="1119692" y="1555452"/>
            <a:ext cx="5616575" cy="1073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25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ts val="1980"/>
              </a:lnSpc>
              <a:spcBef>
                <a:spcPts val="40"/>
              </a:spcBef>
            </a:pP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règles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appliquées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aux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façades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permettant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d’afficher </a:t>
            </a: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signatures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deux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marques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sont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celles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du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réseau primaire.</a:t>
            </a:r>
            <a:endParaRPr sz="1650">
              <a:latin typeface="Renault Group"/>
              <a:cs typeface="Renault Group"/>
            </a:endParaRPr>
          </a:p>
        </p:txBody>
      </p:sp>
      <p:sp>
        <p:nvSpPr>
          <p:cNvPr id="350" name="object 350"/>
          <p:cNvSpPr txBox="1"/>
          <p:nvPr/>
        </p:nvSpPr>
        <p:spPr>
          <a:xfrm>
            <a:off x="1119692" y="2853903"/>
            <a:ext cx="5393690" cy="334010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650" b="1" dirty="0">
                <a:latin typeface="Renault Group Semibold"/>
                <a:cs typeface="Renault Group Semibold"/>
              </a:rPr>
              <a:t>façade</a:t>
            </a:r>
            <a:r>
              <a:rPr sz="1650" b="1" spc="-25" dirty="0">
                <a:latin typeface="Renault Group Semibold"/>
                <a:cs typeface="Renault Group Semibold"/>
              </a:rPr>
              <a:t> </a:t>
            </a:r>
            <a:r>
              <a:rPr sz="1650" b="1" dirty="0">
                <a:latin typeface="Renault Group Semibold"/>
                <a:cs typeface="Renault Group Semibold"/>
              </a:rPr>
              <a:t>à</a:t>
            </a:r>
            <a:r>
              <a:rPr sz="1650" b="1" spc="-25" dirty="0">
                <a:latin typeface="Renault Group Semibold"/>
                <a:cs typeface="Renault Group Semibold"/>
              </a:rPr>
              <a:t> </a:t>
            </a:r>
            <a:r>
              <a:rPr sz="1650" b="1" dirty="0">
                <a:latin typeface="Renault Group Semibold"/>
                <a:cs typeface="Renault Group Semibold"/>
              </a:rPr>
              <a:t>2</a:t>
            </a:r>
            <a:r>
              <a:rPr sz="1650" b="1" spc="-25" dirty="0">
                <a:latin typeface="Renault Group Semibold"/>
                <a:cs typeface="Renault Group Semibold"/>
              </a:rPr>
              <a:t> </a:t>
            </a:r>
            <a:r>
              <a:rPr sz="1650" b="1" dirty="0">
                <a:latin typeface="Renault Group Semibold"/>
                <a:cs typeface="Renault Group Semibold"/>
              </a:rPr>
              <a:t>entrées</a:t>
            </a:r>
            <a:r>
              <a:rPr sz="1650" b="1" spc="-25" dirty="0">
                <a:latin typeface="Renault Group Semibold"/>
                <a:cs typeface="Renault Group Semibold"/>
              </a:rPr>
              <a:t> </a:t>
            </a:r>
            <a:r>
              <a:rPr sz="1650" b="1" spc="-10" dirty="0">
                <a:latin typeface="Renault Group Semibold"/>
                <a:cs typeface="Renault Group Semibold"/>
              </a:rPr>
              <a:t>indépendantes</a:t>
            </a:r>
            <a:endParaRPr sz="1650">
              <a:latin typeface="Renault Group Semibold"/>
              <a:cs typeface="Renault Group Semibold"/>
            </a:endParaRPr>
          </a:p>
          <a:p>
            <a:pPr marL="198755" marR="5080" indent="-18669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groupe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3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drapeaux,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associé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dans</a:t>
            </a:r>
            <a:r>
              <a:rPr sz="1650" spc="-20" dirty="0">
                <a:latin typeface="Renault Group Book"/>
                <a:cs typeface="Renault Group Book"/>
              </a:rPr>
              <a:t> l’odre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suivant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50" dirty="0">
                <a:latin typeface="Renault Group Book"/>
                <a:cs typeface="Renault Group Book"/>
              </a:rPr>
              <a:t>: 	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noir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jaune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totem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la </a:t>
            </a:r>
            <a:r>
              <a:rPr sz="1650" spc="-10" dirty="0">
                <a:latin typeface="Renault Group Book"/>
                <a:cs typeface="Renault Group Book"/>
              </a:rPr>
              <a:t>signature</a:t>
            </a:r>
            <a:r>
              <a:rPr sz="165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renault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marquage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l’entrée</a:t>
            </a:r>
            <a:r>
              <a:rPr sz="1650" spc="-10" dirty="0">
                <a:latin typeface="Renault Group Book"/>
                <a:cs typeface="Renault Group Book"/>
              </a:rPr>
              <a:t> Renault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raison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sociale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zone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neutralité</a:t>
            </a:r>
            <a:endParaRPr sz="1650">
              <a:latin typeface="Renault Group Book"/>
              <a:cs typeface="Renault Group Book"/>
            </a:endParaRPr>
          </a:p>
          <a:p>
            <a:pPr marL="199390" indent="-18669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19939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marquage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l’entrée</a:t>
            </a:r>
            <a:r>
              <a:rPr sz="1650" spc="-10" dirty="0">
                <a:latin typeface="Renault Group Book"/>
                <a:cs typeface="Renault Group Book"/>
              </a:rPr>
              <a:t> Dacia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 </a:t>
            </a:r>
            <a:r>
              <a:rPr sz="1650" spc="-10" dirty="0">
                <a:latin typeface="Renault Group Book"/>
                <a:cs typeface="Renault Group Book"/>
              </a:rPr>
              <a:t>signature</a:t>
            </a:r>
            <a:r>
              <a:rPr sz="165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351" name="object 351"/>
          <p:cNvSpPr txBox="1"/>
          <p:nvPr/>
        </p:nvSpPr>
        <p:spPr>
          <a:xfrm>
            <a:off x="1119692" y="6508412"/>
            <a:ext cx="5393690" cy="299974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0"/>
              </a:spcBef>
            </a:pPr>
            <a:r>
              <a:rPr sz="1650" b="1" dirty="0">
                <a:latin typeface="Renault Group Semibold"/>
                <a:cs typeface="Renault Group Semibold"/>
              </a:rPr>
              <a:t>façade</a:t>
            </a:r>
            <a:r>
              <a:rPr sz="1650" b="1" spc="-35" dirty="0">
                <a:latin typeface="Renault Group Semibold"/>
                <a:cs typeface="Renault Group Semibold"/>
              </a:rPr>
              <a:t> </a:t>
            </a:r>
            <a:r>
              <a:rPr sz="1650" b="1" dirty="0">
                <a:latin typeface="Renault Group Semibold"/>
                <a:cs typeface="Renault Group Semibold"/>
              </a:rPr>
              <a:t>à</a:t>
            </a:r>
            <a:r>
              <a:rPr sz="1650" b="1" spc="-35" dirty="0">
                <a:latin typeface="Renault Group Semibold"/>
                <a:cs typeface="Renault Group Semibold"/>
              </a:rPr>
              <a:t> </a:t>
            </a:r>
            <a:r>
              <a:rPr sz="1650" b="1" dirty="0">
                <a:latin typeface="Renault Group Semibold"/>
                <a:cs typeface="Renault Group Semibold"/>
              </a:rPr>
              <a:t>1</a:t>
            </a:r>
            <a:r>
              <a:rPr sz="1650" b="1" spc="-35" dirty="0">
                <a:latin typeface="Renault Group Semibold"/>
                <a:cs typeface="Renault Group Semibold"/>
              </a:rPr>
              <a:t> </a:t>
            </a:r>
            <a:r>
              <a:rPr sz="1650" b="1" dirty="0">
                <a:latin typeface="Renault Group Semibold"/>
                <a:cs typeface="Renault Group Semibold"/>
              </a:rPr>
              <a:t>entrée</a:t>
            </a:r>
            <a:r>
              <a:rPr sz="1650" b="1" spc="-35" dirty="0">
                <a:latin typeface="Renault Group Semibold"/>
                <a:cs typeface="Renault Group Semibold"/>
              </a:rPr>
              <a:t> </a:t>
            </a:r>
            <a:r>
              <a:rPr sz="1650" b="1" spc="-10" dirty="0">
                <a:latin typeface="Renault Group Semibold"/>
                <a:cs typeface="Renault Group Semibold"/>
              </a:rPr>
              <a:t>mutualisée</a:t>
            </a:r>
            <a:endParaRPr sz="1650">
              <a:latin typeface="Renault Group Semibold"/>
              <a:cs typeface="Renault Group Semibold"/>
            </a:endParaRPr>
          </a:p>
          <a:p>
            <a:pPr marL="198755" marR="5080" indent="-18669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groupe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3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drapeaux,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associé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dans</a:t>
            </a:r>
            <a:r>
              <a:rPr sz="1650" spc="-20" dirty="0">
                <a:latin typeface="Renault Group Book"/>
                <a:cs typeface="Renault Group Book"/>
              </a:rPr>
              <a:t> l’odre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suivant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50" dirty="0">
                <a:latin typeface="Renault Group Book"/>
                <a:cs typeface="Renault Group Book"/>
              </a:rPr>
              <a:t>: 	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noir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jaune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totem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Renault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la </a:t>
            </a:r>
            <a:r>
              <a:rPr sz="1650" spc="-10" dirty="0">
                <a:latin typeface="Renault Group Book"/>
                <a:cs typeface="Renault Group Book"/>
              </a:rPr>
              <a:t>signature</a:t>
            </a:r>
            <a:r>
              <a:rPr sz="165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renault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marquage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l’entrée</a:t>
            </a:r>
            <a:r>
              <a:rPr sz="1650" spc="-10" dirty="0">
                <a:latin typeface="Renault Group Book"/>
                <a:cs typeface="Renault Group Book"/>
              </a:rPr>
              <a:t> neutralisée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raison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sociale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zone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neutralité</a:t>
            </a:r>
            <a:endParaRPr sz="1650">
              <a:latin typeface="Renault Group Book"/>
              <a:cs typeface="Renault Group Book"/>
            </a:endParaRPr>
          </a:p>
          <a:p>
            <a:pPr marL="199390" indent="-18669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199390" algn="l"/>
              </a:tabLst>
            </a:pPr>
            <a:r>
              <a:rPr sz="1650" dirty="0">
                <a:latin typeface="Renault Group Book"/>
                <a:cs typeface="Renault Group Book"/>
              </a:rPr>
              <a:t>la </a:t>
            </a:r>
            <a:r>
              <a:rPr sz="1650" spc="-10" dirty="0">
                <a:latin typeface="Renault Group Book"/>
                <a:cs typeface="Renault Group Book"/>
              </a:rPr>
              <a:t>signature</a:t>
            </a:r>
            <a:r>
              <a:rPr sz="165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74524" y="4600808"/>
            <a:ext cx="12002135" cy="3122930"/>
            <a:chOff x="7074524" y="4600808"/>
            <a:chExt cx="12002135" cy="31229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74524" y="4600808"/>
              <a:ext cx="12001683" cy="310480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080462" y="7702645"/>
              <a:ext cx="11993880" cy="20955"/>
            </a:xfrm>
            <a:custGeom>
              <a:avLst/>
              <a:gdLst/>
              <a:ahLst/>
              <a:cxnLst/>
              <a:rect l="l" t="t" r="r" b="b"/>
              <a:pathLst>
                <a:path w="11993880" h="20954">
                  <a:moveTo>
                    <a:pt x="0" y="20942"/>
                  </a:moveTo>
                  <a:lnTo>
                    <a:pt x="11993767" y="20942"/>
                  </a:lnTo>
                  <a:lnTo>
                    <a:pt x="11993767" y="0"/>
                  </a:lnTo>
                  <a:lnTo>
                    <a:pt x="0" y="0"/>
                  </a:lnTo>
                  <a:lnTo>
                    <a:pt x="0" y="20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549796" y="5946914"/>
              <a:ext cx="6381115" cy="1748789"/>
            </a:xfrm>
            <a:custGeom>
              <a:avLst/>
              <a:gdLst/>
              <a:ahLst/>
              <a:cxnLst/>
              <a:rect l="l" t="t" r="r" b="b"/>
              <a:pathLst>
                <a:path w="6381115" h="1748790">
                  <a:moveTo>
                    <a:pt x="6380617" y="0"/>
                  </a:moveTo>
                  <a:lnTo>
                    <a:pt x="0" y="0"/>
                  </a:lnTo>
                  <a:lnTo>
                    <a:pt x="0" y="1748636"/>
                  </a:lnTo>
                  <a:lnTo>
                    <a:pt x="6380617" y="1748636"/>
                  </a:lnTo>
                  <a:lnTo>
                    <a:pt x="638061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549789" y="5953140"/>
              <a:ext cx="6381115" cy="1742439"/>
            </a:xfrm>
            <a:custGeom>
              <a:avLst/>
              <a:gdLst/>
              <a:ahLst/>
              <a:cxnLst/>
              <a:rect l="l" t="t" r="r" b="b"/>
              <a:pathLst>
                <a:path w="6381115" h="1742440">
                  <a:moveTo>
                    <a:pt x="11976" y="1613484"/>
                  </a:moveTo>
                  <a:lnTo>
                    <a:pt x="0" y="1613484"/>
                  </a:lnTo>
                  <a:lnTo>
                    <a:pt x="0" y="1616100"/>
                  </a:lnTo>
                  <a:lnTo>
                    <a:pt x="11976" y="1616100"/>
                  </a:lnTo>
                  <a:lnTo>
                    <a:pt x="11976" y="1613484"/>
                  </a:lnTo>
                  <a:close/>
                </a:path>
                <a:path w="6381115" h="1742440">
                  <a:moveTo>
                    <a:pt x="11976" y="1439862"/>
                  </a:moveTo>
                  <a:lnTo>
                    <a:pt x="0" y="1439862"/>
                  </a:lnTo>
                  <a:lnTo>
                    <a:pt x="0" y="1442478"/>
                  </a:lnTo>
                  <a:lnTo>
                    <a:pt x="11976" y="1442478"/>
                  </a:lnTo>
                  <a:lnTo>
                    <a:pt x="11976" y="1439862"/>
                  </a:lnTo>
                  <a:close/>
                </a:path>
                <a:path w="6381115" h="1742440">
                  <a:moveTo>
                    <a:pt x="11976" y="1259306"/>
                  </a:moveTo>
                  <a:lnTo>
                    <a:pt x="0" y="1259306"/>
                  </a:lnTo>
                  <a:lnTo>
                    <a:pt x="0" y="1261935"/>
                  </a:lnTo>
                  <a:lnTo>
                    <a:pt x="11976" y="1261935"/>
                  </a:lnTo>
                  <a:lnTo>
                    <a:pt x="11976" y="1259306"/>
                  </a:lnTo>
                  <a:close/>
                </a:path>
                <a:path w="6381115" h="1742440">
                  <a:moveTo>
                    <a:pt x="11976" y="1085557"/>
                  </a:moveTo>
                  <a:lnTo>
                    <a:pt x="0" y="1085557"/>
                  </a:lnTo>
                  <a:lnTo>
                    <a:pt x="0" y="1088174"/>
                  </a:lnTo>
                  <a:lnTo>
                    <a:pt x="11976" y="1088174"/>
                  </a:lnTo>
                  <a:lnTo>
                    <a:pt x="11976" y="1085557"/>
                  </a:lnTo>
                  <a:close/>
                </a:path>
                <a:path w="6381115" h="1742440">
                  <a:moveTo>
                    <a:pt x="11976" y="904544"/>
                  </a:moveTo>
                  <a:lnTo>
                    <a:pt x="0" y="904544"/>
                  </a:lnTo>
                  <a:lnTo>
                    <a:pt x="0" y="907161"/>
                  </a:lnTo>
                  <a:lnTo>
                    <a:pt x="11976" y="907161"/>
                  </a:lnTo>
                  <a:lnTo>
                    <a:pt x="11976" y="904544"/>
                  </a:lnTo>
                  <a:close/>
                </a:path>
                <a:path w="6381115" h="1742440">
                  <a:moveTo>
                    <a:pt x="222173" y="1699044"/>
                  </a:moveTo>
                  <a:lnTo>
                    <a:pt x="219557" y="1699044"/>
                  </a:lnTo>
                  <a:lnTo>
                    <a:pt x="219557" y="1742414"/>
                  </a:lnTo>
                  <a:lnTo>
                    <a:pt x="222173" y="1742414"/>
                  </a:lnTo>
                  <a:lnTo>
                    <a:pt x="222173" y="1699044"/>
                  </a:lnTo>
                  <a:close/>
                </a:path>
                <a:path w="6381115" h="1742440">
                  <a:moveTo>
                    <a:pt x="222173" y="736193"/>
                  </a:moveTo>
                  <a:lnTo>
                    <a:pt x="219557" y="736193"/>
                  </a:lnTo>
                  <a:lnTo>
                    <a:pt x="219557" y="747649"/>
                  </a:lnTo>
                  <a:lnTo>
                    <a:pt x="222173" y="747649"/>
                  </a:lnTo>
                  <a:lnTo>
                    <a:pt x="222173" y="736193"/>
                  </a:lnTo>
                  <a:close/>
                </a:path>
                <a:path w="6381115" h="1742440">
                  <a:moveTo>
                    <a:pt x="1744891" y="1698675"/>
                  </a:moveTo>
                  <a:lnTo>
                    <a:pt x="1742274" y="1698675"/>
                  </a:lnTo>
                  <a:lnTo>
                    <a:pt x="1742274" y="1742414"/>
                  </a:lnTo>
                  <a:lnTo>
                    <a:pt x="1744891" y="1742414"/>
                  </a:lnTo>
                  <a:lnTo>
                    <a:pt x="1744891" y="1698675"/>
                  </a:lnTo>
                  <a:close/>
                </a:path>
                <a:path w="6381115" h="1742440">
                  <a:moveTo>
                    <a:pt x="1744891" y="736193"/>
                  </a:moveTo>
                  <a:lnTo>
                    <a:pt x="1742274" y="736193"/>
                  </a:lnTo>
                  <a:lnTo>
                    <a:pt x="1742274" y="747280"/>
                  </a:lnTo>
                  <a:lnTo>
                    <a:pt x="1744891" y="747280"/>
                  </a:lnTo>
                  <a:lnTo>
                    <a:pt x="1744891" y="736193"/>
                  </a:lnTo>
                  <a:close/>
                </a:path>
                <a:path w="6381115" h="1742440">
                  <a:moveTo>
                    <a:pt x="3258705" y="1699044"/>
                  </a:moveTo>
                  <a:lnTo>
                    <a:pt x="3256089" y="1699044"/>
                  </a:lnTo>
                  <a:lnTo>
                    <a:pt x="3256089" y="1742414"/>
                  </a:lnTo>
                  <a:lnTo>
                    <a:pt x="3258705" y="1742414"/>
                  </a:lnTo>
                  <a:lnTo>
                    <a:pt x="3258705" y="1699044"/>
                  </a:lnTo>
                  <a:close/>
                </a:path>
                <a:path w="6381115" h="1742440">
                  <a:moveTo>
                    <a:pt x="3258705" y="736193"/>
                  </a:moveTo>
                  <a:lnTo>
                    <a:pt x="3256089" y="736193"/>
                  </a:lnTo>
                  <a:lnTo>
                    <a:pt x="3256089" y="747649"/>
                  </a:lnTo>
                  <a:lnTo>
                    <a:pt x="3258705" y="747649"/>
                  </a:lnTo>
                  <a:lnTo>
                    <a:pt x="3258705" y="736193"/>
                  </a:lnTo>
                  <a:close/>
                </a:path>
                <a:path w="6381115" h="1742440">
                  <a:moveTo>
                    <a:pt x="6380620" y="5930"/>
                  </a:moveTo>
                  <a:lnTo>
                    <a:pt x="6286335" y="5930"/>
                  </a:lnTo>
                  <a:lnTo>
                    <a:pt x="6286335" y="0"/>
                  </a:lnTo>
                  <a:lnTo>
                    <a:pt x="6283718" y="0"/>
                  </a:lnTo>
                  <a:lnTo>
                    <a:pt x="6283718" y="1613484"/>
                  </a:lnTo>
                  <a:lnTo>
                    <a:pt x="4772520" y="1613484"/>
                  </a:lnTo>
                  <a:lnTo>
                    <a:pt x="4772520" y="1442478"/>
                  </a:lnTo>
                  <a:lnTo>
                    <a:pt x="6283718" y="1442478"/>
                  </a:lnTo>
                  <a:lnTo>
                    <a:pt x="6283718" y="1439862"/>
                  </a:lnTo>
                  <a:lnTo>
                    <a:pt x="4772520" y="1439862"/>
                  </a:lnTo>
                  <a:lnTo>
                    <a:pt x="4772520" y="1261935"/>
                  </a:lnTo>
                  <a:lnTo>
                    <a:pt x="6283718" y="1261935"/>
                  </a:lnTo>
                  <a:lnTo>
                    <a:pt x="6283718" y="1259306"/>
                  </a:lnTo>
                  <a:lnTo>
                    <a:pt x="4772520" y="1259306"/>
                  </a:lnTo>
                  <a:lnTo>
                    <a:pt x="4772520" y="1088174"/>
                  </a:lnTo>
                  <a:lnTo>
                    <a:pt x="6283718" y="1088174"/>
                  </a:lnTo>
                  <a:lnTo>
                    <a:pt x="6283718" y="1085557"/>
                  </a:lnTo>
                  <a:lnTo>
                    <a:pt x="4772520" y="1085557"/>
                  </a:lnTo>
                  <a:lnTo>
                    <a:pt x="4772520" y="907161"/>
                  </a:lnTo>
                  <a:lnTo>
                    <a:pt x="6283718" y="907161"/>
                  </a:lnTo>
                  <a:lnTo>
                    <a:pt x="6283718" y="904544"/>
                  </a:lnTo>
                  <a:lnTo>
                    <a:pt x="4772520" y="904544"/>
                  </a:lnTo>
                  <a:lnTo>
                    <a:pt x="4772520" y="723138"/>
                  </a:lnTo>
                  <a:lnTo>
                    <a:pt x="6283718" y="723138"/>
                  </a:lnTo>
                  <a:lnTo>
                    <a:pt x="6283718" y="720521"/>
                  </a:lnTo>
                  <a:lnTo>
                    <a:pt x="4772520" y="720521"/>
                  </a:lnTo>
                  <a:lnTo>
                    <a:pt x="4772520" y="543560"/>
                  </a:lnTo>
                  <a:lnTo>
                    <a:pt x="6283718" y="543560"/>
                  </a:lnTo>
                  <a:lnTo>
                    <a:pt x="6283718" y="540943"/>
                  </a:lnTo>
                  <a:lnTo>
                    <a:pt x="4772520" y="540943"/>
                  </a:lnTo>
                  <a:lnTo>
                    <a:pt x="4772520" y="363969"/>
                  </a:lnTo>
                  <a:lnTo>
                    <a:pt x="6283718" y="363969"/>
                  </a:lnTo>
                  <a:lnTo>
                    <a:pt x="6283718" y="361353"/>
                  </a:lnTo>
                  <a:lnTo>
                    <a:pt x="4772520" y="361353"/>
                  </a:lnTo>
                  <a:lnTo>
                    <a:pt x="4772520" y="188849"/>
                  </a:lnTo>
                  <a:lnTo>
                    <a:pt x="6283718" y="188849"/>
                  </a:lnTo>
                  <a:lnTo>
                    <a:pt x="6283718" y="186232"/>
                  </a:lnTo>
                  <a:lnTo>
                    <a:pt x="4772520" y="186232"/>
                  </a:lnTo>
                  <a:lnTo>
                    <a:pt x="4772520" y="8547"/>
                  </a:lnTo>
                  <a:lnTo>
                    <a:pt x="6283718" y="8547"/>
                  </a:lnTo>
                  <a:lnTo>
                    <a:pt x="6283718" y="5930"/>
                  </a:lnTo>
                  <a:lnTo>
                    <a:pt x="4772520" y="5930"/>
                  </a:lnTo>
                  <a:lnTo>
                    <a:pt x="4772520" y="0"/>
                  </a:lnTo>
                  <a:lnTo>
                    <a:pt x="4769904" y="0"/>
                  </a:lnTo>
                  <a:lnTo>
                    <a:pt x="4769904" y="5930"/>
                  </a:lnTo>
                  <a:lnTo>
                    <a:pt x="4769904" y="8547"/>
                  </a:lnTo>
                  <a:lnTo>
                    <a:pt x="4769904" y="186232"/>
                  </a:lnTo>
                  <a:lnTo>
                    <a:pt x="3258705" y="186232"/>
                  </a:lnTo>
                  <a:lnTo>
                    <a:pt x="3258705" y="8547"/>
                  </a:lnTo>
                  <a:lnTo>
                    <a:pt x="4769904" y="8547"/>
                  </a:lnTo>
                  <a:lnTo>
                    <a:pt x="4769904" y="5930"/>
                  </a:lnTo>
                  <a:lnTo>
                    <a:pt x="3258705" y="5930"/>
                  </a:lnTo>
                  <a:lnTo>
                    <a:pt x="3258705" y="0"/>
                  </a:lnTo>
                  <a:lnTo>
                    <a:pt x="3256089" y="0"/>
                  </a:lnTo>
                  <a:lnTo>
                    <a:pt x="3256089" y="5930"/>
                  </a:lnTo>
                  <a:lnTo>
                    <a:pt x="3256089" y="8547"/>
                  </a:lnTo>
                  <a:lnTo>
                    <a:pt x="3256089" y="186232"/>
                  </a:lnTo>
                  <a:lnTo>
                    <a:pt x="1744891" y="186232"/>
                  </a:lnTo>
                  <a:lnTo>
                    <a:pt x="1744891" y="8547"/>
                  </a:lnTo>
                  <a:lnTo>
                    <a:pt x="3256089" y="8547"/>
                  </a:lnTo>
                  <a:lnTo>
                    <a:pt x="3256089" y="5930"/>
                  </a:lnTo>
                  <a:lnTo>
                    <a:pt x="1744891" y="5930"/>
                  </a:lnTo>
                  <a:lnTo>
                    <a:pt x="1744891" y="0"/>
                  </a:lnTo>
                  <a:lnTo>
                    <a:pt x="1742274" y="0"/>
                  </a:lnTo>
                  <a:lnTo>
                    <a:pt x="1742274" y="5930"/>
                  </a:lnTo>
                  <a:lnTo>
                    <a:pt x="1742274" y="8547"/>
                  </a:lnTo>
                  <a:lnTo>
                    <a:pt x="1742274" y="186232"/>
                  </a:lnTo>
                  <a:lnTo>
                    <a:pt x="222173" y="186232"/>
                  </a:lnTo>
                  <a:lnTo>
                    <a:pt x="222173" y="8547"/>
                  </a:lnTo>
                  <a:lnTo>
                    <a:pt x="1742274" y="8547"/>
                  </a:lnTo>
                  <a:lnTo>
                    <a:pt x="1742274" y="5930"/>
                  </a:lnTo>
                  <a:lnTo>
                    <a:pt x="222173" y="5930"/>
                  </a:lnTo>
                  <a:lnTo>
                    <a:pt x="222173" y="0"/>
                  </a:lnTo>
                  <a:lnTo>
                    <a:pt x="219557" y="0"/>
                  </a:lnTo>
                  <a:lnTo>
                    <a:pt x="219557" y="5930"/>
                  </a:lnTo>
                  <a:lnTo>
                    <a:pt x="0" y="5930"/>
                  </a:lnTo>
                  <a:lnTo>
                    <a:pt x="0" y="8547"/>
                  </a:lnTo>
                  <a:lnTo>
                    <a:pt x="219557" y="8547"/>
                  </a:lnTo>
                  <a:lnTo>
                    <a:pt x="219557" y="186232"/>
                  </a:lnTo>
                  <a:lnTo>
                    <a:pt x="0" y="186232"/>
                  </a:lnTo>
                  <a:lnTo>
                    <a:pt x="0" y="188849"/>
                  </a:lnTo>
                  <a:lnTo>
                    <a:pt x="219557" y="188849"/>
                  </a:lnTo>
                  <a:lnTo>
                    <a:pt x="219557" y="236397"/>
                  </a:lnTo>
                  <a:lnTo>
                    <a:pt x="222173" y="236397"/>
                  </a:lnTo>
                  <a:lnTo>
                    <a:pt x="222173" y="188849"/>
                  </a:lnTo>
                  <a:lnTo>
                    <a:pt x="1742274" y="188849"/>
                  </a:lnTo>
                  <a:lnTo>
                    <a:pt x="1742274" y="236397"/>
                  </a:lnTo>
                  <a:lnTo>
                    <a:pt x="1744891" y="236397"/>
                  </a:lnTo>
                  <a:lnTo>
                    <a:pt x="1744891" y="188849"/>
                  </a:lnTo>
                  <a:lnTo>
                    <a:pt x="3256089" y="188849"/>
                  </a:lnTo>
                  <a:lnTo>
                    <a:pt x="3256089" y="236397"/>
                  </a:lnTo>
                  <a:lnTo>
                    <a:pt x="3258705" y="236397"/>
                  </a:lnTo>
                  <a:lnTo>
                    <a:pt x="3258705" y="188849"/>
                  </a:lnTo>
                  <a:lnTo>
                    <a:pt x="4769904" y="188849"/>
                  </a:lnTo>
                  <a:lnTo>
                    <a:pt x="4769904" y="361353"/>
                  </a:lnTo>
                  <a:lnTo>
                    <a:pt x="3948938" y="361353"/>
                  </a:lnTo>
                  <a:lnTo>
                    <a:pt x="3948938" y="363969"/>
                  </a:lnTo>
                  <a:lnTo>
                    <a:pt x="4769904" y="363969"/>
                  </a:lnTo>
                  <a:lnTo>
                    <a:pt x="4769904" y="540943"/>
                  </a:lnTo>
                  <a:lnTo>
                    <a:pt x="3948938" y="540943"/>
                  </a:lnTo>
                  <a:lnTo>
                    <a:pt x="3948938" y="543560"/>
                  </a:lnTo>
                  <a:lnTo>
                    <a:pt x="4769904" y="543560"/>
                  </a:lnTo>
                  <a:lnTo>
                    <a:pt x="4769904" y="720521"/>
                  </a:lnTo>
                  <a:lnTo>
                    <a:pt x="3948938" y="720521"/>
                  </a:lnTo>
                  <a:lnTo>
                    <a:pt x="3948938" y="723138"/>
                  </a:lnTo>
                  <a:lnTo>
                    <a:pt x="4769904" y="723138"/>
                  </a:lnTo>
                  <a:lnTo>
                    <a:pt x="4769904" y="904544"/>
                  </a:lnTo>
                  <a:lnTo>
                    <a:pt x="3956824" y="904544"/>
                  </a:lnTo>
                  <a:lnTo>
                    <a:pt x="3956824" y="907161"/>
                  </a:lnTo>
                  <a:lnTo>
                    <a:pt x="4769904" y="907161"/>
                  </a:lnTo>
                  <a:lnTo>
                    <a:pt x="4769904" y="1085557"/>
                  </a:lnTo>
                  <a:lnTo>
                    <a:pt x="3956824" y="1085557"/>
                  </a:lnTo>
                  <a:lnTo>
                    <a:pt x="3956824" y="1088174"/>
                  </a:lnTo>
                  <a:lnTo>
                    <a:pt x="4769904" y="1088174"/>
                  </a:lnTo>
                  <a:lnTo>
                    <a:pt x="4769904" y="1259306"/>
                  </a:lnTo>
                  <a:lnTo>
                    <a:pt x="3956824" y="1259306"/>
                  </a:lnTo>
                  <a:lnTo>
                    <a:pt x="3956824" y="1261935"/>
                  </a:lnTo>
                  <a:lnTo>
                    <a:pt x="4769904" y="1261935"/>
                  </a:lnTo>
                  <a:lnTo>
                    <a:pt x="4769904" y="1439862"/>
                  </a:lnTo>
                  <a:lnTo>
                    <a:pt x="3956824" y="1439862"/>
                  </a:lnTo>
                  <a:lnTo>
                    <a:pt x="3956824" y="1442478"/>
                  </a:lnTo>
                  <a:lnTo>
                    <a:pt x="4769904" y="1442478"/>
                  </a:lnTo>
                  <a:lnTo>
                    <a:pt x="4769904" y="1613484"/>
                  </a:lnTo>
                  <a:lnTo>
                    <a:pt x="3956824" y="1613484"/>
                  </a:lnTo>
                  <a:lnTo>
                    <a:pt x="3956824" y="1616100"/>
                  </a:lnTo>
                  <a:lnTo>
                    <a:pt x="4769904" y="1616100"/>
                  </a:lnTo>
                  <a:lnTo>
                    <a:pt x="4769904" y="1742414"/>
                  </a:lnTo>
                  <a:lnTo>
                    <a:pt x="4772520" y="1742414"/>
                  </a:lnTo>
                  <a:lnTo>
                    <a:pt x="4772520" y="1616100"/>
                  </a:lnTo>
                  <a:lnTo>
                    <a:pt x="6283718" y="1616100"/>
                  </a:lnTo>
                  <a:lnTo>
                    <a:pt x="6283718" y="1742414"/>
                  </a:lnTo>
                  <a:lnTo>
                    <a:pt x="6286335" y="1742414"/>
                  </a:lnTo>
                  <a:lnTo>
                    <a:pt x="6286335" y="1616100"/>
                  </a:lnTo>
                  <a:lnTo>
                    <a:pt x="6380620" y="1616100"/>
                  </a:lnTo>
                  <a:lnTo>
                    <a:pt x="6380620" y="1613484"/>
                  </a:lnTo>
                  <a:lnTo>
                    <a:pt x="6286335" y="1613484"/>
                  </a:lnTo>
                  <a:lnTo>
                    <a:pt x="6286335" y="1442478"/>
                  </a:lnTo>
                  <a:lnTo>
                    <a:pt x="6380620" y="1442478"/>
                  </a:lnTo>
                  <a:lnTo>
                    <a:pt x="6380620" y="1439862"/>
                  </a:lnTo>
                  <a:lnTo>
                    <a:pt x="6286335" y="1439862"/>
                  </a:lnTo>
                  <a:lnTo>
                    <a:pt x="6286335" y="1261935"/>
                  </a:lnTo>
                  <a:lnTo>
                    <a:pt x="6380620" y="1261935"/>
                  </a:lnTo>
                  <a:lnTo>
                    <a:pt x="6380620" y="1259306"/>
                  </a:lnTo>
                  <a:lnTo>
                    <a:pt x="6286335" y="1259306"/>
                  </a:lnTo>
                  <a:lnTo>
                    <a:pt x="6286335" y="1088174"/>
                  </a:lnTo>
                  <a:lnTo>
                    <a:pt x="6380620" y="1088174"/>
                  </a:lnTo>
                  <a:lnTo>
                    <a:pt x="6380620" y="1085557"/>
                  </a:lnTo>
                  <a:lnTo>
                    <a:pt x="6286335" y="1085557"/>
                  </a:lnTo>
                  <a:lnTo>
                    <a:pt x="6286335" y="907161"/>
                  </a:lnTo>
                  <a:lnTo>
                    <a:pt x="6380620" y="907161"/>
                  </a:lnTo>
                  <a:lnTo>
                    <a:pt x="6380620" y="904544"/>
                  </a:lnTo>
                  <a:lnTo>
                    <a:pt x="6286335" y="904544"/>
                  </a:lnTo>
                  <a:lnTo>
                    <a:pt x="6286335" y="723138"/>
                  </a:lnTo>
                  <a:lnTo>
                    <a:pt x="6380620" y="723138"/>
                  </a:lnTo>
                  <a:lnTo>
                    <a:pt x="6380620" y="720521"/>
                  </a:lnTo>
                  <a:lnTo>
                    <a:pt x="6286335" y="720521"/>
                  </a:lnTo>
                  <a:lnTo>
                    <a:pt x="6286335" y="543560"/>
                  </a:lnTo>
                  <a:lnTo>
                    <a:pt x="6380620" y="543560"/>
                  </a:lnTo>
                  <a:lnTo>
                    <a:pt x="6380620" y="540943"/>
                  </a:lnTo>
                  <a:lnTo>
                    <a:pt x="6286335" y="540943"/>
                  </a:lnTo>
                  <a:lnTo>
                    <a:pt x="6286335" y="363969"/>
                  </a:lnTo>
                  <a:lnTo>
                    <a:pt x="6380620" y="363969"/>
                  </a:lnTo>
                  <a:lnTo>
                    <a:pt x="6380620" y="361353"/>
                  </a:lnTo>
                  <a:lnTo>
                    <a:pt x="6286335" y="361353"/>
                  </a:lnTo>
                  <a:lnTo>
                    <a:pt x="6286335" y="188849"/>
                  </a:lnTo>
                  <a:lnTo>
                    <a:pt x="6380620" y="188849"/>
                  </a:lnTo>
                  <a:lnTo>
                    <a:pt x="6380620" y="186232"/>
                  </a:lnTo>
                  <a:lnTo>
                    <a:pt x="6286335" y="186232"/>
                  </a:lnTo>
                  <a:lnTo>
                    <a:pt x="6286335" y="8547"/>
                  </a:lnTo>
                  <a:lnTo>
                    <a:pt x="6380620" y="8547"/>
                  </a:lnTo>
                  <a:lnTo>
                    <a:pt x="6380620" y="593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549796" y="5946914"/>
              <a:ext cx="6381115" cy="1748789"/>
            </a:xfrm>
            <a:custGeom>
              <a:avLst/>
              <a:gdLst/>
              <a:ahLst/>
              <a:cxnLst/>
              <a:rect l="l" t="t" r="r" b="b"/>
              <a:pathLst>
                <a:path w="6381115" h="1748790">
                  <a:moveTo>
                    <a:pt x="0" y="1748636"/>
                  </a:moveTo>
                  <a:lnTo>
                    <a:pt x="6380617" y="1748636"/>
                  </a:lnTo>
                  <a:lnTo>
                    <a:pt x="6380617" y="0"/>
                  </a:lnTo>
                  <a:lnTo>
                    <a:pt x="0" y="0"/>
                  </a:lnTo>
                  <a:lnTo>
                    <a:pt x="0" y="1748636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566005" y="5908641"/>
              <a:ext cx="6364605" cy="41910"/>
            </a:xfrm>
            <a:custGeom>
              <a:avLst/>
              <a:gdLst/>
              <a:ahLst/>
              <a:cxnLst/>
              <a:rect l="l" t="t" r="r" b="b"/>
              <a:pathLst>
                <a:path w="6364605" h="41910">
                  <a:moveTo>
                    <a:pt x="6364397" y="0"/>
                  </a:moveTo>
                  <a:lnTo>
                    <a:pt x="0" y="0"/>
                  </a:lnTo>
                  <a:lnTo>
                    <a:pt x="0" y="41414"/>
                  </a:lnTo>
                  <a:lnTo>
                    <a:pt x="6364397" y="41414"/>
                  </a:lnTo>
                  <a:lnTo>
                    <a:pt x="6364397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66005" y="5908641"/>
              <a:ext cx="6364605" cy="41910"/>
            </a:xfrm>
            <a:custGeom>
              <a:avLst/>
              <a:gdLst/>
              <a:ahLst/>
              <a:cxnLst/>
              <a:rect l="l" t="t" r="r" b="b"/>
              <a:pathLst>
                <a:path w="6364605" h="41910">
                  <a:moveTo>
                    <a:pt x="0" y="41414"/>
                  </a:moveTo>
                  <a:lnTo>
                    <a:pt x="6364397" y="41414"/>
                  </a:lnTo>
                  <a:lnTo>
                    <a:pt x="6364397" y="0"/>
                  </a:lnTo>
                  <a:lnTo>
                    <a:pt x="0" y="0"/>
                  </a:lnTo>
                  <a:lnTo>
                    <a:pt x="0" y="41414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45754" y="6189536"/>
              <a:ext cx="3952975" cy="49978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545754" y="6189536"/>
              <a:ext cx="3953510" cy="500380"/>
            </a:xfrm>
            <a:custGeom>
              <a:avLst/>
              <a:gdLst/>
              <a:ahLst/>
              <a:cxnLst/>
              <a:rect l="l" t="t" r="r" b="b"/>
              <a:pathLst>
                <a:path w="3953509" h="500379">
                  <a:moveTo>
                    <a:pt x="0" y="499788"/>
                  </a:moveTo>
                  <a:lnTo>
                    <a:pt x="3952975" y="499788"/>
                  </a:lnTo>
                  <a:lnTo>
                    <a:pt x="3952975" y="0"/>
                  </a:lnTo>
                  <a:lnTo>
                    <a:pt x="0" y="0"/>
                  </a:lnTo>
                  <a:lnTo>
                    <a:pt x="0" y="499788"/>
                  </a:lnTo>
                  <a:close/>
                </a:path>
              </a:pathLst>
            </a:custGeom>
            <a:ln w="20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2566879" y="6486809"/>
            <a:ext cx="334010" cy="142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30175">
              <a:lnSpc>
                <a:spcPct val="108000"/>
              </a:lnSpc>
              <a:spcBef>
                <a:spcPts val="105"/>
              </a:spcBef>
            </a:pPr>
            <a:r>
              <a:rPr sz="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agence</a:t>
            </a:r>
            <a:r>
              <a:rPr sz="35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50" b="1" spc="10" dirty="0">
                <a:solidFill>
                  <a:srgbClr val="FFFFFF"/>
                </a:solidFill>
                <a:latin typeface="Renault Group"/>
                <a:cs typeface="Renault Group"/>
              </a:rPr>
              <a:t>Centre</a:t>
            </a:r>
            <a:r>
              <a:rPr sz="350" b="1" spc="6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350">
              <a:latin typeface="Renault Group"/>
              <a:cs typeface="Renault Group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7335484" y="3561915"/>
            <a:ext cx="7172959" cy="4143375"/>
            <a:chOff x="7335484" y="3561915"/>
            <a:chExt cx="7172959" cy="4143375"/>
          </a:xfrm>
        </p:grpSpPr>
        <p:sp>
          <p:nvSpPr>
            <p:cNvPr id="14" name="object 14"/>
            <p:cNvSpPr/>
            <p:nvPr/>
          </p:nvSpPr>
          <p:spPr>
            <a:xfrm>
              <a:off x="10717708" y="6300294"/>
              <a:ext cx="2212340" cy="309880"/>
            </a:xfrm>
            <a:custGeom>
              <a:avLst/>
              <a:gdLst/>
              <a:ahLst/>
              <a:cxnLst/>
              <a:rect l="l" t="t" r="r" b="b"/>
              <a:pathLst>
                <a:path w="2212340" h="309879">
                  <a:moveTo>
                    <a:pt x="179057" y="146469"/>
                  </a:moveTo>
                  <a:lnTo>
                    <a:pt x="128689" y="52311"/>
                  </a:lnTo>
                  <a:lnTo>
                    <a:pt x="117500" y="73228"/>
                  </a:lnTo>
                  <a:lnTo>
                    <a:pt x="156679" y="146469"/>
                  </a:lnTo>
                  <a:lnTo>
                    <a:pt x="89522" y="272008"/>
                  </a:lnTo>
                  <a:lnTo>
                    <a:pt x="22377" y="146469"/>
                  </a:lnTo>
                  <a:lnTo>
                    <a:pt x="100711" y="0"/>
                  </a:lnTo>
                  <a:lnTo>
                    <a:pt x="78333" y="0"/>
                  </a:lnTo>
                  <a:lnTo>
                    <a:pt x="0" y="146469"/>
                  </a:lnTo>
                  <a:lnTo>
                    <a:pt x="78333" y="292925"/>
                  </a:lnTo>
                  <a:lnTo>
                    <a:pt x="100711" y="292925"/>
                  </a:lnTo>
                  <a:lnTo>
                    <a:pt x="111899" y="272008"/>
                  </a:lnTo>
                  <a:lnTo>
                    <a:pt x="179057" y="146469"/>
                  </a:lnTo>
                  <a:close/>
                </a:path>
                <a:path w="2212340" h="309879">
                  <a:moveTo>
                    <a:pt x="223812" y="146469"/>
                  </a:moveTo>
                  <a:lnTo>
                    <a:pt x="156654" y="20929"/>
                  </a:lnTo>
                  <a:lnTo>
                    <a:pt x="145465" y="0"/>
                  </a:lnTo>
                  <a:lnTo>
                    <a:pt x="123088" y="0"/>
                  </a:lnTo>
                  <a:lnTo>
                    <a:pt x="44754" y="146469"/>
                  </a:lnTo>
                  <a:lnTo>
                    <a:pt x="95110" y="240626"/>
                  </a:lnTo>
                  <a:lnTo>
                    <a:pt x="106311" y="219697"/>
                  </a:lnTo>
                  <a:lnTo>
                    <a:pt x="67132" y="146469"/>
                  </a:lnTo>
                  <a:lnTo>
                    <a:pt x="134289" y="20929"/>
                  </a:lnTo>
                  <a:lnTo>
                    <a:pt x="201434" y="146469"/>
                  </a:lnTo>
                  <a:lnTo>
                    <a:pt x="123088" y="292925"/>
                  </a:lnTo>
                  <a:lnTo>
                    <a:pt x="145465" y="292925"/>
                  </a:lnTo>
                  <a:lnTo>
                    <a:pt x="223812" y="146469"/>
                  </a:lnTo>
                  <a:close/>
                </a:path>
                <a:path w="2212340" h="309879">
                  <a:moveTo>
                    <a:pt x="383997" y="188341"/>
                  </a:moveTo>
                  <a:lnTo>
                    <a:pt x="368147" y="161099"/>
                  </a:lnTo>
                  <a:lnTo>
                    <a:pt x="365975" y="157378"/>
                  </a:lnTo>
                  <a:lnTo>
                    <a:pt x="372503" y="152958"/>
                  </a:lnTo>
                  <a:lnTo>
                    <a:pt x="377228" y="147142"/>
                  </a:lnTo>
                  <a:lnTo>
                    <a:pt x="378561" y="143891"/>
                  </a:lnTo>
                  <a:lnTo>
                    <a:pt x="380098" y="140144"/>
                  </a:lnTo>
                  <a:lnTo>
                    <a:pt x="362229" y="105460"/>
                  </a:lnTo>
                  <a:lnTo>
                    <a:pt x="358368" y="104876"/>
                  </a:lnTo>
                  <a:lnTo>
                    <a:pt x="358368" y="125476"/>
                  </a:lnTo>
                  <a:lnTo>
                    <a:pt x="358368" y="138925"/>
                  </a:lnTo>
                  <a:lnTo>
                    <a:pt x="353695" y="143891"/>
                  </a:lnTo>
                  <a:lnTo>
                    <a:pt x="317385" y="143891"/>
                  </a:lnTo>
                  <a:lnTo>
                    <a:pt x="317385" y="120510"/>
                  </a:lnTo>
                  <a:lnTo>
                    <a:pt x="353695" y="120510"/>
                  </a:lnTo>
                  <a:lnTo>
                    <a:pt x="358368" y="125476"/>
                  </a:lnTo>
                  <a:lnTo>
                    <a:pt x="358368" y="104876"/>
                  </a:lnTo>
                  <a:lnTo>
                    <a:pt x="347992" y="103289"/>
                  </a:lnTo>
                  <a:lnTo>
                    <a:pt x="295211" y="103289"/>
                  </a:lnTo>
                  <a:lnTo>
                    <a:pt x="295211" y="188341"/>
                  </a:lnTo>
                  <a:lnTo>
                    <a:pt x="317385" y="188341"/>
                  </a:lnTo>
                  <a:lnTo>
                    <a:pt x="317385" y="161099"/>
                  </a:lnTo>
                  <a:lnTo>
                    <a:pt x="344881" y="161099"/>
                  </a:lnTo>
                  <a:lnTo>
                    <a:pt x="359625" y="188341"/>
                  </a:lnTo>
                  <a:lnTo>
                    <a:pt x="383997" y="188341"/>
                  </a:lnTo>
                  <a:close/>
                </a:path>
                <a:path w="2212340" h="309879">
                  <a:moveTo>
                    <a:pt x="479094" y="171030"/>
                  </a:moveTo>
                  <a:lnTo>
                    <a:pt x="427367" y="171030"/>
                  </a:lnTo>
                  <a:lnTo>
                    <a:pt x="427367" y="153517"/>
                  </a:lnTo>
                  <a:lnTo>
                    <a:pt x="473367" y="153517"/>
                  </a:lnTo>
                  <a:lnTo>
                    <a:pt x="473367" y="137198"/>
                  </a:lnTo>
                  <a:lnTo>
                    <a:pt x="427367" y="137198"/>
                  </a:lnTo>
                  <a:lnTo>
                    <a:pt x="427367" y="120599"/>
                  </a:lnTo>
                  <a:lnTo>
                    <a:pt x="477710" y="120599"/>
                  </a:lnTo>
                  <a:lnTo>
                    <a:pt x="477710" y="103289"/>
                  </a:lnTo>
                  <a:lnTo>
                    <a:pt x="405231" y="103289"/>
                  </a:lnTo>
                  <a:lnTo>
                    <a:pt x="405231" y="188341"/>
                  </a:lnTo>
                  <a:lnTo>
                    <a:pt x="479094" y="188341"/>
                  </a:lnTo>
                  <a:lnTo>
                    <a:pt x="479094" y="171030"/>
                  </a:lnTo>
                  <a:close/>
                </a:path>
                <a:path w="2212340" h="309879">
                  <a:moveTo>
                    <a:pt x="591502" y="103289"/>
                  </a:moveTo>
                  <a:lnTo>
                    <a:pt x="571728" y="103289"/>
                  </a:lnTo>
                  <a:lnTo>
                    <a:pt x="571728" y="159156"/>
                  </a:lnTo>
                  <a:lnTo>
                    <a:pt x="547509" y="132473"/>
                  </a:lnTo>
                  <a:lnTo>
                    <a:pt x="521030" y="103289"/>
                  </a:lnTo>
                  <a:lnTo>
                    <a:pt x="502196" y="103289"/>
                  </a:lnTo>
                  <a:lnTo>
                    <a:pt x="502196" y="188341"/>
                  </a:lnTo>
                  <a:lnTo>
                    <a:pt x="522071" y="188341"/>
                  </a:lnTo>
                  <a:lnTo>
                    <a:pt x="522071" y="132473"/>
                  </a:lnTo>
                  <a:lnTo>
                    <a:pt x="572389" y="188341"/>
                  </a:lnTo>
                  <a:lnTo>
                    <a:pt x="591502" y="188341"/>
                  </a:lnTo>
                  <a:lnTo>
                    <a:pt x="591502" y="159156"/>
                  </a:lnTo>
                  <a:lnTo>
                    <a:pt x="591502" y="103289"/>
                  </a:lnTo>
                  <a:close/>
                </a:path>
                <a:path w="2212340" h="309879">
                  <a:moveTo>
                    <a:pt x="708215" y="188341"/>
                  </a:moveTo>
                  <a:lnTo>
                    <a:pt x="701421" y="172542"/>
                  </a:lnTo>
                  <a:lnTo>
                    <a:pt x="693953" y="155219"/>
                  </a:lnTo>
                  <a:lnTo>
                    <a:pt x="679132" y="120802"/>
                  </a:lnTo>
                  <a:lnTo>
                    <a:pt x="671626" y="103378"/>
                  </a:lnTo>
                  <a:lnTo>
                    <a:pt x="671626" y="155219"/>
                  </a:lnTo>
                  <a:lnTo>
                    <a:pt x="642848" y="155219"/>
                  </a:lnTo>
                  <a:lnTo>
                    <a:pt x="657237" y="120802"/>
                  </a:lnTo>
                  <a:lnTo>
                    <a:pt x="671626" y="155219"/>
                  </a:lnTo>
                  <a:lnTo>
                    <a:pt x="671626" y="103378"/>
                  </a:lnTo>
                  <a:lnTo>
                    <a:pt x="642874" y="103289"/>
                  </a:lnTo>
                  <a:lnTo>
                    <a:pt x="606259" y="188341"/>
                  </a:lnTo>
                  <a:lnTo>
                    <a:pt x="628992" y="188341"/>
                  </a:lnTo>
                  <a:lnTo>
                    <a:pt x="635596" y="172542"/>
                  </a:lnTo>
                  <a:lnTo>
                    <a:pt x="678865" y="172542"/>
                  </a:lnTo>
                  <a:lnTo>
                    <a:pt x="685469" y="188341"/>
                  </a:lnTo>
                  <a:lnTo>
                    <a:pt x="708215" y="188341"/>
                  </a:lnTo>
                  <a:close/>
                </a:path>
                <a:path w="2212340" h="309879">
                  <a:moveTo>
                    <a:pt x="805891" y="103289"/>
                  </a:moveTo>
                  <a:lnTo>
                    <a:pt x="783564" y="103289"/>
                  </a:lnTo>
                  <a:lnTo>
                    <a:pt x="783564" y="153365"/>
                  </a:lnTo>
                  <a:lnTo>
                    <a:pt x="782777" y="159943"/>
                  </a:lnTo>
                  <a:lnTo>
                    <a:pt x="779678" y="166001"/>
                  </a:lnTo>
                  <a:lnTo>
                    <a:pt x="773125" y="170446"/>
                  </a:lnTo>
                  <a:lnTo>
                    <a:pt x="762012" y="172173"/>
                  </a:lnTo>
                  <a:lnTo>
                    <a:pt x="750887" y="170446"/>
                  </a:lnTo>
                  <a:lnTo>
                    <a:pt x="744347" y="166001"/>
                  </a:lnTo>
                  <a:lnTo>
                    <a:pt x="741248" y="159943"/>
                  </a:lnTo>
                  <a:lnTo>
                    <a:pt x="740460" y="153365"/>
                  </a:lnTo>
                  <a:lnTo>
                    <a:pt x="740460" y="103289"/>
                  </a:lnTo>
                  <a:lnTo>
                    <a:pt x="718134" y="103289"/>
                  </a:lnTo>
                  <a:lnTo>
                    <a:pt x="718134" y="153365"/>
                  </a:lnTo>
                  <a:lnTo>
                    <a:pt x="721474" y="169824"/>
                  </a:lnTo>
                  <a:lnTo>
                    <a:pt x="730694" y="181102"/>
                  </a:lnTo>
                  <a:lnTo>
                    <a:pt x="744601" y="187579"/>
                  </a:lnTo>
                  <a:lnTo>
                    <a:pt x="762012" y="189649"/>
                  </a:lnTo>
                  <a:lnTo>
                    <a:pt x="779411" y="187579"/>
                  </a:lnTo>
                  <a:lnTo>
                    <a:pt x="793330" y="181102"/>
                  </a:lnTo>
                  <a:lnTo>
                    <a:pt x="800633" y="172173"/>
                  </a:lnTo>
                  <a:lnTo>
                    <a:pt x="802551" y="169824"/>
                  </a:lnTo>
                  <a:lnTo>
                    <a:pt x="805891" y="153365"/>
                  </a:lnTo>
                  <a:lnTo>
                    <a:pt x="805891" y="103289"/>
                  </a:lnTo>
                  <a:close/>
                </a:path>
                <a:path w="2212340" h="309879">
                  <a:moveTo>
                    <a:pt x="901217" y="171030"/>
                  </a:moveTo>
                  <a:lnTo>
                    <a:pt x="853033" y="171030"/>
                  </a:lnTo>
                  <a:lnTo>
                    <a:pt x="853033" y="103289"/>
                  </a:lnTo>
                  <a:lnTo>
                    <a:pt x="830910" y="103289"/>
                  </a:lnTo>
                  <a:lnTo>
                    <a:pt x="830910" y="188341"/>
                  </a:lnTo>
                  <a:lnTo>
                    <a:pt x="901217" y="188341"/>
                  </a:lnTo>
                  <a:lnTo>
                    <a:pt x="901217" y="171030"/>
                  </a:lnTo>
                  <a:close/>
                </a:path>
                <a:path w="2212340" h="309879">
                  <a:moveTo>
                    <a:pt x="979512" y="103289"/>
                  </a:moveTo>
                  <a:lnTo>
                    <a:pt x="891768" y="103289"/>
                  </a:lnTo>
                  <a:lnTo>
                    <a:pt x="891768" y="120586"/>
                  </a:lnTo>
                  <a:lnTo>
                    <a:pt x="924572" y="120586"/>
                  </a:lnTo>
                  <a:lnTo>
                    <a:pt x="924572" y="188341"/>
                  </a:lnTo>
                  <a:lnTo>
                    <a:pt x="946696" y="188341"/>
                  </a:lnTo>
                  <a:lnTo>
                    <a:pt x="946696" y="120586"/>
                  </a:lnTo>
                  <a:lnTo>
                    <a:pt x="979512" y="120586"/>
                  </a:lnTo>
                  <a:lnTo>
                    <a:pt x="979512" y="103289"/>
                  </a:lnTo>
                  <a:close/>
                </a:path>
                <a:path w="2212340" h="309879">
                  <a:moveTo>
                    <a:pt x="2211882" y="220192"/>
                  </a:moveTo>
                  <a:lnTo>
                    <a:pt x="2195322" y="220192"/>
                  </a:lnTo>
                  <a:lnTo>
                    <a:pt x="2195322" y="309854"/>
                  </a:lnTo>
                  <a:lnTo>
                    <a:pt x="2211882" y="309854"/>
                  </a:lnTo>
                  <a:lnTo>
                    <a:pt x="2211882" y="2201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535544" y="6407663"/>
              <a:ext cx="482996" cy="7817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4063172" y="6407665"/>
              <a:ext cx="30480" cy="78740"/>
            </a:xfrm>
            <a:custGeom>
              <a:avLst/>
              <a:gdLst/>
              <a:ahLst/>
              <a:cxnLst/>
              <a:rect l="l" t="t" r="r" b="b"/>
              <a:pathLst>
                <a:path w="30480" h="78739">
                  <a:moveTo>
                    <a:pt x="29885" y="0"/>
                  </a:moveTo>
                  <a:lnTo>
                    <a:pt x="0" y="0"/>
                  </a:lnTo>
                  <a:lnTo>
                    <a:pt x="0" y="78179"/>
                  </a:lnTo>
                  <a:lnTo>
                    <a:pt x="29885" y="78179"/>
                  </a:lnTo>
                  <a:lnTo>
                    <a:pt x="2988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21849" y="6407663"/>
              <a:ext cx="158159" cy="78179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9087332" y="5936541"/>
              <a:ext cx="315595" cy="1761489"/>
            </a:xfrm>
            <a:custGeom>
              <a:avLst/>
              <a:gdLst/>
              <a:ahLst/>
              <a:cxnLst/>
              <a:rect l="l" t="t" r="r" b="b"/>
              <a:pathLst>
                <a:path w="315595" h="1761490">
                  <a:moveTo>
                    <a:pt x="43040" y="60845"/>
                  </a:moveTo>
                  <a:lnTo>
                    <a:pt x="0" y="60845"/>
                  </a:lnTo>
                  <a:lnTo>
                    <a:pt x="0" y="1760931"/>
                  </a:lnTo>
                  <a:lnTo>
                    <a:pt x="43040" y="1760931"/>
                  </a:lnTo>
                  <a:lnTo>
                    <a:pt x="43040" y="60845"/>
                  </a:lnTo>
                  <a:close/>
                </a:path>
                <a:path w="315595" h="1761490">
                  <a:moveTo>
                    <a:pt x="315379" y="0"/>
                  </a:moveTo>
                  <a:lnTo>
                    <a:pt x="46748" y="0"/>
                  </a:lnTo>
                  <a:lnTo>
                    <a:pt x="46748" y="267246"/>
                  </a:lnTo>
                  <a:lnTo>
                    <a:pt x="315379" y="267246"/>
                  </a:lnTo>
                  <a:lnTo>
                    <a:pt x="3153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212623" y="5997135"/>
              <a:ext cx="111572" cy="14603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9134086" y="6240228"/>
              <a:ext cx="269240" cy="267335"/>
            </a:xfrm>
            <a:custGeom>
              <a:avLst/>
              <a:gdLst/>
              <a:ahLst/>
              <a:cxnLst/>
              <a:rect l="l" t="t" r="r" b="b"/>
              <a:pathLst>
                <a:path w="269240" h="267334">
                  <a:moveTo>
                    <a:pt x="268632" y="0"/>
                  </a:moveTo>
                  <a:lnTo>
                    <a:pt x="0" y="0"/>
                  </a:lnTo>
                  <a:lnTo>
                    <a:pt x="0" y="267239"/>
                  </a:lnTo>
                  <a:lnTo>
                    <a:pt x="268632" y="267239"/>
                  </a:lnTo>
                  <a:lnTo>
                    <a:pt x="26863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170314" y="6362994"/>
              <a:ext cx="210185" cy="22225"/>
            </a:xfrm>
            <a:custGeom>
              <a:avLst/>
              <a:gdLst/>
              <a:ahLst/>
              <a:cxnLst/>
              <a:rect l="l" t="t" r="r" b="b"/>
              <a:pathLst>
                <a:path w="210184" h="22225">
                  <a:moveTo>
                    <a:pt x="41516" y="10604"/>
                  </a:moveTo>
                  <a:lnTo>
                    <a:pt x="41313" y="10083"/>
                  </a:lnTo>
                  <a:lnTo>
                    <a:pt x="31699" y="190"/>
                  </a:lnTo>
                  <a:lnTo>
                    <a:pt x="31165" y="12"/>
                  </a:lnTo>
                  <a:lnTo>
                    <a:pt x="0" y="12"/>
                  </a:lnTo>
                  <a:lnTo>
                    <a:pt x="0" y="7277"/>
                  </a:lnTo>
                  <a:lnTo>
                    <a:pt x="27381" y="7454"/>
                  </a:lnTo>
                  <a:lnTo>
                    <a:pt x="27736" y="7594"/>
                  </a:lnTo>
                  <a:lnTo>
                    <a:pt x="31280" y="10795"/>
                  </a:lnTo>
                  <a:lnTo>
                    <a:pt x="31280" y="11226"/>
                  </a:lnTo>
                  <a:lnTo>
                    <a:pt x="30988" y="11569"/>
                  </a:lnTo>
                  <a:lnTo>
                    <a:pt x="27736" y="14427"/>
                  </a:lnTo>
                  <a:lnTo>
                    <a:pt x="27381" y="14579"/>
                  </a:lnTo>
                  <a:lnTo>
                    <a:pt x="0" y="14757"/>
                  </a:lnTo>
                  <a:lnTo>
                    <a:pt x="0" y="22021"/>
                  </a:lnTo>
                  <a:lnTo>
                    <a:pt x="31165" y="22021"/>
                  </a:lnTo>
                  <a:lnTo>
                    <a:pt x="31699" y="21844"/>
                  </a:lnTo>
                  <a:lnTo>
                    <a:pt x="41313" y="11938"/>
                  </a:lnTo>
                  <a:lnTo>
                    <a:pt x="41516" y="11442"/>
                  </a:lnTo>
                  <a:lnTo>
                    <a:pt x="41516" y="10604"/>
                  </a:lnTo>
                  <a:close/>
                </a:path>
                <a:path w="210184" h="22225">
                  <a:moveTo>
                    <a:pt x="90144" y="21717"/>
                  </a:moveTo>
                  <a:lnTo>
                    <a:pt x="68630" y="114"/>
                  </a:lnTo>
                  <a:lnTo>
                    <a:pt x="68364" y="12"/>
                  </a:lnTo>
                  <a:lnTo>
                    <a:pt x="67894" y="12"/>
                  </a:lnTo>
                  <a:lnTo>
                    <a:pt x="67411" y="12"/>
                  </a:lnTo>
                  <a:lnTo>
                    <a:pt x="67144" y="114"/>
                  </a:lnTo>
                  <a:lnTo>
                    <a:pt x="45631" y="21717"/>
                  </a:lnTo>
                  <a:lnTo>
                    <a:pt x="45732" y="22021"/>
                  </a:lnTo>
                  <a:lnTo>
                    <a:pt x="56337" y="22021"/>
                  </a:lnTo>
                  <a:lnTo>
                    <a:pt x="67449" y="10502"/>
                  </a:lnTo>
                  <a:lnTo>
                    <a:pt x="67614" y="10414"/>
                  </a:lnTo>
                  <a:lnTo>
                    <a:pt x="68160" y="10414"/>
                  </a:lnTo>
                  <a:lnTo>
                    <a:pt x="68541" y="10731"/>
                  </a:lnTo>
                  <a:lnTo>
                    <a:pt x="79438" y="22021"/>
                  </a:lnTo>
                  <a:lnTo>
                    <a:pt x="90043" y="22021"/>
                  </a:lnTo>
                  <a:lnTo>
                    <a:pt x="90144" y="21717"/>
                  </a:lnTo>
                  <a:close/>
                </a:path>
                <a:path w="210184" h="22225">
                  <a:moveTo>
                    <a:pt x="135953" y="12"/>
                  </a:moveTo>
                  <a:lnTo>
                    <a:pt x="104787" y="12"/>
                  </a:lnTo>
                  <a:lnTo>
                    <a:pt x="104254" y="190"/>
                  </a:lnTo>
                  <a:lnTo>
                    <a:pt x="94640" y="10083"/>
                  </a:lnTo>
                  <a:lnTo>
                    <a:pt x="94437" y="10604"/>
                  </a:lnTo>
                  <a:lnTo>
                    <a:pt x="94437" y="11442"/>
                  </a:lnTo>
                  <a:lnTo>
                    <a:pt x="94640" y="11938"/>
                  </a:lnTo>
                  <a:lnTo>
                    <a:pt x="104254" y="21844"/>
                  </a:lnTo>
                  <a:lnTo>
                    <a:pt x="104787" y="22021"/>
                  </a:lnTo>
                  <a:lnTo>
                    <a:pt x="135953" y="22021"/>
                  </a:lnTo>
                  <a:lnTo>
                    <a:pt x="135953" y="14757"/>
                  </a:lnTo>
                  <a:lnTo>
                    <a:pt x="108572" y="14579"/>
                  </a:lnTo>
                  <a:lnTo>
                    <a:pt x="108216" y="14427"/>
                  </a:lnTo>
                  <a:lnTo>
                    <a:pt x="104965" y="11569"/>
                  </a:lnTo>
                  <a:lnTo>
                    <a:pt x="104660" y="11226"/>
                  </a:lnTo>
                  <a:lnTo>
                    <a:pt x="104660" y="10795"/>
                  </a:lnTo>
                  <a:lnTo>
                    <a:pt x="108216" y="7594"/>
                  </a:lnTo>
                  <a:lnTo>
                    <a:pt x="108572" y="7454"/>
                  </a:lnTo>
                  <a:lnTo>
                    <a:pt x="135953" y="7277"/>
                  </a:lnTo>
                  <a:lnTo>
                    <a:pt x="135953" y="12"/>
                  </a:lnTo>
                  <a:close/>
                </a:path>
                <a:path w="210184" h="22225">
                  <a:moveTo>
                    <a:pt x="156933" y="0"/>
                  </a:moveTo>
                  <a:lnTo>
                    <a:pt x="148513" y="0"/>
                  </a:lnTo>
                  <a:lnTo>
                    <a:pt x="148513" y="22021"/>
                  </a:lnTo>
                  <a:lnTo>
                    <a:pt x="156933" y="22021"/>
                  </a:lnTo>
                  <a:lnTo>
                    <a:pt x="156933" y="0"/>
                  </a:lnTo>
                  <a:close/>
                </a:path>
                <a:path w="210184" h="22225">
                  <a:moveTo>
                    <a:pt x="209562" y="21717"/>
                  </a:moveTo>
                  <a:lnTo>
                    <a:pt x="188036" y="114"/>
                  </a:lnTo>
                  <a:lnTo>
                    <a:pt x="187769" y="12"/>
                  </a:lnTo>
                  <a:lnTo>
                    <a:pt x="187299" y="12"/>
                  </a:lnTo>
                  <a:lnTo>
                    <a:pt x="186829" y="12"/>
                  </a:lnTo>
                  <a:lnTo>
                    <a:pt x="186550" y="114"/>
                  </a:lnTo>
                  <a:lnTo>
                    <a:pt x="165036" y="21717"/>
                  </a:lnTo>
                  <a:lnTo>
                    <a:pt x="165138" y="22021"/>
                  </a:lnTo>
                  <a:lnTo>
                    <a:pt x="175742" y="22021"/>
                  </a:lnTo>
                  <a:lnTo>
                    <a:pt x="186855" y="10502"/>
                  </a:lnTo>
                  <a:lnTo>
                    <a:pt x="187020" y="10414"/>
                  </a:lnTo>
                  <a:lnTo>
                    <a:pt x="187566" y="10414"/>
                  </a:lnTo>
                  <a:lnTo>
                    <a:pt x="187960" y="10731"/>
                  </a:lnTo>
                  <a:lnTo>
                    <a:pt x="198843" y="22021"/>
                  </a:lnTo>
                  <a:lnTo>
                    <a:pt x="209448" y="22021"/>
                  </a:lnTo>
                  <a:lnTo>
                    <a:pt x="209562" y="217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143424" y="6699382"/>
              <a:ext cx="789562" cy="997738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12155907" y="6716207"/>
              <a:ext cx="765810" cy="923290"/>
            </a:xfrm>
            <a:custGeom>
              <a:avLst/>
              <a:gdLst/>
              <a:ahLst/>
              <a:cxnLst/>
              <a:rect l="l" t="t" r="r" b="b"/>
              <a:pathLst>
                <a:path w="765809" h="923290">
                  <a:moveTo>
                    <a:pt x="765543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99" y="923290"/>
                  </a:lnTo>
                  <a:lnTo>
                    <a:pt x="20599" y="29210"/>
                  </a:lnTo>
                  <a:lnTo>
                    <a:pt x="765543" y="29210"/>
                  </a:lnTo>
                  <a:lnTo>
                    <a:pt x="765543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155902" y="6716102"/>
              <a:ext cx="765810" cy="980440"/>
            </a:xfrm>
            <a:custGeom>
              <a:avLst/>
              <a:gdLst/>
              <a:ahLst/>
              <a:cxnLst/>
              <a:rect l="l" t="t" r="r" b="b"/>
              <a:pathLst>
                <a:path w="765809" h="980440">
                  <a:moveTo>
                    <a:pt x="765562" y="923114"/>
                  </a:moveTo>
                  <a:lnTo>
                    <a:pt x="765562" y="0"/>
                  </a:lnTo>
                  <a:lnTo>
                    <a:pt x="0" y="0"/>
                  </a:lnTo>
                  <a:lnTo>
                    <a:pt x="0" y="923114"/>
                  </a:lnTo>
                  <a:lnTo>
                    <a:pt x="143688" y="923114"/>
                  </a:lnTo>
                  <a:lnTo>
                    <a:pt x="143688" y="979974"/>
                  </a:lnTo>
                  <a:lnTo>
                    <a:pt x="621874" y="979974"/>
                  </a:lnTo>
                  <a:lnTo>
                    <a:pt x="621874" y="923114"/>
                  </a:lnTo>
                  <a:lnTo>
                    <a:pt x="765562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283101" y="7021445"/>
              <a:ext cx="16510" cy="673735"/>
            </a:xfrm>
            <a:custGeom>
              <a:avLst/>
              <a:gdLst/>
              <a:ahLst/>
              <a:cxnLst/>
              <a:rect l="l" t="t" r="r" b="b"/>
              <a:pathLst>
                <a:path w="16509" h="673734">
                  <a:moveTo>
                    <a:pt x="16199" y="0"/>
                  </a:moveTo>
                  <a:lnTo>
                    <a:pt x="0" y="0"/>
                  </a:lnTo>
                  <a:lnTo>
                    <a:pt x="0" y="673581"/>
                  </a:lnTo>
                  <a:lnTo>
                    <a:pt x="16199" y="673581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283101" y="7021445"/>
              <a:ext cx="16510" cy="673735"/>
            </a:xfrm>
            <a:custGeom>
              <a:avLst/>
              <a:gdLst/>
              <a:ahLst/>
              <a:cxnLst/>
              <a:rect l="l" t="t" r="r" b="b"/>
              <a:pathLst>
                <a:path w="16509" h="673734">
                  <a:moveTo>
                    <a:pt x="0" y="673581"/>
                  </a:moveTo>
                  <a:lnTo>
                    <a:pt x="16199" y="673581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73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778062" y="7021445"/>
              <a:ext cx="16510" cy="673735"/>
            </a:xfrm>
            <a:custGeom>
              <a:avLst/>
              <a:gdLst/>
              <a:ahLst/>
              <a:cxnLst/>
              <a:rect l="l" t="t" r="r" b="b"/>
              <a:pathLst>
                <a:path w="16509" h="673734">
                  <a:moveTo>
                    <a:pt x="16199" y="0"/>
                  </a:moveTo>
                  <a:lnTo>
                    <a:pt x="0" y="0"/>
                  </a:lnTo>
                  <a:lnTo>
                    <a:pt x="0" y="673581"/>
                  </a:lnTo>
                  <a:lnTo>
                    <a:pt x="16199" y="673581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2778062" y="7021445"/>
              <a:ext cx="16510" cy="673735"/>
            </a:xfrm>
            <a:custGeom>
              <a:avLst/>
              <a:gdLst/>
              <a:ahLst/>
              <a:cxnLst/>
              <a:rect l="l" t="t" r="r" b="b"/>
              <a:pathLst>
                <a:path w="16509" h="673734">
                  <a:moveTo>
                    <a:pt x="0" y="673581"/>
                  </a:moveTo>
                  <a:lnTo>
                    <a:pt x="16199" y="673581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73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155906" y="7013246"/>
              <a:ext cx="765810" cy="16510"/>
            </a:xfrm>
            <a:custGeom>
              <a:avLst/>
              <a:gdLst/>
              <a:ahLst/>
              <a:cxnLst/>
              <a:rect l="l" t="t" r="r" b="b"/>
              <a:pathLst>
                <a:path w="765809" h="16509">
                  <a:moveTo>
                    <a:pt x="765562" y="0"/>
                  </a:moveTo>
                  <a:lnTo>
                    <a:pt x="0" y="0"/>
                  </a:lnTo>
                  <a:lnTo>
                    <a:pt x="0" y="16419"/>
                  </a:lnTo>
                  <a:lnTo>
                    <a:pt x="765562" y="16419"/>
                  </a:lnTo>
                  <a:lnTo>
                    <a:pt x="765562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155906" y="7013246"/>
              <a:ext cx="765810" cy="16510"/>
            </a:xfrm>
            <a:custGeom>
              <a:avLst/>
              <a:gdLst/>
              <a:ahLst/>
              <a:cxnLst/>
              <a:rect l="l" t="t" r="r" b="b"/>
              <a:pathLst>
                <a:path w="765809" h="16509">
                  <a:moveTo>
                    <a:pt x="0" y="16419"/>
                  </a:moveTo>
                  <a:lnTo>
                    <a:pt x="765562" y="16419"/>
                  </a:lnTo>
                  <a:lnTo>
                    <a:pt x="765562" y="0"/>
                  </a:lnTo>
                  <a:lnTo>
                    <a:pt x="0" y="0"/>
                  </a:lnTo>
                  <a:lnTo>
                    <a:pt x="0" y="1641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2538684" y="7030690"/>
              <a:ext cx="0" cy="665480"/>
            </a:xfrm>
            <a:custGeom>
              <a:avLst/>
              <a:gdLst/>
              <a:ahLst/>
              <a:cxnLst/>
              <a:rect l="l" t="t" r="r" b="b"/>
              <a:pathLst>
                <a:path h="665479">
                  <a:moveTo>
                    <a:pt x="0" y="0"/>
                  </a:moveTo>
                  <a:lnTo>
                    <a:pt x="0" y="66538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560728" y="7653204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5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561764" y="6700780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561764" y="6700780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574424" y="6714403"/>
              <a:ext cx="761949" cy="923114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0574426" y="6713464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574427" y="7016824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574427" y="7334932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574424" y="6714403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3716182" y="7653204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4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3717219" y="6700780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3717219" y="6700780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729879" y="6714403"/>
              <a:ext cx="761949" cy="923114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13729881" y="6713464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3729882" y="7016824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3729882" y="7334932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3729879" y="6714403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927049" y="7653204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4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928086" y="6700780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2928086" y="6700780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940746" y="6714403"/>
              <a:ext cx="761949" cy="923114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2940741" y="6713464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2940746" y="7016824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2940746" y="7334932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2940746" y="6714403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349714" y="7653204"/>
              <a:ext cx="791845" cy="44450"/>
            </a:xfrm>
            <a:custGeom>
              <a:avLst/>
              <a:gdLst/>
              <a:ahLst/>
              <a:cxnLst/>
              <a:rect l="l" t="t" r="r" b="b"/>
              <a:pathLst>
                <a:path w="791845" h="44450">
                  <a:moveTo>
                    <a:pt x="791468" y="0"/>
                  </a:moveTo>
                  <a:lnTo>
                    <a:pt x="0" y="0"/>
                  </a:lnTo>
                  <a:lnTo>
                    <a:pt x="0" y="44283"/>
                  </a:lnTo>
                  <a:lnTo>
                    <a:pt x="791468" y="44283"/>
                  </a:lnTo>
                  <a:lnTo>
                    <a:pt x="7914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1350751" y="6700780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789395" y="0"/>
                  </a:moveTo>
                  <a:lnTo>
                    <a:pt x="0" y="0"/>
                  </a:lnTo>
                  <a:lnTo>
                    <a:pt x="0" y="951397"/>
                  </a:lnTo>
                  <a:lnTo>
                    <a:pt x="789395" y="951397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1350751" y="6700780"/>
              <a:ext cx="789940" cy="951865"/>
            </a:xfrm>
            <a:custGeom>
              <a:avLst/>
              <a:gdLst/>
              <a:ahLst/>
              <a:cxnLst/>
              <a:rect l="l" t="t" r="r" b="b"/>
              <a:pathLst>
                <a:path w="789940" h="951865">
                  <a:moveTo>
                    <a:pt x="0" y="951397"/>
                  </a:moveTo>
                  <a:lnTo>
                    <a:pt x="789395" y="951397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9513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363411" y="6714403"/>
              <a:ext cx="761949" cy="923114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1363414" y="6713464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761936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0" y="923290"/>
                  </a:lnTo>
                  <a:lnTo>
                    <a:pt x="20510" y="923290"/>
                  </a:lnTo>
                  <a:lnTo>
                    <a:pt x="20510" y="29210"/>
                  </a:lnTo>
                  <a:lnTo>
                    <a:pt x="761936" y="2921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363410" y="7016824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1363410" y="7334932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1363411" y="6714403"/>
              <a:ext cx="762000" cy="923290"/>
            </a:xfrm>
            <a:custGeom>
              <a:avLst/>
              <a:gdLst/>
              <a:ahLst/>
              <a:cxnLst/>
              <a:rect l="l" t="t" r="r" b="b"/>
              <a:pathLst>
                <a:path w="762000" h="923290">
                  <a:moveTo>
                    <a:pt x="0" y="923114"/>
                  </a:moveTo>
                  <a:lnTo>
                    <a:pt x="761949" y="92311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92311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2808712" y="7038157"/>
              <a:ext cx="121920" cy="626745"/>
            </a:xfrm>
            <a:custGeom>
              <a:avLst/>
              <a:gdLst/>
              <a:ahLst/>
              <a:cxnLst/>
              <a:rect l="l" t="t" r="r" b="b"/>
              <a:pathLst>
                <a:path w="121920" h="626745">
                  <a:moveTo>
                    <a:pt x="121782" y="0"/>
                  </a:moveTo>
                  <a:lnTo>
                    <a:pt x="0" y="0"/>
                  </a:lnTo>
                  <a:lnTo>
                    <a:pt x="0" y="626376"/>
                  </a:lnTo>
                  <a:lnTo>
                    <a:pt x="121782" y="626376"/>
                  </a:lnTo>
                  <a:lnTo>
                    <a:pt x="121782" y="0"/>
                  </a:lnTo>
                  <a:close/>
                </a:path>
              </a:pathLst>
            </a:custGeom>
            <a:solidFill>
              <a:srgbClr val="000000">
                <a:alpha val="5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2797152" y="7026586"/>
              <a:ext cx="121920" cy="626745"/>
            </a:xfrm>
            <a:custGeom>
              <a:avLst/>
              <a:gdLst/>
              <a:ahLst/>
              <a:cxnLst/>
              <a:rect l="l" t="t" r="r" b="b"/>
              <a:pathLst>
                <a:path w="121920" h="626745">
                  <a:moveTo>
                    <a:pt x="121782" y="0"/>
                  </a:moveTo>
                  <a:lnTo>
                    <a:pt x="0" y="0"/>
                  </a:lnTo>
                  <a:lnTo>
                    <a:pt x="0" y="626376"/>
                  </a:lnTo>
                  <a:lnTo>
                    <a:pt x="121782" y="626376"/>
                  </a:lnTo>
                  <a:lnTo>
                    <a:pt x="12178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2797152" y="7026586"/>
              <a:ext cx="121920" cy="626745"/>
            </a:xfrm>
            <a:custGeom>
              <a:avLst/>
              <a:gdLst/>
              <a:ahLst/>
              <a:cxnLst/>
              <a:rect l="l" t="t" r="r" b="b"/>
              <a:pathLst>
                <a:path w="121920" h="626745">
                  <a:moveTo>
                    <a:pt x="0" y="626376"/>
                  </a:moveTo>
                  <a:lnTo>
                    <a:pt x="121782" y="626376"/>
                  </a:lnTo>
                  <a:lnTo>
                    <a:pt x="121782" y="0"/>
                  </a:lnTo>
                  <a:lnTo>
                    <a:pt x="0" y="0"/>
                  </a:lnTo>
                  <a:lnTo>
                    <a:pt x="0" y="62637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364298" y="4752193"/>
              <a:ext cx="443230" cy="1471930"/>
            </a:xfrm>
            <a:custGeom>
              <a:avLst/>
              <a:gdLst/>
              <a:ahLst/>
              <a:cxnLst/>
              <a:rect l="l" t="t" r="r" b="b"/>
              <a:pathLst>
                <a:path w="443229" h="1471929">
                  <a:moveTo>
                    <a:pt x="443232" y="0"/>
                  </a:moveTo>
                  <a:lnTo>
                    <a:pt x="0" y="0"/>
                  </a:lnTo>
                  <a:lnTo>
                    <a:pt x="0" y="1471469"/>
                  </a:lnTo>
                  <a:lnTo>
                    <a:pt x="443232" y="1471469"/>
                  </a:lnTo>
                  <a:lnTo>
                    <a:pt x="443232" y="0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534451" y="5827575"/>
              <a:ext cx="122253" cy="230652"/>
            </a:xfrm>
            <a:prstGeom prst="rect">
              <a:avLst/>
            </a:prstGeom>
          </p:spPr>
        </p:pic>
        <p:pic>
          <p:nvPicPr>
            <p:cNvPr id="69" name="object 6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34451" y="5557425"/>
              <a:ext cx="122253" cy="247312"/>
            </a:xfrm>
            <a:prstGeom prst="rect">
              <a:avLst/>
            </a:prstGeom>
          </p:spPr>
        </p:pic>
        <p:pic>
          <p:nvPicPr>
            <p:cNvPr id="70" name="object 7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34451" y="5302957"/>
              <a:ext cx="122253" cy="230652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7534448" y="5186430"/>
              <a:ext cx="122555" cy="46990"/>
            </a:xfrm>
            <a:custGeom>
              <a:avLst/>
              <a:gdLst/>
              <a:ahLst/>
              <a:cxnLst/>
              <a:rect l="l" t="t" r="r" b="b"/>
              <a:pathLst>
                <a:path w="122554" h="46989">
                  <a:moveTo>
                    <a:pt x="122253" y="0"/>
                  </a:moveTo>
                  <a:lnTo>
                    <a:pt x="0" y="0"/>
                  </a:lnTo>
                  <a:lnTo>
                    <a:pt x="0" y="46733"/>
                  </a:lnTo>
                  <a:lnTo>
                    <a:pt x="122253" y="46733"/>
                  </a:lnTo>
                  <a:lnTo>
                    <a:pt x="122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534450" y="4894096"/>
              <a:ext cx="122253" cy="247312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338014" y="4743701"/>
              <a:ext cx="30733" cy="2956498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7338024" y="4743696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335575" y="4734381"/>
              <a:ext cx="475086" cy="26712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7632187" y="4744057"/>
              <a:ext cx="262255" cy="1489710"/>
            </a:xfrm>
            <a:custGeom>
              <a:avLst/>
              <a:gdLst/>
              <a:ahLst/>
              <a:cxnLst/>
              <a:rect l="l" t="t" r="r" b="b"/>
              <a:pathLst>
                <a:path w="262254" h="1489710">
                  <a:moveTo>
                    <a:pt x="0" y="1489291"/>
                  </a:moveTo>
                  <a:lnTo>
                    <a:pt x="261951" y="1489291"/>
                  </a:lnTo>
                  <a:lnTo>
                    <a:pt x="261951" y="0"/>
                  </a:lnTo>
                  <a:lnTo>
                    <a:pt x="0" y="0"/>
                  </a:lnTo>
                  <a:lnTo>
                    <a:pt x="0" y="1489291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632179" y="4744074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26" y="853516"/>
                  </a:moveTo>
                  <a:lnTo>
                    <a:pt x="0" y="706932"/>
                  </a:lnTo>
                  <a:lnTo>
                    <a:pt x="0" y="815835"/>
                  </a:lnTo>
                  <a:lnTo>
                    <a:pt x="20828" y="853516"/>
                  </a:lnTo>
                  <a:lnTo>
                    <a:pt x="0" y="891209"/>
                  </a:lnTo>
                  <a:lnTo>
                    <a:pt x="0" y="1000099"/>
                  </a:lnTo>
                  <a:lnTo>
                    <a:pt x="81026" y="853516"/>
                  </a:lnTo>
                  <a:close/>
                </a:path>
                <a:path w="453390" h="1489710">
                  <a:moveTo>
                    <a:pt x="201396" y="853516"/>
                  </a:moveTo>
                  <a:lnTo>
                    <a:pt x="0" y="489165"/>
                  </a:lnTo>
                  <a:lnTo>
                    <a:pt x="0" y="598068"/>
                  </a:lnTo>
                  <a:lnTo>
                    <a:pt x="141198" y="853516"/>
                  </a:lnTo>
                  <a:lnTo>
                    <a:pt x="0" y="1108976"/>
                  </a:lnTo>
                  <a:lnTo>
                    <a:pt x="0" y="1217879"/>
                  </a:lnTo>
                  <a:lnTo>
                    <a:pt x="201396" y="853516"/>
                  </a:lnTo>
                  <a:close/>
                </a:path>
                <a:path w="453390" h="1489710">
                  <a:moveTo>
                    <a:pt x="452882" y="942416"/>
                  </a:moveTo>
                  <a:lnTo>
                    <a:pt x="449364" y="948778"/>
                  </a:lnTo>
                  <a:lnTo>
                    <a:pt x="452882" y="955128"/>
                  </a:lnTo>
                  <a:lnTo>
                    <a:pt x="452882" y="942416"/>
                  </a:lnTo>
                  <a:close/>
                </a:path>
                <a:path w="453390" h="1489710">
                  <a:moveTo>
                    <a:pt x="452882" y="779068"/>
                  </a:moveTo>
                  <a:lnTo>
                    <a:pt x="253733" y="1139380"/>
                  </a:lnTo>
                  <a:lnTo>
                    <a:pt x="389178" y="1384401"/>
                  </a:lnTo>
                  <a:lnTo>
                    <a:pt x="419277" y="1329956"/>
                  </a:lnTo>
                  <a:lnTo>
                    <a:pt x="313931" y="1139380"/>
                  </a:lnTo>
                  <a:lnTo>
                    <a:pt x="452882" y="887971"/>
                  </a:lnTo>
                  <a:lnTo>
                    <a:pt x="452882" y="779068"/>
                  </a:lnTo>
                  <a:close/>
                </a:path>
                <a:path w="453390" h="1489710">
                  <a:moveTo>
                    <a:pt x="452882" y="561708"/>
                  </a:moveTo>
                  <a:lnTo>
                    <a:pt x="344246" y="758215"/>
                  </a:lnTo>
                  <a:lnTo>
                    <a:pt x="344043" y="758215"/>
                  </a:lnTo>
                  <a:lnTo>
                    <a:pt x="133362" y="1139380"/>
                  </a:lnTo>
                  <a:lnTo>
                    <a:pt x="326771" y="1489290"/>
                  </a:lnTo>
                  <a:lnTo>
                    <a:pt x="421500" y="1489290"/>
                  </a:lnTo>
                  <a:lnTo>
                    <a:pt x="434327" y="1466062"/>
                  </a:lnTo>
                  <a:lnTo>
                    <a:pt x="452882" y="1432496"/>
                  </a:lnTo>
                  <a:lnTo>
                    <a:pt x="452882" y="1323606"/>
                  </a:lnTo>
                  <a:lnTo>
                    <a:pt x="374142" y="1466062"/>
                  </a:lnTo>
                  <a:lnTo>
                    <a:pt x="193560" y="1139380"/>
                  </a:lnTo>
                  <a:lnTo>
                    <a:pt x="403733" y="759104"/>
                  </a:lnTo>
                  <a:lnTo>
                    <a:pt x="403948" y="759104"/>
                  </a:lnTo>
                  <a:lnTo>
                    <a:pt x="452882" y="670585"/>
                  </a:lnTo>
                  <a:lnTo>
                    <a:pt x="452882" y="561708"/>
                  </a:lnTo>
                  <a:close/>
                </a:path>
                <a:path w="453390" h="1489710">
                  <a:moveTo>
                    <a:pt x="452882" y="303110"/>
                  </a:moveTo>
                  <a:lnTo>
                    <a:pt x="358813" y="132930"/>
                  </a:lnTo>
                  <a:lnTo>
                    <a:pt x="328726" y="187388"/>
                  </a:lnTo>
                  <a:lnTo>
                    <a:pt x="434060" y="377964"/>
                  </a:lnTo>
                  <a:lnTo>
                    <a:pt x="253492" y="704672"/>
                  </a:lnTo>
                  <a:lnTo>
                    <a:pt x="72923" y="377964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25" y="377964"/>
                  </a:lnTo>
                  <a:lnTo>
                    <a:pt x="223405" y="759104"/>
                  </a:lnTo>
                  <a:lnTo>
                    <a:pt x="283591" y="759104"/>
                  </a:lnTo>
                  <a:lnTo>
                    <a:pt x="313677" y="704672"/>
                  </a:lnTo>
                  <a:lnTo>
                    <a:pt x="452882" y="452818"/>
                  </a:lnTo>
                  <a:lnTo>
                    <a:pt x="452882" y="303110"/>
                  </a:lnTo>
                  <a:close/>
                </a:path>
                <a:path w="453390" h="1489710">
                  <a:moveTo>
                    <a:pt x="452882" y="85356"/>
                  </a:moveTo>
                  <a:lnTo>
                    <a:pt x="434047" y="51269"/>
                  </a:lnTo>
                  <a:lnTo>
                    <a:pt x="405701" y="0"/>
                  </a:lnTo>
                  <a:lnTo>
                    <a:pt x="342011" y="0"/>
                  </a:lnTo>
                  <a:lnTo>
                    <a:pt x="133096" y="377964"/>
                  </a:lnTo>
                  <a:lnTo>
                    <a:pt x="268528" y="622998"/>
                  </a:lnTo>
                  <a:lnTo>
                    <a:pt x="298640" y="568553"/>
                  </a:lnTo>
                  <a:lnTo>
                    <a:pt x="193281" y="377964"/>
                  </a:lnTo>
                  <a:lnTo>
                    <a:pt x="373849" y="51269"/>
                  </a:lnTo>
                  <a:lnTo>
                    <a:pt x="452882" y="194233"/>
                  </a:lnTo>
                  <a:lnTo>
                    <a:pt x="452882" y="853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608134" y="4743701"/>
              <a:ext cx="30733" cy="2956498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7608136" y="4743696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605684" y="4734381"/>
              <a:ext cx="475086" cy="26712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7894139" y="4744057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452876" y="0"/>
                  </a:moveTo>
                  <a:lnTo>
                    <a:pt x="0" y="0"/>
                  </a:lnTo>
                  <a:lnTo>
                    <a:pt x="0" y="1489291"/>
                  </a:lnTo>
                  <a:lnTo>
                    <a:pt x="452876" y="1489291"/>
                  </a:lnTo>
                  <a:lnTo>
                    <a:pt x="452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894129" y="4744074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13" y="853516"/>
                  </a:moveTo>
                  <a:lnTo>
                    <a:pt x="0" y="706945"/>
                  </a:lnTo>
                  <a:lnTo>
                    <a:pt x="0" y="815822"/>
                  </a:lnTo>
                  <a:lnTo>
                    <a:pt x="20840" y="853516"/>
                  </a:lnTo>
                  <a:lnTo>
                    <a:pt x="0" y="891222"/>
                  </a:lnTo>
                  <a:lnTo>
                    <a:pt x="0" y="1000112"/>
                  </a:lnTo>
                  <a:lnTo>
                    <a:pt x="81013" y="853516"/>
                  </a:lnTo>
                  <a:close/>
                </a:path>
                <a:path w="453390" h="1489710">
                  <a:moveTo>
                    <a:pt x="201383" y="853516"/>
                  </a:moveTo>
                  <a:lnTo>
                    <a:pt x="0" y="489153"/>
                  </a:lnTo>
                  <a:lnTo>
                    <a:pt x="0" y="598055"/>
                  </a:lnTo>
                  <a:lnTo>
                    <a:pt x="141211" y="853516"/>
                  </a:lnTo>
                  <a:lnTo>
                    <a:pt x="0" y="1108989"/>
                  </a:lnTo>
                  <a:lnTo>
                    <a:pt x="0" y="1217891"/>
                  </a:lnTo>
                  <a:lnTo>
                    <a:pt x="201383" y="853516"/>
                  </a:lnTo>
                  <a:close/>
                </a:path>
                <a:path w="453390" h="1489710">
                  <a:moveTo>
                    <a:pt x="452869" y="942428"/>
                  </a:moveTo>
                  <a:lnTo>
                    <a:pt x="449364" y="948778"/>
                  </a:lnTo>
                  <a:lnTo>
                    <a:pt x="452869" y="955116"/>
                  </a:lnTo>
                  <a:lnTo>
                    <a:pt x="452869" y="942428"/>
                  </a:lnTo>
                  <a:close/>
                </a:path>
                <a:path w="453390" h="1489710">
                  <a:moveTo>
                    <a:pt x="452869" y="779081"/>
                  </a:moveTo>
                  <a:lnTo>
                    <a:pt x="253733" y="1139380"/>
                  </a:lnTo>
                  <a:lnTo>
                    <a:pt x="389178" y="1384401"/>
                  </a:lnTo>
                  <a:lnTo>
                    <a:pt x="419265" y="1329956"/>
                  </a:lnTo>
                  <a:lnTo>
                    <a:pt x="313931" y="1139380"/>
                  </a:lnTo>
                  <a:lnTo>
                    <a:pt x="452869" y="887971"/>
                  </a:lnTo>
                  <a:lnTo>
                    <a:pt x="452869" y="779081"/>
                  </a:lnTo>
                  <a:close/>
                </a:path>
                <a:path w="453390" h="1489710">
                  <a:moveTo>
                    <a:pt x="452882" y="561708"/>
                  </a:moveTo>
                  <a:lnTo>
                    <a:pt x="344246" y="758215"/>
                  </a:lnTo>
                  <a:lnTo>
                    <a:pt x="344043" y="758215"/>
                  </a:lnTo>
                  <a:lnTo>
                    <a:pt x="133375" y="1139380"/>
                  </a:lnTo>
                  <a:lnTo>
                    <a:pt x="326771" y="1489290"/>
                  </a:lnTo>
                  <a:lnTo>
                    <a:pt x="421487" y="1489290"/>
                  </a:lnTo>
                  <a:lnTo>
                    <a:pt x="434327" y="1466062"/>
                  </a:lnTo>
                  <a:lnTo>
                    <a:pt x="452869" y="1432496"/>
                  </a:lnTo>
                  <a:lnTo>
                    <a:pt x="452869" y="1323606"/>
                  </a:lnTo>
                  <a:lnTo>
                    <a:pt x="374142" y="1466062"/>
                  </a:lnTo>
                  <a:lnTo>
                    <a:pt x="193560" y="1139380"/>
                  </a:lnTo>
                  <a:lnTo>
                    <a:pt x="403733" y="759104"/>
                  </a:lnTo>
                  <a:lnTo>
                    <a:pt x="403948" y="759104"/>
                  </a:lnTo>
                  <a:lnTo>
                    <a:pt x="452882" y="670610"/>
                  </a:lnTo>
                  <a:lnTo>
                    <a:pt x="452882" y="561708"/>
                  </a:lnTo>
                  <a:close/>
                </a:path>
                <a:path w="453390" h="1489710">
                  <a:moveTo>
                    <a:pt x="452882" y="303098"/>
                  </a:moveTo>
                  <a:lnTo>
                    <a:pt x="358813" y="132930"/>
                  </a:lnTo>
                  <a:lnTo>
                    <a:pt x="328714" y="187388"/>
                  </a:lnTo>
                  <a:lnTo>
                    <a:pt x="434060" y="377964"/>
                  </a:lnTo>
                  <a:lnTo>
                    <a:pt x="253492" y="704672"/>
                  </a:lnTo>
                  <a:lnTo>
                    <a:pt x="72923" y="377964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25" y="377964"/>
                  </a:lnTo>
                  <a:lnTo>
                    <a:pt x="223393" y="759104"/>
                  </a:lnTo>
                  <a:lnTo>
                    <a:pt x="283591" y="759104"/>
                  </a:lnTo>
                  <a:lnTo>
                    <a:pt x="313677" y="704672"/>
                  </a:lnTo>
                  <a:lnTo>
                    <a:pt x="452882" y="452831"/>
                  </a:lnTo>
                  <a:lnTo>
                    <a:pt x="452882" y="303098"/>
                  </a:lnTo>
                  <a:close/>
                </a:path>
                <a:path w="453390" h="1489710">
                  <a:moveTo>
                    <a:pt x="452882" y="85331"/>
                  </a:moveTo>
                  <a:lnTo>
                    <a:pt x="434047" y="51269"/>
                  </a:lnTo>
                  <a:lnTo>
                    <a:pt x="405714" y="0"/>
                  </a:lnTo>
                  <a:lnTo>
                    <a:pt x="342011" y="0"/>
                  </a:lnTo>
                  <a:lnTo>
                    <a:pt x="133096" y="377964"/>
                  </a:lnTo>
                  <a:lnTo>
                    <a:pt x="268528" y="622998"/>
                  </a:lnTo>
                  <a:lnTo>
                    <a:pt x="298627" y="568553"/>
                  </a:lnTo>
                  <a:lnTo>
                    <a:pt x="193281" y="377964"/>
                  </a:lnTo>
                  <a:lnTo>
                    <a:pt x="373849" y="51269"/>
                  </a:lnTo>
                  <a:lnTo>
                    <a:pt x="452882" y="194233"/>
                  </a:lnTo>
                  <a:lnTo>
                    <a:pt x="452882" y="8533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869343" y="4743701"/>
              <a:ext cx="30733" cy="2956498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7869343" y="4743696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" name="object 8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66893" y="4734381"/>
              <a:ext cx="475086" cy="26712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8596599" y="7168612"/>
              <a:ext cx="148590" cy="536575"/>
            </a:xfrm>
            <a:custGeom>
              <a:avLst/>
              <a:gdLst/>
              <a:ahLst/>
              <a:cxnLst/>
              <a:rect l="l" t="t" r="r" b="b"/>
              <a:pathLst>
                <a:path w="148590" h="536575">
                  <a:moveTo>
                    <a:pt x="125752" y="299395"/>
                  </a:moveTo>
                  <a:lnTo>
                    <a:pt x="64576" y="299395"/>
                  </a:lnTo>
                  <a:lnTo>
                    <a:pt x="65844" y="304463"/>
                  </a:lnTo>
                  <a:lnTo>
                    <a:pt x="69591" y="314589"/>
                  </a:lnTo>
                  <a:lnTo>
                    <a:pt x="76547" y="331839"/>
                  </a:lnTo>
                  <a:lnTo>
                    <a:pt x="83465" y="348794"/>
                  </a:lnTo>
                  <a:lnTo>
                    <a:pt x="86943" y="357637"/>
                  </a:lnTo>
                  <a:lnTo>
                    <a:pt x="87781" y="360579"/>
                  </a:lnTo>
                  <a:lnTo>
                    <a:pt x="87362" y="366077"/>
                  </a:lnTo>
                  <a:lnTo>
                    <a:pt x="86514" y="370297"/>
                  </a:lnTo>
                  <a:lnTo>
                    <a:pt x="85247" y="378737"/>
                  </a:lnTo>
                  <a:lnTo>
                    <a:pt x="91739" y="427002"/>
                  </a:lnTo>
                  <a:lnTo>
                    <a:pt x="93664" y="494791"/>
                  </a:lnTo>
                  <a:lnTo>
                    <a:pt x="93687" y="495639"/>
                  </a:lnTo>
                  <a:lnTo>
                    <a:pt x="94954" y="496906"/>
                  </a:lnTo>
                  <a:lnTo>
                    <a:pt x="97917" y="502802"/>
                  </a:lnTo>
                  <a:lnTo>
                    <a:pt x="97917" y="504487"/>
                  </a:lnTo>
                  <a:lnTo>
                    <a:pt x="100022" y="521378"/>
                  </a:lnTo>
                  <a:lnTo>
                    <a:pt x="98336" y="528132"/>
                  </a:lnTo>
                  <a:lnTo>
                    <a:pt x="98336" y="528970"/>
                  </a:lnTo>
                  <a:lnTo>
                    <a:pt x="105509" y="532781"/>
                  </a:lnTo>
                  <a:lnTo>
                    <a:pt x="125342" y="535724"/>
                  </a:lnTo>
                  <a:lnTo>
                    <a:pt x="132096" y="536572"/>
                  </a:lnTo>
                  <a:lnTo>
                    <a:pt x="144756" y="534038"/>
                  </a:lnTo>
                  <a:lnTo>
                    <a:pt x="148138" y="529818"/>
                  </a:lnTo>
                  <a:lnTo>
                    <a:pt x="147421" y="525179"/>
                  </a:lnTo>
                  <a:lnTo>
                    <a:pt x="147355" y="524750"/>
                  </a:lnTo>
                  <a:lnTo>
                    <a:pt x="147290" y="524331"/>
                  </a:lnTo>
                  <a:lnTo>
                    <a:pt x="143918" y="522645"/>
                  </a:lnTo>
                  <a:lnTo>
                    <a:pt x="144756" y="518854"/>
                  </a:lnTo>
                  <a:lnTo>
                    <a:pt x="135468" y="513776"/>
                  </a:lnTo>
                  <a:lnTo>
                    <a:pt x="132515" y="509137"/>
                  </a:lnTo>
                  <a:lnTo>
                    <a:pt x="128295" y="503231"/>
                  </a:lnTo>
                  <a:lnTo>
                    <a:pt x="129143" y="502383"/>
                  </a:lnTo>
                  <a:lnTo>
                    <a:pt x="129143" y="496477"/>
                  </a:lnTo>
                  <a:lnTo>
                    <a:pt x="131847" y="496477"/>
                  </a:lnTo>
                  <a:lnTo>
                    <a:pt x="132515" y="494791"/>
                  </a:lnTo>
                  <a:lnTo>
                    <a:pt x="132873" y="489402"/>
                  </a:lnTo>
                  <a:lnTo>
                    <a:pt x="132833" y="478279"/>
                  </a:lnTo>
                  <a:lnTo>
                    <a:pt x="132634" y="464228"/>
                  </a:lnTo>
                  <a:lnTo>
                    <a:pt x="132515" y="450057"/>
                  </a:lnTo>
                  <a:lnTo>
                    <a:pt x="131972" y="409962"/>
                  </a:lnTo>
                  <a:lnTo>
                    <a:pt x="131378" y="381271"/>
                  </a:lnTo>
                  <a:lnTo>
                    <a:pt x="131269" y="376348"/>
                  </a:lnTo>
                  <a:lnTo>
                    <a:pt x="130904" y="366077"/>
                  </a:lnTo>
                  <a:lnTo>
                    <a:pt x="130829" y="363962"/>
                  </a:lnTo>
                  <a:lnTo>
                    <a:pt x="130527" y="361288"/>
                  </a:lnTo>
                  <a:lnTo>
                    <a:pt x="129987" y="355253"/>
                  </a:lnTo>
                  <a:lnTo>
                    <a:pt x="126609" y="314589"/>
                  </a:lnTo>
                  <a:lnTo>
                    <a:pt x="125847" y="301081"/>
                  </a:lnTo>
                  <a:lnTo>
                    <a:pt x="125752" y="299395"/>
                  </a:lnTo>
                  <a:close/>
                </a:path>
                <a:path w="148590" h="536575">
                  <a:moveTo>
                    <a:pt x="10555" y="45119"/>
                  </a:moveTo>
                  <a:lnTo>
                    <a:pt x="4219" y="58847"/>
                  </a:lnTo>
                  <a:lnTo>
                    <a:pt x="0" y="69391"/>
                  </a:lnTo>
                  <a:lnTo>
                    <a:pt x="6335" y="74878"/>
                  </a:lnTo>
                  <a:lnTo>
                    <a:pt x="11695" y="76829"/>
                  </a:lnTo>
                  <a:lnTo>
                    <a:pt x="14515" y="78342"/>
                  </a:lnTo>
                  <a:lnTo>
                    <a:pt x="15043" y="82180"/>
                  </a:lnTo>
                  <a:lnTo>
                    <a:pt x="12801" y="91283"/>
                  </a:lnTo>
                  <a:lnTo>
                    <a:pt x="7392" y="108638"/>
                  </a:lnTo>
                  <a:lnTo>
                    <a:pt x="6482" y="114686"/>
                  </a:lnTo>
                  <a:lnTo>
                    <a:pt x="4225" y="130560"/>
                  </a:lnTo>
                  <a:lnTo>
                    <a:pt x="2047" y="148078"/>
                  </a:lnTo>
                  <a:lnTo>
                    <a:pt x="1057" y="161183"/>
                  </a:lnTo>
                  <a:lnTo>
                    <a:pt x="1057" y="172786"/>
                  </a:lnTo>
                  <a:lnTo>
                    <a:pt x="18995" y="176168"/>
                  </a:lnTo>
                  <a:lnTo>
                    <a:pt x="17937" y="183330"/>
                  </a:lnTo>
                  <a:lnTo>
                    <a:pt x="18995" y="190723"/>
                  </a:lnTo>
                  <a:lnTo>
                    <a:pt x="19438" y="195277"/>
                  </a:lnTo>
                  <a:lnTo>
                    <a:pt x="18574" y="199434"/>
                  </a:lnTo>
                  <a:lnTo>
                    <a:pt x="15494" y="205568"/>
                  </a:lnTo>
                  <a:lnTo>
                    <a:pt x="9288" y="216053"/>
                  </a:lnTo>
                  <a:lnTo>
                    <a:pt x="8150" y="220156"/>
                  </a:lnTo>
                  <a:lnTo>
                    <a:pt x="5569" y="229895"/>
                  </a:lnTo>
                  <a:lnTo>
                    <a:pt x="2789" y="241415"/>
                  </a:lnTo>
                  <a:lnTo>
                    <a:pt x="1057" y="250860"/>
                  </a:lnTo>
                  <a:lnTo>
                    <a:pt x="594" y="257142"/>
                  </a:lnTo>
                  <a:lnTo>
                    <a:pt x="1294" y="265217"/>
                  </a:lnTo>
                  <a:lnTo>
                    <a:pt x="1319" y="265501"/>
                  </a:lnTo>
                  <a:lnTo>
                    <a:pt x="4023" y="281573"/>
                  </a:lnTo>
                  <a:lnTo>
                    <a:pt x="9497" y="310997"/>
                  </a:lnTo>
                  <a:lnTo>
                    <a:pt x="37990" y="486131"/>
                  </a:lnTo>
                  <a:lnTo>
                    <a:pt x="40053" y="496477"/>
                  </a:lnTo>
                  <a:lnTo>
                    <a:pt x="40032" y="496906"/>
                  </a:lnTo>
                  <a:lnTo>
                    <a:pt x="37990" y="504069"/>
                  </a:lnTo>
                  <a:lnTo>
                    <a:pt x="34359" y="510066"/>
                  </a:lnTo>
                  <a:lnTo>
                    <a:pt x="27961" y="516285"/>
                  </a:lnTo>
                  <a:lnTo>
                    <a:pt x="20773" y="521673"/>
                  </a:lnTo>
                  <a:lnTo>
                    <a:pt x="14775" y="525179"/>
                  </a:lnTo>
                  <a:lnTo>
                    <a:pt x="13508" y="528970"/>
                  </a:lnTo>
                  <a:lnTo>
                    <a:pt x="14356" y="535724"/>
                  </a:lnTo>
                  <a:lnTo>
                    <a:pt x="26586" y="534467"/>
                  </a:lnTo>
                  <a:lnTo>
                    <a:pt x="30806" y="534467"/>
                  </a:lnTo>
                  <a:lnTo>
                    <a:pt x="36881" y="534038"/>
                  </a:lnTo>
                  <a:lnTo>
                    <a:pt x="37046" y="534038"/>
                  </a:lnTo>
                  <a:lnTo>
                    <a:pt x="58649" y="531786"/>
                  </a:lnTo>
                  <a:lnTo>
                    <a:pt x="64576" y="531074"/>
                  </a:lnTo>
                  <a:lnTo>
                    <a:pt x="67529" y="530655"/>
                  </a:lnTo>
                  <a:lnTo>
                    <a:pt x="71749" y="524750"/>
                  </a:lnTo>
                  <a:lnTo>
                    <a:pt x="73435" y="517996"/>
                  </a:lnTo>
                  <a:lnTo>
                    <a:pt x="72168" y="497744"/>
                  </a:lnTo>
                  <a:lnTo>
                    <a:pt x="71072" y="450855"/>
                  </a:lnTo>
                  <a:lnTo>
                    <a:pt x="69634" y="404057"/>
                  </a:lnTo>
                  <a:lnTo>
                    <a:pt x="65414" y="394350"/>
                  </a:lnTo>
                  <a:lnTo>
                    <a:pt x="67948" y="391815"/>
                  </a:lnTo>
                  <a:lnTo>
                    <a:pt x="64068" y="343426"/>
                  </a:lnTo>
                  <a:lnTo>
                    <a:pt x="63552" y="314589"/>
                  </a:lnTo>
                  <a:lnTo>
                    <a:pt x="63487" y="310997"/>
                  </a:lnTo>
                  <a:lnTo>
                    <a:pt x="63370" y="304463"/>
                  </a:lnTo>
                  <a:lnTo>
                    <a:pt x="63309" y="301081"/>
                  </a:lnTo>
                  <a:lnTo>
                    <a:pt x="64576" y="299395"/>
                  </a:lnTo>
                  <a:lnTo>
                    <a:pt x="125752" y="299395"/>
                  </a:lnTo>
                  <a:lnTo>
                    <a:pt x="125342" y="292114"/>
                  </a:lnTo>
                  <a:lnTo>
                    <a:pt x="124471" y="275418"/>
                  </a:lnTo>
                  <a:lnTo>
                    <a:pt x="120695" y="235542"/>
                  </a:lnTo>
                  <a:lnTo>
                    <a:pt x="119017" y="226389"/>
                  </a:lnTo>
                  <a:lnTo>
                    <a:pt x="118680" y="220156"/>
                  </a:lnTo>
                  <a:lnTo>
                    <a:pt x="118580" y="218309"/>
                  </a:lnTo>
                  <a:lnTo>
                    <a:pt x="119648" y="208924"/>
                  </a:lnTo>
                  <a:lnTo>
                    <a:pt x="121035" y="199619"/>
                  </a:lnTo>
                  <a:lnTo>
                    <a:pt x="121551" y="191781"/>
                  </a:lnTo>
                  <a:lnTo>
                    <a:pt x="121930" y="183588"/>
                  </a:lnTo>
                  <a:lnTo>
                    <a:pt x="123339" y="173736"/>
                  </a:lnTo>
                  <a:lnTo>
                    <a:pt x="125224" y="164359"/>
                  </a:lnTo>
                  <a:lnTo>
                    <a:pt x="127028" y="157592"/>
                  </a:lnTo>
                  <a:lnTo>
                    <a:pt x="129075" y="148078"/>
                  </a:lnTo>
                  <a:lnTo>
                    <a:pt x="131516" y="132009"/>
                  </a:lnTo>
                  <a:lnTo>
                    <a:pt x="133325" y="115217"/>
                  </a:lnTo>
                  <a:lnTo>
                    <a:pt x="133382" y="114686"/>
                  </a:lnTo>
                  <a:lnTo>
                    <a:pt x="133782" y="101046"/>
                  </a:lnTo>
                  <a:lnTo>
                    <a:pt x="133235" y="98093"/>
                  </a:lnTo>
                  <a:lnTo>
                    <a:pt x="26586" y="98093"/>
                  </a:lnTo>
                  <a:lnTo>
                    <a:pt x="25749" y="94722"/>
                  </a:lnTo>
                  <a:lnTo>
                    <a:pt x="27016" y="84585"/>
                  </a:lnTo>
                  <a:lnTo>
                    <a:pt x="27853" y="83318"/>
                  </a:lnTo>
                  <a:lnTo>
                    <a:pt x="31236" y="83318"/>
                  </a:lnTo>
                  <a:lnTo>
                    <a:pt x="29969" y="69391"/>
                  </a:lnTo>
                  <a:lnTo>
                    <a:pt x="29120" y="66857"/>
                  </a:lnTo>
                  <a:lnTo>
                    <a:pt x="30387" y="63904"/>
                  </a:lnTo>
                  <a:lnTo>
                    <a:pt x="35456" y="62218"/>
                  </a:lnTo>
                  <a:lnTo>
                    <a:pt x="34607" y="62009"/>
                  </a:lnTo>
                  <a:lnTo>
                    <a:pt x="30597" y="58847"/>
                  </a:lnTo>
                  <a:lnTo>
                    <a:pt x="27435" y="53768"/>
                  </a:lnTo>
                  <a:lnTo>
                    <a:pt x="21099" y="51244"/>
                  </a:lnTo>
                  <a:lnTo>
                    <a:pt x="14775" y="47234"/>
                  </a:lnTo>
                  <a:lnTo>
                    <a:pt x="10555" y="45119"/>
                  </a:lnTo>
                  <a:close/>
                </a:path>
                <a:path w="148590" h="536575">
                  <a:moveTo>
                    <a:pt x="131847" y="496477"/>
                  </a:moveTo>
                  <a:lnTo>
                    <a:pt x="129143" y="496477"/>
                  </a:lnTo>
                  <a:lnTo>
                    <a:pt x="131677" y="496906"/>
                  </a:lnTo>
                  <a:lnTo>
                    <a:pt x="131764" y="496686"/>
                  </a:lnTo>
                  <a:lnTo>
                    <a:pt x="131847" y="496477"/>
                  </a:lnTo>
                  <a:close/>
                </a:path>
                <a:path w="148590" h="536575">
                  <a:moveTo>
                    <a:pt x="126066" y="73192"/>
                  </a:moveTo>
                  <a:lnTo>
                    <a:pt x="52754" y="73192"/>
                  </a:lnTo>
                  <a:lnTo>
                    <a:pt x="58660" y="79936"/>
                  </a:lnTo>
                  <a:lnTo>
                    <a:pt x="54021" y="82899"/>
                  </a:lnTo>
                  <a:lnTo>
                    <a:pt x="47267" y="87119"/>
                  </a:lnTo>
                  <a:lnTo>
                    <a:pt x="30806" y="95559"/>
                  </a:lnTo>
                  <a:lnTo>
                    <a:pt x="26586" y="98093"/>
                  </a:lnTo>
                  <a:lnTo>
                    <a:pt x="133235" y="98093"/>
                  </a:lnTo>
                  <a:lnTo>
                    <a:pt x="131622" y="89392"/>
                  </a:lnTo>
                  <a:lnTo>
                    <a:pt x="127560" y="76829"/>
                  </a:lnTo>
                  <a:lnTo>
                    <a:pt x="126066" y="73192"/>
                  </a:lnTo>
                  <a:close/>
                </a:path>
                <a:path w="148590" h="536575">
                  <a:moveTo>
                    <a:pt x="64745" y="0"/>
                  </a:moveTo>
                  <a:lnTo>
                    <a:pt x="54715" y="0"/>
                  </a:lnTo>
                  <a:lnTo>
                    <a:pt x="45513" y="1337"/>
                  </a:lnTo>
                  <a:lnTo>
                    <a:pt x="27853" y="33946"/>
                  </a:lnTo>
                  <a:lnTo>
                    <a:pt x="29116" y="42443"/>
                  </a:lnTo>
                  <a:lnTo>
                    <a:pt x="33185" y="52881"/>
                  </a:lnTo>
                  <a:lnTo>
                    <a:pt x="38598" y="62607"/>
                  </a:lnTo>
                  <a:lnTo>
                    <a:pt x="43896" y="68972"/>
                  </a:lnTo>
                  <a:lnTo>
                    <a:pt x="50220" y="74030"/>
                  </a:lnTo>
                  <a:lnTo>
                    <a:pt x="52754" y="73192"/>
                  </a:lnTo>
                  <a:lnTo>
                    <a:pt x="126066" y="73192"/>
                  </a:lnTo>
                  <a:lnTo>
                    <a:pt x="123461" y="66857"/>
                  </a:lnTo>
                  <a:lnTo>
                    <a:pt x="123340" y="66562"/>
                  </a:lnTo>
                  <a:lnTo>
                    <a:pt x="122332" y="64742"/>
                  </a:lnTo>
                  <a:lnTo>
                    <a:pt x="110577" y="64742"/>
                  </a:lnTo>
                  <a:lnTo>
                    <a:pt x="103823" y="60951"/>
                  </a:lnTo>
                  <a:lnTo>
                    <a:pt x="97917" y="58417"/>
                  </a:lnTo>
                  <a:lnTo>
                    <a:pt x="100441" y="55464"/>
                  </a:lnTo>
                  <a:lnTo>
                    <a:pt x="98755" y="40689"/>
                  </a:lnTo>
                  <a:lnTo>
                    <a:pt x="94774" y="28930"/>
                  </a:lnTo>
                  <a:lnTo>
                    <a:pt x="87186" y="17219"/>
                  </a:lnTo>
                  <a:lnTo>
                    <a:pt x="78581" y="7460"/>
                  </a:lnTo>
                  <a:lnTo>
                    <a:pt x="71749" y="1861"/>
                  </a:lnTo>
                  <a:lnTo>
                    <a:pt x="64745" y="0"/>
                  </a:lnTo>
                  <a:close/>
                </a:path>
                <a:path w="148590" h="536575">
                  <a:moveTo>
                    <a:pt x="119017" y="60533"/>
                  </a:moveTo>
                  <a:lnTo>
                    <a:pt x="111415" y="63056"/>
                  </a:lnTo>
                  <a:lnTo>
                    <a:pt x="110577" y="64742"/>
                  </a:lnTo>
                  <a:lnTo>
                    <a:pt x="122332" y="64742"/>
                  </a:lnTo>
                  <a:lnTo>
                    <a:pt x="120935" y="62218"/>
                  </a:lnTo>
                  <a:lnTo>
                    <a:pt x="120819" y="62009"/>
                  </a:lnTo>
                  <a:lnTo>
                    <a:pt x="120703" y="61800"/>
                  </a:lnTo>
                  <a:lnTo>
                    <a:pt x="119017" y="60533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0768355" y="7270234"/>
              <a:ext cx="1170305" cy="353060"/>
            </a:xfrm>
            <a:custGeom>
              <a:avLst/>
              <a:gdLst/>
              <a:ahLst/>
              <a:cxnLst/>
              <a:rect l="l" t="t" r="r" b="b"/>
              <a:pathLst>
                <a:path w="1170304" h="353059">
                  <a:moveTo>
                    <a:pt x="1160238" y="302465"/>
                  </a:moveTo>
                  <a:lnTo>
                    <a:pt x="1160558" y="292070"/>
                  </a:lnTo>
                  <a:lnTo>
                    <a:pt x="1161820" y="284615"/>
                  </a:lnTo>
                  <a:lnTo>
                    <a:pt x="1163325" y="277763"/>
                  </a:lnTo>
                  <a:lnTo>
                    <a:pt x="1164375" y="269177"/>
                  </a:lnTo>
                  <a:lnTo>
                    <a:pt x="1164699" y="263575"/>
                  </a:lnTo>
                  <a:lnTo>
                    <a:pt x="1158668" y="259889"/>
                  </a:lnTo>
                  <a:lnTo>
                    <a:pt x="1158207" y="254056"/>
                  </a:lnTo>
                  <a:lnTo>
                    <a:pt x="1157861" y="249836"/>
                  </a:lnTo>
                  <a:lnTo>
                    <a:pt x="1161024" y="239804"/>
                  </a:lnTo>
                  <a:lnTo>
                    <a:pt x="1161024" y="229867"/>
                  </a:lnTo>
                  <a:lnTo>
                    <a:pt x="1103820" y="174948"/>
                  </a:lnTo>
                  <a:lnTo>
                    <a:pt x="1047442" y="152192"/>
                  </a:lnTo>
                  <a:lnTo>
                    <a:pt x="984712" y="134233"/>
                  </a:lnTo>
                  <a:lnTo>
                    <a:pt x="925647" y="121246"/>
                  </a:lnTo>
                  <a:lnTo>
                    <a:pt x="880264" y="113404"/>
                  </a:lnTo>
                  <a:lnTo>
                    <a:pt x="858579" y="110881"/>
                  </a:lnTo>
                  <a:lnTo>
                    <a:pt x="824555" y="90086"/>
                  </a:lnTo>
                  <a:lnTo>
                    <a:pt x="779380" y="66998"/>
                  </a:lnTo>
                  <a:lnTo>
                    <a:pt x="730979" y="44629"/>
                  </a:lnTo>
                  <a:lnTo>
                    <a:pt x="687278" y="25989"/>
                  </a:lnTo>
                  <a:lnTo>
                    <a:pt x="641409" y="12250"/>
                  </a:lnTo>
                  <a:lnTo>
                    <a:pt x="592781" y="4391"/>
                  </a:lnTo>
                  <a:lnTo>
                    <a:pt x="537200" y="834"/>
                  </a:lnTo>
                  <a:lnTo>
                    <a:pt x="470468" y="0"/>
                  </a:lnTo>
                  <a:lnTo>
                    <a:pt x="381372" y="1866"/>
                  </a:lnTo>
                  <a:lnTo>
                    <a:pt x="303937" y="6695"/>
                  </a:lnTo>
                  <a:lnTo>
                    <a:pt x="238784" y="13329"/>
                  </a:lnTo>
                  <a:lnTo>
                    <a:pt x="186537" y="20613"/>
                  </a:lnTo>
                  <a:lnTo>
                    <a:pt x="147818" y="27389"/>
                  </a:lnTo>
                  <a:lnTo>
                    <a:pt x="113457" y="34796"/>
                  </a:lnTo>
                  <a:lnTo>
                    <a:pt x="108326" y="35969"/>
                  </a:lnTo>
                  <a:lnTo>
                    <a:pt x="107153" y="38765"/>
                  </a:lnTo>
                  <a:lnTo>
                    <a:pt x="110661" y="38765"/>
                  </a:lnTo>
                  <a:lnTo>
                    <a:pt x="114158" y="38765"/>
                  </a:lnTo>
                  <a:lnTo>
                    <a:pt x="119049" y="41791"/>
                  </a:lnTo>
                  <a:lnTo>
                    <a:pt x="128850" y="43896"/>
                  </a:lnTo>
                  <a:lnTo>
                    <a:pt x="101720" y="64821"/>
                  </a:lnTo>
                  <a:lnTo>
                    <a:pt x="63117" y="103523"/>
                  </a:lnTo>
                  <a:lnTo>
                    <a:pt x="33843" y="139635"/>
                  </a:lnTo>
                  <a:lnTo>
                    <a:pt x="27581" y="166809"/>
                  </a:lnTo>
                  <a:lnTo>
                    <a:pt x="28231" y="179480"/>
                  </a:lnTo>
                  <a:lnTo>
                    <a:pt x="28202" y="187051"/>
                  </a:lnTo>
                  <a:lnTo>
                    <a:pt x="27163" y="191616"/>
                  </a:lnTo>
                  <a:lnTo>
                    <a:pt x="24785" y="195270"/>
                  </a:lnTo>
                  <a:lnTo>
                    <a:pt x="19022" y="200843"/>
                  </a:lnTo>
                  <a:lnTo>
                    <a:pt x="10508" y="209974"/>
                  </a:lnTo>
                  <a:lnTo>
                    <a:pt x="2936" y="222989"/>
                  </a:lnTo>
                  <a:lnTo>
                    <a:pt x="0" y="240213"/>
                  </a:lnTo>
                  <a:lnTo>
                    <a:pt x="773" y="248988"/>
                  </a:lnTo>
                  <a:lnTo>
                    <a:pt x="2697" y="255563"/>
                  </a:lnTo>
                  <a:lnTo>
                    <a:pt x="4569" y="261012"/>
                  </a:lnTo>
                  <a:lnTo>
                    <a:pt x="5183" y="266412"/>
                  </a:lnTo>
                  <a:lnTo>
                    <a:pt x="4250" y="272224"/>
                  </a:lnTo>
                  <a:lnTo>
                    <a:pt x="3035" y="278407"/>
                  </a:lnTo>
                  <a:lnTo>
                    <a:pt x="2690" y="285258"/>
                  </a:lnTo>
                  <a:lnTo>
                    <a:pt x="4366" y="293072"/>
                  </a:lnTo>
                  <a:lnTo>
                    <a:pt x="4073" y="295491"/>
                  </a:lnTo>
                  <a:lnTo>
                    <a:pt x="1455" y="295701"/>
                  </a:lnTo>
                  <a:lnTo>
                    <a:pt x="1350" y="299722"/>
                  </a:lnTo>
                  <a:lnTo>
                    <a:pt x="1246" y="303743"/>
                  </a:lnTo>
                  <a:lnTo>
                    <a:pt x="3968" y="312968"/>
                  </a:lnTo>
                  <a:lnTo>
                    <a:pt x="7099" y="315062"/>
                  </a:lnTo>
                  <a:lnTo>
                    <a:pt x="12606" y="317499"/>
                  </a:lnTo>
                  <a:lnTo>
                    <a:pt x="21828" y="321023"/>
                  </a:lnTo>
                  <a:lnTo>
                    <a:pt x="30864" y="324646"/>
                  </a:lnTo>
                  <a:lnTo>
                    <a:pt x="35812" y="327377"/>
                  </a:lnTo>
                  <a:lnTo>
                    <a:pt x="37948" y="329984"/>
                  </a:lnTo>
                  <a:lnTo>
                    <a:pt x="38838" y="332853"/>
                  </a:lnTo>
                  <a:lnTo>
                    <a:pt x="56639" y="332549"/>
                  </a:lnTo>
                  <a:lnTo>
                    <a:pt x="59414" y="332853"/>
                  </a:lnTo>
                  <a:lnTo>
                    <a:pt x="62179" y="333167"/>
                  </a:lnTo>
                  <a:lnTo>
                    <a:pt x="80608" y="335157"/>
                  </a:lnTo>
                  <a:lnTo>
                    <a:pt x="79027" y="326476"/>
                  </a:lnTo>
                  <a:lnTo>
                    <a:pt x="79509" y="320455"/>
                  </a:lnTo>
                  <a:lnTo>
                    <a:pt x="87729" y="279831"/>
                  </a:lnTo>
                  <a:lnTo>
                    <a:pt x="110131" y="246623"/>
                  </a:lnTo>
                  <a:lnTo>
                    <a:pt x="143330" y="224214"/>
                  </a:lnTo>
                  <a:lnTo>
                    <a:pt x="183940" y="215993"/>
                  </a:lnTo>
                  <a:lnTo>
                    <a:pt x="224557" y="224214"/>
                  </a:lnTo>
                  <a:lnTo>
                    <a:pt x="257763" y="246623"/>
                  </a:lnTo>
                  <a:lnTo>
                    <a:pt x="280170" y="279831"/>
                  </a:lnTo>
                  <a:lnTo>
                    <a:pt x="288392" y="320455"/>
                  </a:lnTo>
                  <a:lnTo>
                    <a:pt x="287784" y="343429"/>
                  </a:lnTo>
                  <a:lnTo>
                    <a:pt x="825605" y="351094"/>
                  </a:lnTo>
                  <a:lnTo>
                    <a:pt x="825605" y="324790"/>
                  </a:lnTo>
                  <a:lnTo>
                    <a:pt x="833825" y="283964"/>
                  </a:lnTo>
                  <a:lnTo>
                    <a:pt x="856227" y="250309"/>
                  </a:lnTo>
                  <a:lnTo>
                    <a:pt x="889426" y="227454"/>
                  </a:lnTo>
                  <a:lnTo>
                    <a:pt x="930036" y="219029"/>
                  </a:lnTo>
                  <a:lnTo>
                    <a:pt x="970658" y="227454"/>
                  </a:lnTo>
                  <a:lnTo>
                    <a:pt x="1003863" y="250309"/>
                  </a:lnTo>
                  <a:lnTo>
                    <a:pt x="1026267" y="283964"/>
                  </a:lnTo>
                  <a:lnTo>
                    <a:pt x="1034488" y="324790"/>
                  </a:lnTo>
                  <a:lnTo>
                    <a:pt x="1034090" y="352445"/>
                  </a:lnTo>
                  <a:lnTo>
                    <a:pt x="1101823" y="348305"/>
                  </a:lnTo>
                  <a:lnTo>
                    <a:pt x="1154559" y="344489"/>
                  </a:lnTo>
                  <a:lnTo>
                    <a:pt x="1170010" y="336057"/>
                  </a:lnTo>
                  <a:lnTo>
                    <a:pt x="1167250" y="331399"/>
                  </a:lnTo>
                  <a:lnTo>
                    <a:pt x="1164375" y="327303"/>
                  </a:lnTo>
                  <a:lnTo>
                    <a:pt x="1161024" y="321450"/>
                  </a:lnTo>
                  <a:lnTo>
                    <a:pt x="1160752" y="319324"/>
                  </a:lnTo>
                  <a:lnTo>
                    <a:pt x="1160238" y="302465"/>
                  </a:lnTo>
                  <a:close/>
                </a:path>
                <a:path w="1170304" h="353059">
                  <a:moveTo>
                    <a:pt x="1160238" y="302465"/>
                  </a:moveTo>
                  <a:lnTo>
                    <a:pt x="1160558" y="292070"/>
                  </a:lnTo>
                  <a:lnTo>
                    <a:pt x="1161820" y="284615"/>
                  </a:lnTo>
                  <a:lnTo>
                    <a:pt x="1163325" y="277763"/>
                  </a:lnTo>
                  <a:lnTo>
                    <a:pt x="1164375" y="269177"/>
                  </a:lnTo>
                  <a:lnTo>
                    <a:pt x="1164699" y="263575"/>
                  </a:lnTo>
                  <a:lnTo>
                    <a:pt x="1158668" y="259889"/>
                  </a:lnTo>
                  <a:lnTo>
                    <a:pt x="1158207" y="254056"/>
                  </a:lnTo>
                  <a:lnTo>
                    <a:pt x="1157861" y="249836"/>
                  </a:lnTo>
                  <a:lnTo>
                    <a:pt x="1161024" y="239804"/>
                  </a:lnTo>
                  <a:lnTo>
                    <a:pt x="1161024" y="229867"/>
                  </a:lnTo>
                  <a:lnTo>
                    <a:pt x="1103820" y="174948"/>
                  </a:lnTo>
                  <a:lnTo>
                    <a:pt x="1047442" y="152192"/>
                  </a:lnTo>
                  <a:lnTo>
                    <a:pt x="984712" y="134233"/>
                  </a:lnTo>
                  <a:lnTo>
                    <a:pt x="925647" y="121246"/>
                  </a:lnTo>
                  <a:lnTo>
                    <a:pt x="880264" y="113404"/>
                  </a:lnTo>
                  <a:lnTo>
                    <a:pt x="858579" y="110881"/>
                  </a:lnTo>
                  <a:lnTo>
                    <a:pt x="824555" y="90086"/>
                  </a:lnTo>
                  <a:lnTo>
                    <a:pt x="779380" y="66998"/>
                  </a:lnTo>
                  <a:lnTo>
                    <a:pt x="730979" y="44629"/>
                  </a:lnTo>
                  <a:lnTo>
                    <a:pt x="687278" y="25989"/>
                  </a:lnTo>
                  <a:lnTo>
                    <a:pt x="641409" y="12250"/>
                  </a:lnTo>
                  <a:lnTo>
                    <a:pt x="592781" y="4391"/>
                  </a:lnTo>
                  <a:lnTo>
                    <a:pt x="537200" y="834"/>
                  </a:lnTo>
                  <a:lnTo>
                    <a:pt x="470468" y="0"/>
                  </a:lnTo>
                  <a:lnTo>
                    <a:pt x="381372" y="1866"/>
                  </a:lnTo>
                  <a:lnTo>
                    <a:pt x="303937" y="6695"/>
                  </a:lnTo>
                  <a:lnTo>
                    <a:pt x="238784" y="13329"/>
                  </a:lnTo>
                  <a:lnTo>
                    <a:pt x="186537" y="20613"/>
                  </a:lnTo>
                  <a:lnTo>
                    <a:pt x="147818" y="27389"/>
                  </a:lnTo>
                  <a:lnTo>
                    <a:pt x="113457" y="34796"/>
                  </a:lnTo>
                  <a:lnTo>
                    <a:pt x="108326" y="35969"/>
                  </a:lnTo>
                  <a:lnTo>
                    <a:pt x="107153" y="38765"/>
                  </a:lnTo>
                  <a:lnTo>
                    <a:pt x="110661" y="38765"/>
                  </a:lnTo>
                  <a:lnTo>
                    <a:pt x="114158" y="38765"/>
                  </a:lnTo>
                  <a:lnTo>
                    <a:pt x="119049" y="41791"/>
                  </a:lnTo>
                  <a:lnTo>
                    <a:pt x="128850" y="43896"/>
                  </a:lnTo>
                  <a:lnTo>
                    <a:pt x="101720" y="64821"/>
                  </a:lnTo>
                  <a:lnTo>
                    <a:pt x="63117" y="103523"/>
                  </a:lnTo>
                  <a:lnTo>
                    <a:pt x="33843" y="139635"/>
                  </a:lnTo>
                  <a:lnTo>
                    <a:pt x="27581" y="166809"/>
                  </a:lnTo>
                  <a:lnTo>
                    <a:pt x="28231" y="179480"/>
                  </a:lnTo>
                  <a:lnTo>
                    <a:pt x="28202" y="187051"/>
                  </a:lnTo>
                  <a:lnTo>
                    <a:pt x="27163" y="191616"/>
                  </a:lnTo>
                  <a:lnTo>
                    <a:pt x="24785" y="195270"/>
                  </a:lnTo>
                  <a:lnTo>
                    <a:pt x="19022" y="200843"/>
                  </a:lnTo>
                  <a:lnTo>
                    <a:pt x="10508" y="209974"/>
                  </a:lnTo>
                  <a:lnTo>
                    <a:pt x="2936" y="222989"/>
                  </a:lnTo>
                  <a:lnTo>
                    <a:pt x="0" y="240213"/>
                  </a:lnTo>
                  <a:lnTo>
                    <a:pt x="773" y="248988"/>
                  </a:lnTo>
                  <a:lnTo>
                    <a:pt x="2697" y="255563"/>
                  </a:lnTo>
                  <a:lnTo>
                    <a:pt x="4569" y="261012"/>
                  </a:lnTo>
                  <a:lnTo>
                    <a:pt x="5183" y="266412"/>
                  </a:lnTo>
                  <a:lnTo>
                    <a:pt x="4250" y="272224"/>
                  </a:lnTo>
                  <a:lnTo>
                    <a:pt x="3035" y="278407"/>
                  </a:lnTo>
                  <a:lnTo>
                    <a:pt x="2690" y="285258"/>
                  </a:lnTo>
                  <a:lnTo>
                    <a:pt x="4366" y="293072"/>
                  </a:lnTo>
                  <a:lnTo>
                    <a:pt x="4073" y="295491"/>
                  </a:lnTo>
                  <a:lnTo>
                    <a:pt x="1455" y="295701"/>
                  </a:lnTo>
                  <a:lnTo>
                    <a:pt x="1350" y="299722"/>
                  </a:lnTo>
                  <a:lnTo>
                    <a:pt x="1246" y="303743"/>
                  </a:lnTo>
                  <a:lnTo>
                    <a:pt x="3968" y="312968"/>
                  </a:lnTo>
                  <a:lnTo>
                    <a:pt x="7099" y="315062"/>
                  </a:lnTo>
                  <a:lnTo>
                    <a:pt x="12606" y="317499"/>
                  </a:lnTo>
                  <a:lnTo>
                    <a:pt x="21828" y="321023"/>
                  </a:lnTo>
                  <a:lnTo>
                    <a:pt x="30864" y="324646"/>
                  </a:lnTo>
                  <a:lnTo>
                    <a:pt x="35812" y="327377"/>
                  </a:lnTo>
                  <a:lnTo>
                    <a:pt x="37948" y="329984"/>
                  </a:lnTo>
                  <a:lnTo>
                    <a:pt x="38838" y="332853"/>
                  </a:lnTo>
                  <a:lnTo>
                    <a:pt x="56639" y="332549"/>
                  </a:lnTo>
                  <a:lnTo>
                    <a:pt x="59414" y="332853"/>
                  </a:lnTo>
                  <a:lnTo>
                    <a:pt x="62179" y="333167"/>
                  </a:lnTo>
                  <a:lnTo>
                    <a:pt x="80608" y="335157"/>
                  </a:lnTo>
                  <a:lnTo>
                    <a:pt x="79027" y="326476"/>
                  </a:lnTo>
                  <a:lnTo>
                    <a:pt x="79509" y="320455"/>
                  </a:lnTo>
                  <a:lnTo>
                    <a:pt x="87729" y="279831"/>
                  </a:lnTo>
                  <a:lnTo>
                    <a:pt x="110131" y="246623"/>
                  </a:lnTo>
                  <a:lnTo>
                    <a:pt x="143330" y="224214"/>
                  </a:lnTo>
                  <a:lnTo>
                    <a:pt x="183940" y="215993"/>
                  </a:lnTo>
                  <a:lnTo>
                    <a:pt x="224557" y="224214"/>
                  </a:lnTo>
                  <a:lnTo>
                    <a:pt x="257763" y="246623"/>
                  </a:lnTo>
                  <a:lnTo>
                    <a:pt x="280170" y="279831"/>
                  </a:lnTo>
                  <a:lnTo>
                    <a:pt x="288392" y="320455"/>
                  </a:lnTo>
                  <a:lnTo>
                    <a:pt x="287784" y="343429"/>
                  </a:lnTo>
                  <a:lnTo>
                    <a:pt x="825605" y="351094"/>
                  </a:lnTo>
                  <a:lnTo>
                    <a:pt x="825605" y="324790"/>
                  </a:lnTo>
                  <a:lnTo>
                    <a:pt x="833825" y="283964"/>
                  </a:lnTo>
                  <a:lnTo>
                    <a:pt x="856227" y="250309"/>
                  </a:lnTo>
                  <a:lnTo>
                    <a:pt x="889426" y="227454"/>
                  </a:lnTo>
                  <a:lnTo>
                    <a:pt x="930036" y="219029"/>
                  </a:lnTo>
                  <a:lnTo>
                    <a:pt x="970658" y="227454"/>
                  </a:lnTo>
                  <a:lnTo>
                    <a:pt x="1003863" y="250309"/>
                  </a:lnTo>
                  <a:lnTo>
                    <a:pt x="1026267" y="283964"/>
                  </a:lnTo>
                  <a:lnTo>
                    <a:pt x="1034488" y="324790"/>
                  </a:lnTo>
                  <a:lnTo>
                    <a:pt x="1034090" y="352445"/>
                  </a:lnTo>
                  <a:lnTo>
                    <a:pt x="1101823" y="348305"/>
                  </a:lnTo>
                  <a:lnTo>
                    <a:pt x="1154559" y="344489"/>
                  </a:lnTo>
                  <a:lnTo>
                    <a:pt x="1170010" y="336057"/>
                  </a:lnTo>
                  <a:lnTo>
                    <a:pt x="1167250" y="331399"/>
                  </a:lnTo>
                  <a:lnTo>
                    <a:pt x="1164375" y="327303"/>
                  </a:lnTo>
                  <a:lnTo>
                    <a:pt x="1161024" y="321450"/>
                  </a:lnTo>
                  <a:lnTo>
                    <a:pt x="1160752" y="319324"/>
                  </a:lnTo>
                  <a:lnTo>
                    <a:pt x="1160238" y="302465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857720" y="7497486"/>
              <a:ext cx="191353" cy="143790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602860" y="7497486"/>
              <a:ext cx="191353" cy="143790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10969808" y="7290701"/>
              <a:ext cx="625475" cy="128270"/>
            </a:xfrm>
            <a:custGeom>
              <a:avLst/>
              <a:gdLst/>
              <a:ahLst/>
              <a:cxnLst/>
              <a:rect l="l" t="t" r="r" b="b"/>
              <a:pathLst>
                <a:path w="625475" h="128270">
                  <a:moveTo>
                    <a:pt x="625162" y="122703"/>
                  </a:moveTo>
                  <a:lnTo>
                    <a:pt x="587580" y="95834"/>
                  </a:lnTo>
                  <a:lnTo>
                    <a:pt x="534309" y="64190"/>
                  </a:lnTo>
                  <a:lnTo>
                    <a:pt x="484070" y="38461"/>
                  </a:lnTo>
                  <a:lnTo>
                    <a:pt x="409723" y="11844"/>
                  </a:lnTo>
                  <a:lnTo>
                    <a:pt x="353415" y="3239"/>
                  </a:lnTo>
                  <a:lnTo>
                    <a:pt x="274873" y="0"/>
                  </a:lnTo>
                  <a:lnTo>
                    <a:pt x="268622" y="0"/>
                  </a:lnTo>
                  <a:lnTo>
                    <a:pt x="183730" y="2369"/>
                  </a:lnTo>
                  <a:lnTo>
                    <a:pt x="129735" y="6518"/>
                  </a:lnTo>
                  <a:lnTo>
                    <a:pt x="72242" y="13885"/>
                  </a:lnTo>
                  <a:lnTo>
                    <a:pt x="67330" y="14513"/>
                  </a:lnTo>
                  <a:lnTo>
                    <a:pt x="63665" y="15047"/>
                  </a:lnTo>
                  <a:lnTo>
                    <a:pt x="60702" y="15581"/>
                  </a:lnTo>
                  <a:lnTo>
                    <a:pt x="52210" y="17120"/>
                  </a:lnTo>
                  <a:lnTo>
                    <a:pt x="49623" y="18712"/>
                  </a:lnTo>
                  <a:lnTo>
                    <a:pt x="41278" y="22890"/>
                  </a:lnTo>
                  <a:lnTo>
                    <a:pt x="7696" y="47089"/>
                  </a:lnTo>
                  <a:lnTo>
                    <a:pt x="0" y="54032"/>
                  </a:lnTo>
                  <a:lnTo>
                    <a:pt x="565" y="59288"/>
                  </a:lnTo>
                  <a:lnTo>
                    <a:pt x="8816" y="61917"/>
                  </a:lnTo>
                  <a:lnTo>
                    <a:pt x="11183" y="62671"/>
                  </a:lnTo>
                  <a:lnTo>
                    <a:pt x="53802" y="74671"/>
                  </a:lnTo>
                  <a:lnTo>
                    <a:pt x="102418" y="87647"/>
                  </a:lnTo>
                  <a:lnTo>
                    <a:pt x="148132" y="96673"/>
                  </a:lnTo>
                  <a:lnTo>
                    <a:pt x="191254" y="100639"/>
                  </a:lnTo>
                  <a:lnTo>
                    <a:pt x="244236" y="104263"/>
                  </a:lnTo>
                  <a:lnTo>
                    <a:pt x="345341" y="111111"/>
                  </a:lnTo>
                  <a:lnTo>
                    <a:pt x="412834" y="115667"/>
                  </a:lnTo>
                  <a:lnTo>
                    <a:pt x="477513" y="120029"/>
                  </a:lnTo>
                  <a:lnTo>
                    <a:pt x="532825" y="123760"/>
                  </a:lnTo>
                  <a:lnTo>
                    <a:pt x="572218" y="126423"/>
                  </a:lnTo>
                  <a:lnTo>
                    <a:pt x="589140" y="127583"/>
                  </a:lnTo>
                  <a:lnTo>
                    <a:pt x="596837" y="128148"/>
                  </a:lnTo>
                  <a:lnTo>
                    <a:pt x="598952" y="127834"/>
                  </a:lnTo>
                  <a:lnTo>
                    <a:pt x="599580" y="127719"/>
                  </a:lnTo>
                  <a:lnTo>
                    <a:pt x="600397" y="127572"/>
                  </a:lnTo>
                  <a:lnTo>
                    <a:pt x="601706" y="127394"/>
                  </a:lnTo>
                  <a:lnTo>
                    <a:pt x="607151" y="126640"/>
                  </a:lnTo>
                  <a:lnTo>
                    <a:pt x="625162" y="122703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3442771" y="7277210"/>
              <a:ext cx="413384" cy="99060"/>
            </a:xfrm>
            <a:custGeom>
              <a:avLst/>
              <a:gdLst/>
              <a:ahLst/>
              <a:cxnLst/>
              <a:rect l="l" t="t" r="r" b="b"/>
              <a:pathLst>
                <a:path w="413384" h="99059">
                  <a:moveTo>
                    <a:pt x="409891" y="90557"/>
                  </a:moveTo>
                  <a:lnTo>
                    <a:pt x="393486" y="45421"/>
                  </a:lnTo>
                  <a:lnTo>
                    <a:pt x="373147" y="6733"/>
                  </a:lnTo>
                  <a:lnTo>
                    <a:pt x="332091" y="2398"/>
                  </a:lnTo>
                  <a:lnTo>
                    <a:pt x="289748" y="468"/>
                  </a:lnTo>
                  <a:lnTo>
                    <a:pt x="247451" y="0"/>
                  </a:lnTo>
                  <a:lnTo>
                    <a:pt x="206537" y="53"/>
                  </a:lnTo>
                  <a:lnTo>
                    <a:pt x="165623" y="0"/>
                  </a:lnTo>
                  <a:lnTo>
                    <a:pt x="123326" y="468"/>
                  </a:lnTo>
                  <a:lnTo>
                    <a:pt x="80983" y="2398"/>
                  </a:lnTo>
                  <a:lnTo>
                    <a:pt x="39927" y="6733"/>
                  </a:lnTo>
                  <a:lnTo>
                    <a:pt x="19588" y="45421"/>
                  </a:lnTo>
                  <a:lnTo>
                    <a:pt x="3183" y="90557"/>
                  </a:lnTo>
                  <a:lnTo>
                    <a:pt x="2073" y="95175"/>
                  </a:lnTo>
                  <a:lnTo>
                    <a:pt x="0" y="98986"/>
                  </a:lnTo>
                  <a:lnTo>
                    <a:pt x="10502" y="98033"/>
                  </a:lnTo>
                  <a:lnTo>
                    <a:pt x="42505" y="97532"/>
                  </a:lnTo>
                  <a:lnTo>
                    <a:pt x="104310" y="97357"/>
                  </a:lnTo>
                  <a:lnTo>
                    <a:pt x="168220" y="97360"/>
                  </a:lnTo>
                  <a:lnTo>
                    <a:pt x="206537" y="97395"/>
                  </a:lnTo>
                  <a:lnTo>
                    <a:pt x="244854" y="97360"/>
                  </a:lnTo>
                  <a:lnTo>
                    <a:pt x="308764" y="97357"/>
                  </a:lnTo>
                  <a:lnTo>
                    <a:pt x="370569" y="97532"/>
                  </a:lnTo>
                  <a:lnTo>
                    <a:pt x="402572" y="98033"/>
                  </a:lnTo>
                  <a:lnTo>
                    <a:pt x="413074" y="98986"/>
                  </a:lnTo>
                  <a:lnTo>
                    <a:pt x="411001" y="95175"/>
                  </a:lnTo>
                  <a:lnTo>
                    <a:pt x="409891" y="90557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3356694" y="7355889"/>
              <a:ext cx="60325" cy="33020"/>
            </a:xfrm>
            <a:custGeom>
              <a:avLst/>
              <a:gdLst/>
              <a:ahLst/>
              <a:cxnLst/>
              <a:rect l="l" t="t" r="r" b="b"/>
              <a:pathLst>
                <a:path w="60325" h="33020">
                  <a:moveTo>
                    <a:pt x="58074" y="31575"/>
                  </a:moveTo>
                  <a:lnTo>
                    <a:pt x="58325" y="30287"/>
                  </a:lnTo>
                  <a:lnTo>
                    <a:pt x="58671" y="28957"/>
                  </a:lnTo>
                  <a:lnTo>
                    <a:pt x="59121" y="27596"/>
                  </a:lnTo>
                  <a:lnTo>
                    <a:pt x="60119" y="21396"/>
                  </a:lnTo>
                  <a:lnTo>
                    <a:pt x="59510" y="12784"/>
                  </a:lnTo>
                  <a:lnTo>
                    <a:pt x="55847" y="4848"/>
                  </a:lnTo>
                  <a:lnTo>
                    <a:pt x="47686" y="674"/>
                  </a:lnTo>
                  <a:lnTo>
                    <a:pt x="37194" y="0"/>
                  </a:lnTo>
                  <a:lnTo>
                    <a:pt x="25700" y="1120"/>
                  </a:lnTo>
                  <a:lnTo>
                    <a:pt x="13937" y="5361"/>
                  </a:lnTo>
                  <a:lnTo>
                    <a:pt x="2638" y="14046"/>
                  </a:lnTo>
                  <a:lnTo>
                    <a:pt x="0" y="17564"/>
                  </a:lnTo>
                  <a:lnTo>
                    <a:pt x="1581" y="28476"/>
                  </a:lnTo>
                  <a:lnTo>
                    <a:pt x="22248" y="31393"/>
                  </a:lnTo>
                  <a:lnTo>
                    <a:pt x="35022" y="32688"/>
                  </a:lnTo>
                  <a:lnTo>
                    <a:pt x="45199" y="32652"/>
                  </a:lnTo>
                  <a:lnTo>
                    <a:pt x="58074" y="31575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3881729" y="7355889"/>
              <a:ext cx="60325" cy="33020"/>
            </a:xfrm>
            <a:custGeom>
              <a:avLst/>
              <a:gdLst/>
              <a:ahLst/>
              <a:cxnLst/>
              <a:rect l="l" t="t" r="r" b="b"/>
              <a:pathLst>
                <a:path w="60325" h="33020">
                  <a:moveTo>
                    <a:pt x="2045" y="31575"/>
                  </a:moveTo>
                  <a:lnTo>
                    <a:pt x="1793" y="30287"/>
                  </a:lnTo>
                  <a:lnTo>
                    <a:pt x="1448" y="28957"/>
                  </a:lnTo>
                  <a:lnTo>
                    <a:pt x="997" y="27596"/>
                  </a:lnTo>
                  <a:lnTo>
                    <a:pt x="0" y="21396"/>
                  </a:lnTo>
                  <a:lnTo>
                    <a:pt x="609" y="12784"/>
                  </a:lnTo>
                  <a:lnTo>
                    <a:pt x="4271" y="4848"/>
                  </a:lnTo>
                  <a:lnTo>
                    <a:pt x="12432" y="674"/>
                  </a:lnTo>
                  <a:lnTo>
                    <a:pt x="22924" y="0"/>
                  </a:lnTo>
                  <a:lnTo>
                    <a:pt x="34418" y="1120"/>
                  </a:lnTo>
                  <a:lnTo>
                    <a:pt x="46181" y="5361"/>
                  </a:lnTo>
                  <a:lnTo>
                    <a:pt x="57480" y="14046"/>
                  </a:lnTo>
                  <a:lnTo>
                    <a:pt x="60119" y="17564"/>
                  </a:lnTo>
                  <a:lnTo>
                    <a:pt x="58538" y="28476"/>
                  </a:lnTo>
                  <a:lnTo>
                    <a:pt x="37870" y="31393"/>
                  </a:lnTo>
                  <a:lnTo>
                    <a:pt x="25096" y="32688"/>
                  </a:lnTo>
                  <a:lnTo>
                    <a:pt x="14920" y="32652"/>
                  </a:lnTo>
                  <a:lnTo>
                    <a:pt x="2045" y="31575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3356657" y="7384360"/>
              <a:ext cx="64769" cy="34290"/>
            </a:xfrm>
            <a:custGeom>
              <a:avLst/>
              <a:gdLst/>
              <a:ahLst/>
              <a:cxnLst/>
              <a:rect l="l" t="t" r="r" b="b"/>
              <a:pathLst>
                <a:path w="64769" h="34290">
                  <a:moveTo>
                    <a:pt x="1465" y="5329"/>
                  </a:moveTo>
                  <a:lnTo>
                    <a:pt x="38744" y="17246"/>
                  </a:lnTo>
                  <a:lnTo>
                    <a:pt x="43498" y="17068"/>
                  </a:lnTo>
                  <a:lnTo>
                    <a:pt x="43676" y="16544"/>
                  </a:lnTo>
                  <a:lnTo>
                    <a:pt x="45079" y="20063"/>
                  </a:lnTo>
                  <a:lnTo>
                    <a:pt x="46074" y="22534"/>
                  </a:lnTo>
                  <a:lnTo>
                    <a:pt x="48974" y="29801"/>
                  </a:lnTo>
                  <a:lnTo>
                    <a:pt x="50608" y="33895"/>
                  </a:lnTo>
                  <a:lnTo>
                    <a:pt x="55079" y="29016"/>
                  </a:lnTo>
                  <a:lnTo>
                    <a:pt x="64179" y="19309"/>
                  </a:lnTo>
                  <a:lnTo>
                    <a:pt x="62063" y="17351"/>
                  </a:lnTo>
                  <a:lnTo>
                    <a:pt x="58964" y="14262"/>
                  </a:lnTo>
                  <a:lnTo>
                    <a:pt x="58273" y="12314"/>
                  </a:lnTo>
                  <a:lnTo>
                    <a:pt x="57498" y="10094"/>
                  </a:lnTo>
                  <a:lnTo>
                    <a:pt x="57393" y="6806"/>
                  </a:lnTo>
                  <a:lnTo>
                    <a:pt x="58105" y="3109"/>
                  </a:lnTo>
                  <a:lnTo>
                    <a:pt x="40286" y="3463"/>
                  </a:lnTo>
                  <a:lnTo>
                    <a:pt x="21869" y="2301"/>
                  </a:lnTo>
                  <a:lnTo>
                    <a:pt x="7450" y="765"/>
                  </a:lnTo>
                  <a:lnTo>
                    <a:pt x="1623" y="0"/>
                  </a:lnTo>
                  <a:lnTo>
                    <a:pt x="167" y="439"/>
                  </a:lnTo>
                  <a:lnTo>
                    <a:pt x="0" y="186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3877704" y="7384360"/>
              <a:ext cx="64769" cy="34290"/>
            </a:xfrm>
            <a:custGeom>
              <a:avLst/>
              <a:gdLst/>
              <a:ahLst/>
              <a:cxnLst/>
              <a:rect l="l" t="t" r="r" b="b"/>
              <a:pathLst>
                <a:path w="64769" h="34290">
                  <a:moveTo>
                    <a:pt x="62713" y="5329"/>
                  </a:moveTo>
                  <a:lnTo>
                    <a:pt x="25434" y="17246"/>
                  </a:lnTo>
                  <a:lnTo>
                    <a:pt x="20680" y="17068"/>
                  </a:lnTo>
                  <a:lnTo>
                    <a:pt x="20502" y="16544"/>
                  </a:lnTo>
                  <a:lnTo>
                    <a:pt x="19099" y="20063"/>
                  </a:lnTo>
                  <a:lnTo>
                    <a:pt x="18105" y="22534"/>
                  </a:lnTo>
                  <a:lnTo>
                    <a:pt x="15204" y="29801"/>
                  </a:lnTo>
                  <a:lnTo>
                    <a:pt x="13570" y="33895"/>
                  </a:lnTo>
                  <a:lnTo>
                    <a:pt x="9099" y="29016"/>
                  </a:lnTo>
                  <a:lnTo>
                    <a:pt x="0" y="19309"/>
                  </a:lnTo>
                  <a:lnTo>
                    <a:pt x="2115" y="17351"/>
                  </a:lnTo>
                  <a:lnTo>
                    <a:pt x="5214" y="14262"/>
                  </a:lnTo>
                  <a:lnTo>
                    <a:pt x="5905" y="12314"/>
                  </a:lnTo>
                  <a:lnTo>
                    <a:pt x="6680" y="10094"/>
                  </a:lnTo>
                  <a:lnTo>
                    <a:pt x="6785" y="6806"/>
                  </a:lnTo>
                  <a:lnTo>
                    <a:pt x="6073" y="3109"/>
                  </a:lnTo>
                  <a:lnTo>
                    <a:pt x="23893" y="3463"/>
                  </a:lnTo>
                  <a:lnTo>
                    <a:pt x="42309" y="2301"/>
                  </a:lnTo>
                  <a:lnTo>
                    <a:pt x="56728" y="765"/>
                  </a:lnTo>
                  <a:lnTo>
                    <a:pt x="62555" y="0"/>
                  </a:lnTo>
                  <a:lnTo>
                    <a:pt x="64011" y="439"/>
                  </a:lnTo>
                  <a:lnTo>
                    <a:pt x="64179" y="186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3836393" y="7537456"/>
              <a:ext cx="80420" cy="102323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3381797" y="7537456"/>
              <a:ext cx="80420" cy="102323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13794891" y="7415128"/>
              <a:ext cx="101600" cy="67310"/>
            </a:xfrm>
            <a:custGeom>
              <a:avLst/>
              <a:gdLst/>
              <a:ahLst/>
              <a:cxnLst/>
              <a:rect l="l" t="t" r="r" b="b"/>
              <a:pathLst>
                <a:path w="101600" h="67309">
                  <a:moveTo>
                    <a:pt x="100766" y="32743"/>
                  </a:moveTo>
                  <a:lnTo>
                    <a:pt x="96318" y="17816"/>
                  </a:lnTo>
                  <a:lnTo>
                    <a:pt x="89106" y="7650"/>
                  </a:lnTo>
                  <a:lnTo>
                    <a:pt x="82388" y="1845"/>
                  </a:lnTo>
                  <a:lnTo>
                    <a:pt x="79425" y="0"/>
                  </a:lnTo>
                  <a:lnTo>
                    <a:pt x="27215" y="26188"/>
                  </a:lnTo>
                  <a:lnTo>
                    <a:pt x="18904" y="30219"/>
                  </a:lnTo>
                  <a:lnTo>
                    <a:pt x="9751" y="35105"/>
                  </a:lnTo>
                  <a:lnTo>
                    <a:pt x="2526" y="41232"/>
                  </a:lnTo>
                  <a:lnTo>
                    <a:pt x="0" y="48985"/>
                  </a:lnTo>
                  <a:lnTo>
                    <a:pt x="984" y="60576"/>
                  </a:lnTo>
                  <a:lnTo>
                    <a:pt x="2816" y="66702"/>
                  </a:lnTo>
                  <a:lnTo>
                    <a:pt x="16016" y="64146"/>
                  </a:lnTo>
                  <a:lnTo>
                    <a:pt x="41037" y="59037"/>
                  </a:lnTo>
                  <a:lnTo>
                    <a:pt x="66003" y="53873"/>
                  </a:lnTo>
                  <a:lnTo>
                    <a:pt x="79037" y="51152"/>
                  </a:lnTo>
                  <a:lnTo>
                    <a:pt x="91278" y="47163"/>
                  </a:lnTo>
                  <a:lnTo>
                    <a:pt x="101352" y="43016"/>
                  </a:lnTo>
                  <a:lnTo>
                    <a:pt x="101289" y="39372"/>
                  </a:lnTo>
                  <a:lnTo>
                    <a:pt x="101111" y="35801"/>
                  </a:lnTo>
                  <a:lnTo>
                    <a:pt x="100766" y="32743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3405044" y="7415128"/>
              <a:ext cx="101600" cy="67310"/>
            </a:xfrm>
            <a:custGeom>
              <a:avLst/>
              <a:gdLst/>
              <a:ahLst/>
              <a:cxnLst/>
              <a:rect l="l" t="t" r="r" b="b"/>
              <a:pathLst>
                <a:path w="101600" h="67309">
                  <a:moveTo>
                    <a:pt x="586" y="32743"/>
                  </a:moveTo>
                  <a:lnTo>
                    <a:pt x="5034" y="17816"/>
                  </a:lnTo>
                  <a:lnTo>
                    <a:pt x="12246" y="7650"/>
                  </a:lnTo>
                  <a:lnTo>
                    <a:pt x="18963" y="1845"/>
                  </a:lnTo>
                  <a:lnTo>
                    <a:pt x="21927" y="0"/>
                  </a:lnTo>
                  <a:lnTo>
                    <a:pt x="74137" y="26188"/>
                  </a:lnTo>
                  <a:lnTo>
                    <a:pt x="82448" y="30219"/>
                  </a:lnTo>
                  <a:lnTo>
                    <a:pt x="91602" y="35105"/>
                  </a:lnTo>
                  <a:lnTo>
                    <a:pt x="98830" y="41232"/>
                  </a:lnTo>
                  <a:lnTo>
                    <a:pt x="101362" y="48985"/>
                  </a:lnTo>
                  <a:lnTo>
                    <a:pt x="100368" y="60576"/>
                  </a:lnTo>
                  <a:lnTo>
                    <a:pt x="98535" y="66702"/>
                  </a:lnTo>
                  <a:lnTo>
                    <a:pt x="85336" y="64146"/>
                  </a:lnTo>
                  <a:lnTo>
                    <a:pt x="60315" y="59037"/>
                  </a:lnTo>
                  <a:lnTo>
                    <a:pt x="35349" y="53873"/>
                  </a:lnTo>
                  <a:lnTo>
                    <a:pt x="22314" y="51152"/>
                  </a:lnTo>
                  <a:lnTo>
                    <a:pt x="10073" y="47163"/>
                  </a:lnTo>
                  <a:lnTo>
                    <a:pt x="0" y="43016"/>
                  </a:lnTo>
                  <a:lnTo>
                    <a:pt x="62" y="39372"/>
                  </a:lnTo>
                  <a:lnTo>
                    <a:pt x="240" y="35801"/>
                  </a:lnTo>
                  <a:lnTo>
                    <a:pt x="586" y="32743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3629602" y="7475438"/>
              <a:ext cx="40005" cy="52705"/>
            </a:xfrm>
            <a:custGeom>
              <a:avLst/>
              <a:gdLst/>
              <a:ahLst/>
              <a:cxnLst/>
              <a:rect l="l" t="t" r="r" b="b"/>
              <a:pathLst>
                <a:path w="40005" h="52704">
                  <a:moveTo>
                    <a:pt x="31851" y="26047"/>
                  </a:moveTo>
                  <a:lnTo>
                    <a:pt x="22898" y="9309"/>
                  </a:lnTo>
                  <a:lnTo>
                    <a:pt x="20904" y="13030"/>
                  </a:lnTo>
                  <a:lnTo>
                    <a:pt x="27863" y="26047"/>
                  </a:lnTo>
                  <a:lnTo>
                    <a:pt x="15925" y="48374"/>
                  </a:lnTo>
                  <a:lnTo>
                    <a:pt x="3987" y="26047"/>
                  </a:lnTo>
                  <a:lnTo>
                    <a:pt x="17919" y="12"/>
                  </a:lnTo>
                  <a:lnTo>
                    <a:pt x="13931" y="12"/>
                  </a:lnTo>
                  <a:lnTo>
                    <a:pt x="0" y="26047"/>
                  </a:lnTo>
                  <a:lnTo>
                    <a:pt x="13931" y="52095"/>
                  </a:lnTo>
                  <a:lnTo>
                    <a:pt x="17919" y="52095"/>
                  </a:lnTo>
                  <a:lnTo>
                    <a:pt x="31851" y="26047"/>
                  </a:lnTo>
                  <a:close/>
                </a:path>
                <a:path w="40005" h="52704">
                  <a:moveTo>
                    <a:pt x="39801" y="26047"/>
                  </a:moveTo>
                  <a:lnTo>
                    <a:pt x="25869" y="0"/>
                  </a:lnTo>
                  <a:lnTo>
                    <a:pt x="21894" y="0"/>
                  </a:lnTo>
                  <a:lnTo>
                    <a:pt x="7975" y="26047"/>
                  </a:lnTo>
                  <a:lnTo>
                    <a:pt x="16916" y="42786"/>
                  </a:lnTo>
                  <a:lnTo>
                    <a:pt x="18910" y="39077"/>
                  </a:lnTo>
                  <a:lnTo>
                    <a:pt x="11950" y="26047"/>
                  </a:lnTo>
                  <a:lnTo>
                    <a:pt x="23888" y="3721"/>
                  </a:lnTo>
                  <a:lnTo>
                    <a:pt x="35826" y="26047"/>
                  </a:lnTo>
                  <a:lnTo>
                    <a:pt x="21894" y="52095"/>
                  </a:lnTo>
                  <a:lnTo>
                    <a:pt x="25869" y="52095"/>
                  </a:lnTo>
                  <a:lnTo>
                    <a:pt x="39801" y="26047"/>
                  </a:lnTo>
                  <a:close/>
                </a:path>
              </a:pathLst>
            </a:custGeom>
            <a:solidFill>
              <a:srgbClr val="00000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3385325" y="7258362"/>
              <a:ext cx="528955" cy="356870"/>
            </a:xfrm>
            <a:custGeom>
              <a:avLst/>
              <a:gdLst/>
              <a:ahLst/>
              <a:cxnLst/>
              <a:rect l="l" t="t" r="r" b="b"/>
              <a:pathLst>
                <a:path w="528955" h="356870">
                  <a:moveTo>
                    <a:pt x="524375" y="192516"/>
                  </a:moveTo>
                  <a:lnTo>
                    <a:pt x="522437" y="189018"/>
                  </a:lnTo>
                  <a:lnTo>
                    <a:pt x="516416" y="174358"/>
                  </a:lnTo>
                  <a:lnTo>
                    <a:pt x="514081" y="169898"/>
                  </a:lnTo>
                  <a:lnTo>
                    <a:pt x="491945" y="145237"/>
                  </a:lnTo>
                  <a:lnTo>
                    <a:pt x="490971" y="143384"/>
                  </a:lnTo>
                  <a:lnTo>
                    <a:pt x="476519" y="98159"/>
                  </a:lnTo>
                  <a:lnTo>
                    <a:pt x="459664" y="60074"/>
                  </a:lnTo>
                  <a:lnTo>
                    <a:pt x="436028" y="17759"/>
                  </a:lnTo>
                  <a:lnTo>
                    <a:pt x="418247" y="6000"/>
                  </a:lnTo>
                  <a:lnTo>
                    <a:pt x="415378" y="7549"/>
                  </a:lnTo>
                  <a:lnTo>
                    <a:pt x="409053" y="6712"/>
                  </a:lnTo>
                  <a:lnTo>
                    <a:pt x="383384" y="4240"/>
                  </a:lnTo>
                  <a:lnTo>
                    <a:pt x="350653" y="2091"/>
                  </a:lnTo>
                  <a:lnTo>
                    <a:pt x="310907" y="574"/>
                  </a:lnTo>
                  <a:lnTo>
                    <a:pt x="264192" y="0"/>
                  </a:lnTo>
                  <a:lnTo>
                    <a:pt x="217476" y="574"/>
                  </a:lnTo>
                  <a:lnTo>
                    <a:pt x="177726" y="2091"/>
                  </a:lnTo>
                  <a:lnTo>
                    <a:pt x="144992" y="4240"/>
                  </a:lnTo>
                  <a:lnTo>
                    <a:pt x="119321" y="6712"/>
                  </a:lnTo>
                  <a:lnTo>
                    <a:pt x="112996" y="7549"/>
                  </a:lnTo>
                  <a:lnTo>
                    <a:pt x="110127" y="6000"/>
                  </a:lnTo>
                  <a:lnTo>
                    <a:pt x="68711" y="60074"/>
                  </a:lnTo>
                  <a:lnTo>
                    <a:pt x="51855" y="98159"/>
                  </a:lnTo>
                  <a:lnTo>
                    <a:pt x="38367" y="139897"/>
                  </a:lnTo>
                  <a:lnTo>
                    <a:pt x="37403" y="143384"/>
                  </a:lnTo>
                  <a:lnTo>
                    <a:pt x="36429" y="145237"/>
                  </a:lnTo>
                  <a:lnTo>
                    <a:pt x="33424" y="148337"/>
                  </a:lnTo>
                  <a:lnTo>
                    <a:pt x="29491" y="152389"/>
                  </a:lnTo>
                  <a:lnTo>
                    <a:pt x="23603" y="158607"/>
                  </a:lnTo>
                  <a:lnTo>
                    <a:pt x="17843" y="165080"/>
                  </a:lnTo>
                  <a:lnTo>
                    <a:pt x="14293" y="169898"/>
                  </a:lnTo>
                  <a:lnTo>
                    <a:pt x="11968" y="174358"/>
                  </a:lnTo>
                  <a:lnTo>
                    <a:pt x="5947" y="189018"/>
                  </a:lnTo>
                  <a:lnTo>
                    <a:pt x="4000" y="192516"/>
                  </a:lnTo>
                  <a:lnTo>
                    <a:pt x="2062" y="196013"/>
                  </a:lnTo>
                  <a:lnTo>
                    <a:pt x="0" y="202526"/>
                  </a:lnTo>
                  <a:lnTo>
                    <a:pt x="282" y="206202"/>
                  </a:lnTo>
                  <a:lnTo>
                    <a:pt x="1627" y="234754"/>
                  </a:lnTo>
                  <a:lnTo>
                    <a:pt x="3157" y="276594"/>
                  </a:lnTo>
                  <a:lnTo>
                    <a:pt x="4882" y="316249"/>
                  </a:lnTo>
                  <a:lnTo>
                    <a:pt x="17033" y="356053"/>
                  </a:lnTo>
                  <a:lnTo>
                    <a:pt x="28178" y="356696"/>
                  </a:lnTo>
                  <a:lnTo>
                    <a:pt x="31089" y="356696"/>
                  </a:lnTo>
                  <a:lnTo>
                    <a:pt x="29728" y="353000"/>
                  </a:lnTo>
                  <a:lnTo>
                    <a:pt x="36723" y="352225"/>
                  </a:lnTo>
                  <a:lnTo>
                    <a:pt x="70417" y="351170"/>
                  </a:lnTo>
                  <a:lnTo>
                    <a:pt x="140291" y="349605"/>
                  </a:lnTo>
                  <a:lnTo>
                    <a:pt x="215249" y="348185"/>
                  </a:lnTo>
                  <a:lnTo>
                    <a:pt x="264192" y="347565"/>
                  </a:lnTo>
                  <a:lnTo>
                    <a:pt x="313130" y="348185"/>
                  </a:lnTo>
                  <a:lnTo>
                    <a:pt x="388084" y="349605"/>
                  </a:lnTo>
                  <a:lnTo>
                    <a:pt x="457958" y="351170"/>
                  </a:lnTo>
                  <a:lnTo>
                    <a:pt x="491652" y="352225"/>
                  </a:lnTo>
                  <a:lnTo>
                    <a:pt x="498646" y="353000"/>
                  </a:lnTo>
                  <a:lnTo>
                    <a:pt x="497285" y="356696"/>
                  </a:lnTo>
                  <a:lnTo>
                    <a:pt x="500196" y="356696"/>
                  </a:lnTo>
                  <a:lnTo>
                    <a:pt x="523492" y="316249"/>
                  </a:lnTo>
                  <a:lnTo>
                    <a:pt x="525219" y="276594"/>
                  </a:lnTo>
                  <a:lnTo>
                    <a:pt x="526751" y="234754"/>
                  </a:lnTo>
                  <a:lnTo>
                    <a:pt x="528102" y="206202"/>
                  </a:lnTo>
                  <a:lnTo>
                    <a:pt x="528375" y="202526"/>
                  </a:lnTo>
                  <a:lnTo>
                    <a:pt x="526312" y="196013"/>
                  </a:lnTo>
                  <a:lnTo>
                    <a:pt x="524375" y="192516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3431751" y="7405871"/>
              <a:ext cx="218440" cy="55880"/>
            </a:xfrm>
            <a:custGeom>
              <a:avLst/>
              <a:gdLst/>
              <a:ahLst/>
              <a:cxnLst/>
              <a:rect l="l" t="t" r="r" b="b"/>
              <a:pathLst>
                <a:path w="218440" h="55879">
                  <a:moveTo>
                    <a:pt x="0" y="0"/>
                  </a:moveTo>
                  <a:lnTo>
                    <a:pt x="50080" y="29017"/>
                  </a:lnTo>
                  <a:lnTo>
                    <a:pt x="89523" y="44482"/>
                  </a:lnTo>
                  <a:lnTo>
                    <a:pt x="138805" y="51606"/>
                  </a:lnTo>
                  <a:lnTo>
                    <a:pt x="218401" y="5560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3649866" y="7405871"/>
              <a:ext cx="218440" cy="55880"/>
            </a:xfrm>
            <a:custGeom>
              <a:avLst/>
              <a:gdLst/>
              <a:ahLst/>
              <a:cxnLst/>
              <a:rect l="l" t="t" r="r" b="b"/>
              <a:pathLst>
                <a:path w="218440" h="55879">
                  <a:moveTo>
                    <a:pt x="218401" y="0"/>
                  </a:moveTo>
                  <a:lnTo>
                    <a:pt x="168321" y="29017"/>
                  </a:lnTo>
                  <a:lnTo>
                    <a:pt x="128877" y="44482"/>
                  </a:lnTo>
                  <a:lnTo>
                    <a:pt x="79595" y="51606"/>
                  </a:lnTo>
                  <a:lnTo>
                    <a:pt x="0" y="5560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7736784" y="3561915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5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7836931" y="3555414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9087345" y="356191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9172968" y="3565886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11130994" y="356191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 txBox="1"/>
          <p:nvPr/>
        </p:nvSpPr>
        <p:spPr>
          <a:xfrm>
            <a:off x="11217578" y="3565886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13705468" y="356191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 txBox="1"/>
          <p:nvPr/>
        </p:nvSpPr>
        <p:spPr>
          <a:xfrm>
            <a:off x="13790449" y="3565886"/>
            <a:ext cx="14478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6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12570498" y="3561920"/>
            <a:ext cx="866140" cy="324485"/>
          </a:xfrm>
          <a:custGeom>
            <a:avLst/>
            <a:gdLst/>
            <a:ahLst/>
            <a:cxnLst/>
            <a:rect l="l" t="t" r="r" b="b"/>
            <a:pathLst>
              <a:path w="866140" h="324485">
                <a:moveTo>
                  <a:pt x="324129" y="162077"/>
                </a:moveTo>
                <a:lnTo>
                  <a:pt x="318338" y="118986"/>
                </a:lnTo>
                <a:lnTo>
                  <a:pt x="301993" y="80276"/>
                </a:lnTo>
                <a:lnTo>
                  <a:pt x="276656" y="47472"/>
                </a:lnTo>
                <a:lnTo>
                  <a:pt x="243852" y="22123"/>
                </a:lnTo>
                <a:lnTo>
                  <a:pt x="205143" y="5791"/>
                </a:lnTo>
                <a:lnTo>
                  <a:pt x="162064" y="0"/>
                </a:lnTo>
                <a:lnTo>
                  <a:pt x="118973" y="5791"/>
                </a:lnTo>
                <a:lnTo>
                  <a:pt x="80264" y="22123"/>
                </a:lnTo>
                <a:lnTo>
                  <a:pt x="47459" y="47472"/>
                </a:lnTo>
                <a:lnTo>
                  <a:pt x="22123" y="80276"/>
                </a:lnTo>
                <a:lnTo>
                  <a:pt x="5778" y="118986"/>
                </a:lnTo>
                <a:lnTo>
                  <a:pt x="0" y="162077"/>
                </a:lnTo>
                <a:lnTo>
                  <a:pt x="5778" y="205155"/>
                </a:lnTo>
                <a:lnTo>
                  <a:pt x="22123" y="243878"/>
                </a:lnTo>
                <a:lnTo>
                  <a:pt x="47459" y="276669"/>
                </a:lnTo>
                <a:lnTo>
                  <a:pt x="80264" y="302018"/>
                </a:lnTo>
                <a:lnTo>
                  <a:pt x="118973" y="318350"/>
                </a:lnTo>
                <a:lnTo>
                  <a:pt x="162064" y="324142"/>
                </a:lnTo>
                <a:lnTo>
                  <a:pt x="205143" y="318350"/>
                </a:lnTo>
                <a:lnTo>
                  <a:pt x="243852" y="302018"/>
                </a:lnTo>
                <a:lnTo>
                  <a:pt x="276656" y="276669"/>
                </a:lnTo>
                <a:lnTo>
                  <a:pt x="301993" y="243878"/>
                </a:lnTo>
                <a:lnTo>
                  <a:pt x="318338" y="205155"/>
                </a:lnTo>
                <a:lnTo>
                  <a:pt x="324129" y="162077"/>
                </a:lnTo>
                <a:close/>
              </a:path>
              <a:path w="866140" h="324485">
                <a:moveTo>
                  <a:pt x="865936" y="162077"/>
                </a:moveTo>
                <a:lnTo>
                  <a:pt x="860145" y="118986"/>
                </a:lnTo>
                <a:lnTo>
                  <a:pt x="843813" y="80276"/>
                </a:lnTo>
                <a:lnTo>
                  <a:pt x="818464" y="47472"/>
                </a:lnTo>
                <a:lnTo>
                  <a:pt x="785672" y="22123"/>
                </a:lnTo>
                <a:lnTo>
                  <a:pt x="746950" y="5791"/>
                </a:lnTo>
                <a:lnTo>
                  <a:pt x="703872" y="0"/>
                </a:lnTo>
                <a:lnTo>
                  <a:pt x="660781" y="5791"/>
                </a:lnTo>
                <a:lnTo>
                  <a:pt x="622071" y="22123"/>
                </a:lnTo>
                <a:lnTo>
                  <a:pt x="589267" y="47472"/>
                </a:lnTo>
                <a:lnTo>
                  <a:pt x="563930" y="80276"/>
                </a:lnTo>
                <a:lnTo>
                  <a:pt x="547598" y="118986"/>
                </a:lnTo>
                <a:lnTo>
                  <a:pt x="541807" y="162077"/>
                </a:lnTo>
                <a:lnTo>
                  <a:pt x="547598" y="205155"/>
                </a:lnTo>
                <a:lnTo>
                  <a:pt x="563930" y="243878"/>
                </a:lnTo>
                <a:lnTo>
                  <a:pt x="589267" y="276669"/>
                </a:lnTo>
                <a:lnTo>
                  <a:pt x="622071" y="302018"/>
                </a:lnTo>
                <a:lnTo>
                  <a:pt x="660781" y="318350"/>
                </a:lnTo>
                <a:lnTo>
                  <a:pt x="703872" y="324142"/>
                </a:lnTo>
                <a:lnTo>
                  <a:pt x="746950" y="318350"/>
                </a:lnTo>
                <a:lnTo>
                  <a:pt x="785672" y="302018"/>
                </a:lnTo>
                <a:lnTo>
                  <a:pt x="818464" y="276669"/>
                </a:lnTo>
                <a:lnTo>
                  <a:pt x="843813" y="243878"/>
                </a:lnTo>
                <a:lnTo>
                  <a:pt x="860145" y="205155"/>
                </a:lnTo>
                <a:lnTo>
                  <a:pt x="865936" y="162077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 txBox="1"/>
          <p:nvPr/>
        </p:nvSpPr>
        <p:spPr>
          <a:xfrm>
            <a:off x="12651742" y="3565886"/>
            <a:ext cx="6896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558800" algn="l"/>
              </a:tabLst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grpSp>
        <p:nvGrpSpPr>
          <p:cNvPr id="114" name="object 114"/>
          <p:cNvGrpSpPr/>
          <p:nvPr/>
        </p:nvGrpSpPr>
        <p:grpSpPr>
          <a:xfrm>
            <a:off x="7876671" y="3882099"/>
            <a:ext cx="6018530" cy="4034154"/>
            <a:chOff x="7876671" y="3882099"/>
            <a:chExt cx="6018530" cy="4034154"/>
          </a:xfrm>
        </p:grpSpPr>
        <p:sp>
          <p:nvSpPr>
            <p:cNvPr id="115" name="object 115"/>
            <p:cNvSpPr/>
            <p:nvPr/>
          </p:nvSpPr>
          <p:spPr>
            <a:xfrm>
              <a:off x="7900777" y="3884717"/>
              <a:ext cx="0" cy="755650"/>
            </a:xfrm>
            <a:custGeom>
              <a:avLst/>
              <a:gdLst/>
              <a:ahLst/>
              <a:cxnLst/>
              <a:rect l="l" t="t" r="r" b="b"/>
              <a:pathLst>
                <a:path h="755650">
                  <a:moveTo>
                    <a:pt x="0" y="0"/>
                  </a:moveTo>
                  <a:lnTo>
                    <a:pt x="0" y="755593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7876671" y="4623625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9251199" y="3884717"/>
              <a:ext cx="0" cy="1913255"/>
            </a:xfrm>
            <a:custGeom>
              <a:avLst/>
              <a:gdLst/>
              <a:ahLst/>
              <a:cxnLst/>
              <a:rect l="l" t="t" r="r" b="b"/>
              <a:pathLst>
                <a:path h="1913254">
                  <a:moveTo>
                    <a:pt x="0" y="0"/>
                  </a:moveTo>
                  <a:lnTo>
                    <a:pt x="0" y="1913225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9227094" y="5781244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1293117" y="3884717"/>
              <a:ext cx="0" cy="2219960"/>
            </a:xfrm>
            <a:custGeom>
              <a:avLst/>
              <a:gdLst/>
              <a:ahLst/>
              <a:cxnLst/>
              <a:rect l="l" t="t" r="r" b="b"/>
              <a:pathLst>
                <a:path h="2219960">
                  <a:moveTo>
                    <a:pt x="0" y="0"/>
                  </a:moveTo>
                  <a:lnTo>
                    <a:pt x="0" y="2219942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1269012" y="6087972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2740044" y="3884717"/>
              <a:ext cx="0" cy="2548890"/>
            </a:xfrm>
            <a:custGeom>
              <a:avLst/>
              <a:gdLst/>
              <a:ahLst/>
              <a:cxnLst/>
              <a:rect l="l" t="t" r="r" b="b"/>
              <a:pathLst>
                <a:path h="2548890">
                  <a:moveTo>
                    <a:pt x="0" y="0"/>
                  </a:moveTo>
                  <a:lnTo>
                    <a:pt x="0" y="2548429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2715938" y="6416460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12906580" y="3884717"/>
              <a:ext cx="375285" cy="3252470"/>
            </a:xfrm>
            <a:custGeom>
              <a:avLst/>
              <a:gdLst/>
              <a:ahLst/>
              <a:cxnLst/>
              <a:rect l="l" t="t" r="r" b="b"/>
              <a:pathLst>
                <a:path w="375284" h="3252470">
                  <a:moveTo>
                    <a:pt x="375273" y="0"/>
                  </a:moveTo>
                  <a:lnTo>
                    <a:pt x="375273" y="3252116"/>
                  </a:lnTo>
                  <a:lnTo>
                    <a:pt x="0" y="3252116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2857036" y="7112730"/>
              <a:ext cx="66675" cy="48260"/>
            </a:xfrm>
            <a:custGeom>
              <a:avLst/>
              <a:gdLst/>
              <a:ahLst/>
              <a:cxnLst/>
              <a:rect l="l" t="t" r="r" b="b"/>
              <a:pathLst>
                <a:path w="66675" h="48259">
                  <a:moveTo>
                    <a:pt x="66231" y="0"/>
                  </a:moveTo>
                  <a:lnTo>
                    <a:pt x="0" y="24105"/>
                  </a:lnTo>
                  <a:lnTo>
                    <a:pt x="66231" y="48210"/>
                  </a:lnTo>
                  <a:lnTo>
                    <a:pt x="66231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3871054" y="3884717"/>
              <a:ext cx="0" cy="2216150"/>
            </a:xfrm>
            <a:custGeom>
              <a:avLst/>
              <a:gdLst/>
              <a:ahLst/>
              <a:cxnLst/>
              <a:rect l="l" t="t" r="r" b="b"/>
              <a:pathLst>
                <a:path h="2216150">
                  <a:moveTo>
                    <a:pt x="0" y="0"/>
                  </a:moveTo>
                  <a:lnTo>
                    <a:pt x="0" y="2215983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3846948" y="6084015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9830037" y="4499071"/>
              <a:ext cx="137160" cy="3385820"/>
            </a:xfrm>
            <a:custGeom>
              <a:avLst/>
              <a:gdLst/>
              <a:ahLst/>
              <a:cxnLst/>
              <a:rect l="l" t="t" r="r" b="b"/>
              <a:pathLst>
                <a:path w="137159" h="3385820">
                  <a:moveTo>
                    <a:pt x="136536" y="0"/>
                  </a:moveTo>
                  <a:lnTo>
                    <a:pt x="0" y="1991027"/>
                  </a:lnTo>
                  <a:lnTo>
                    <a:pt x="111310" y="1946492"/>
                  </a:lnTo>
                  <a:lnTo>
                    <a:pt x="70179" y="3385762"/>
                  </a:lnTo>
                </a:path>
              </a:pathLst>
            </a:custGeom>
            <a:ln w="6282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8" name="object 128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32" name="object 1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11</a:t>
            </a:fld>
            <a:endParaRPr spc="-20" dirty="0"/>
          </a:p>
        </p:txBody>
      </p:sp>
      <p:sp>
        <p:nvSpPr>
          <p:cNvPr id="133" name="object 13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29" name="object 129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527240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02.2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3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b="1" spc="3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façades</a:t>
            </a:r>
            <a:r>
              <a:rPr sz="2950" b="1" spc="3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contraintes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1119692" y="1555452"/>
            <a:ext cx="5600700" cy="1073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25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 algn="just">
              <a:lnSpc>
                <a:spcPts val="1980"/>
              </a:lnSpc>
              <a:spcBef>
                <a:spcPts val="40"/>
              </a:spcBef>
            </a:pP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façade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vitrée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ne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permettant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pas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cohabitation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25" dirty="0">
                <a:latin typeface="Renault Group"/>
                <a:cs typeface="Renault Group"/>
              </a:rPr>
              <a:t>la </a:t>
            </a:r>
            <a:r>
              <a:rPr sz="1650" dirty="0">
                <a:latin typeface="Renault Group"/>
                <a:cs typeface="Renault Group"/>
              </a:rPr>
              <a:t>signalétique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2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marques,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signature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Dacia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est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posée </a:t>
            </a:r>
            <a:r>
              <a:rPr sz="1650" dirty="0">
                <a:latin typeface="Renault Group"/>
                <a:cs typeface="Renault Group"/>
              </a:rPr>
              <a:t>sur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bandeau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noir.</a:t>
            </a:r>
            <a:endParaRPr sz="1650">
              <a:latin typeface="Renault Group"/>
              <a:cs typeface="Renault Group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1119692" y="2942910"/>
            <a:ext cx="5495290" cy="2480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755" marR="106045" indent="-18669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groupe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3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drapeaux,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associé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dans</a:t>
            </a:r>
            <a:r>
              <a:rPr sz="1650" spc="-20" dirty="0">
                <a:latin typeface="Renault Group Book"/>
                <a:cs typeface="Renault Group Book"/>
              </a:rPr>
              <a:t> l’odre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suivant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50" dirty="0">
                <a:latin typeface="Renault Group Book"/>
                <a:cs typeface="Renault Group Book"/>
              </a:rPr>
              <a:t>: 	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noir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jaune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  <a:p>
            <a:pPr marL="199390" marR="5080" indent="-187325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enseignes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drapeau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murales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mât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b="1" dirty="0">
                <a:latin typeface="Renault Group Semibold"/>
                <a:cs typeface="Renault Group Semibold"/>
              </a:rPr>
              <a:t>ou</a:t>
            </a:r>
            <a:r>
              <a:rPr sz="1650" b="1" spc="-10" dirty="0">
                <a:latin typeface="Renault Group Semibold"/>
                <a:cs typeface="Renault Group Semibold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totem 	Renault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la </a:t>
            </a:r>
            <a:r>
              <a:rPr sz="1650" spc="-10" dirty="0">
                <a:latin typeface="Renault Group Book"/>
                <a:cs typeface="Renault Group Book"/>
              </a:rPr>
              <a:t>signature</a:t>
            </a:r>
            <a:r>
              <a:rPr sz="165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Renault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raison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sociale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marquage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neutralisé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 </a:t>
            </a:r>
            <a:r>
              <a:rPr sz="1650" spc="-10" dirty="0">
                <a:latin typeface="Renault Group Book"/>
                <a:cs typeface="Renault Group Book"/>
              </a:rPr>
              <a:t>l’entrée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 </a:t>
            </a:r>
            <a:r>
              <a:rPr sz="1650" spc="-10" dirty="0">
                <a:latin typeface="Renault Group Book"/>
                <a:cs typeface="Renault Group Book"/>
              </a:rPr>
              <a:t>signature</a:t>
            </a:r>
            <a:r>
              <a:rPr sz="165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07969" y="3570550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708116" y="3564050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953087" y="3570550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038712" y="3574522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546548" y="3570556"/>
            <a:ext cx="1899920" cy="324485"/>
          </a:xfrm>
          <a:custGeom>
            <a:avLst/>
            <a:gdLst/>
            <a:ahLst/>
            <a:cxnLst/>
            <a:rect l="l" t="t" r="r" b="b"/>
            <a:pathLst>
              <a:path w="1899919" h="324485">
                <a:moveTo>
                  <a:pt x="324129" y="162077"/>
                </a:moveTo>
                <a:lnTo>
                  <a:pt x="318338" y="118986"/>
                </a:lnTo>
                <a:lnTo>
                  <a:pt x="302006" y="80276"/>
                </a:lnTo>
                <a:lnTo>
                  <a:pt x="276656" y="47472"/>
                </a:lnTo>
                <a:lnTo>
                  <a:pt x="243865" y="22123"/>
                </a:lnTo>
                <a:lnTo>
                  <a:pt x="205143" y="5791"/>
                </a:lnTo>
                <a:lnTo>
                  <a:pt x="162064" y="0"/>
                </a:lnTo>
                <a:lnTo>
                  <a:pt x="118973" y="5791"/>
                </a:lnTo>
                <a:lnTo>
                  <a:pt x="80264" y="22123"/>
                </a:lnTo>
                <a:lnTo>
                  <a:pt x="47459" y="47472"/>
                </a:lnTo>
                <a:lnTo>
                  <a:pt x="22123" y="80276"/>
                </a:lnTo>
                <a:lnTo>
                  <a:pt x="5791" y="118986"/>
                </a:lnTo>
                <a:lnTo>
                  <a:pt x="0" y="162077"/>
                </a:lnTo>
                <a:lnTo>
                  <a:pt x="5791" y="205155"/>
                </a:lnTo>
                <a:lnTo>
                  <a:pt x="22123" y="243878"/>
                </a:lnTo>
                <a:lnTo>
                  <a:pt x="47459" y="276669"/>
                </a:lnTo>
                <a:lnTo>
                  <a:pt x="80264" y="302018"/>
                </a:lnTo>
                <a:lnTo>
                  <a:pt x="118973" y="318350"/>
                </a:lnTo>
                <a:lnTo>
                  <a:pt x="162064" y="324142"/>
                </a:lnTo>
                <a:lnTo>
                  <a:pt x="205143" y="318350"/>
                </a:lnTo>
                <a:lnTo>
                  <a:pt x="243865" y="302018"/>
                </a:lnTo>
                <a:lnTo>
                  <a:pt x="276656" y="276669"/>
                </a:lnTo>
                <a:lnTo>
                  <a:pt x="302006" y="243878"/>
                </a:lnTo>
                <a:lnTo>
                  <a:pt x="318338" y="205155"/>
                </a:lnTo>
                <a:lnTo>
                  <a:pt x="324129" y="162077"/>
                </a:lnTo>
                <a:close/>
              </a:path>
              <a:path w="1899919" h="324485">
                <a:moveTo>
                  <a:pt x="778764" y="162077"/>
                </a:moveTo>
                <a:lnTo>
                  <a:pt x="772972" y="118986"/>
                </a:lnTo>
                <a:lnTo>
                  <a:pt x="756640" y="80276"/>
                </a:lnTo>
                <a:lnTo>
                  <a:pt x="731304" y="47472"/>
                </a:lnTo>
                <a:lnTo>
                  <a:pt x="698500" y="22123"/>
                </a:lnTo>
                <a:lnTo>
                  <a:pt x="659790" y="5791"/>
                </a:lnTo>
                <a:lnTo>
                  <a:pt x="616699" y="0"/>
                </a:lnTo>
                <a:lnTo>
                  <a:pt x="573620" y="5791"/>
                </a:lnTo>
                <a:lnTo>
                  <a:pt x="534898" y="22123"/>
                </a:lnTo>
                <a:lnTo>
                  <a:pt x="502107" y="47472"/>
                </a:lnTo>
                <a:lnTo>
                  <a:pt x="476758" y="80276"/>
                </a:lnTo>
                <a:lnTo>
                  <a:pt x="460425" y="118986"/>
                </a:lnTo>
                <a:lnTo>
                  <a:pt x="454634" y="162077"/>
                </a:lnTo>
                <a:lnTo>
                  <a:pt x="460425" y="205155"/>
                </a:lnTo>
                <a:lnTo>
                  <a:pt x="476758" y="243878"/>
                </a:lnTo>
                <a:lnTo>
                  <a:pt x="502107" y="276669"/>
                </a:lnTo>
                <a:lnTo>
                  <a:pt x="534898" y="302018"/>
                </a:lnTo>
                <a:lnTo>
                  <a:pt x="573620" y="318350"/>
                </a:lnTo>
                <a:lnTo>
                  <a:pt x="616699" y="324142"/>
                </a:lnTo>
                <a:lnTo>
                  <a:pt x="659790" y="318350"/>
                </a:lnTo>
                <a:lnTo>
                  <a:pt x="698500" y="302018"/>
                </a:lnTo>
                <a:lnTo>
                  <a:pt x="731304" y="276669"/>
                </a:lnTo>
                <a:lnTo>
                  <a:pt x="756640" y="243878"/>
                </a:lnTo>
                <a:lnTo>
                  <a:pt x="772972" y="205155"/>
                </a:lnTo>
                <a:lnTo>
                  <a:pt x="778764" y="162077"/>
                </a:lnTo>
                <a:close/>
              </a:path>
              <a:path w="1899919" h="324485">
                <a:moveTo>
                  <a:pt x="1335709" y="162077"/>
                </a:moveTo>
                <a:lnTo>
                  <a:pt x="1329918" y="118986"/>
                </a:lnTo>
                <a:lnTo>
                  <a:pt x="1313586" y="80276"/>
                </a:lnTo>
                <a:lnTo>
                  <a:pt x="1288237" y="47472"/>
                </a:lnTo>
                <a:lnTo>
                  <a:pt x="1255445" y="22123"/>
                </a:lnTo>
                <a:lnTo>
                  <a:pt x="1216723" y="5791"/>
                </a:lnTo>
                <a:lnTo>
                  <a:pt x="1173645" y="0"/>
                </a:lnTo>
                <a:lnTo>
                  <a:pt x="1130554" y="5791"/>
                </a:lnTo>
                <a:lnTo>
                  <a:pt x="1091844" y="22123"/>
                </a:lnTo>
                <a:lnTo>
                  <a:pt x="1059040" y="47472"/>
                </a:lnTo>
                <a:lnTo>
                  <a:pt x="1033703" y="80276"/>
                </a:lnTo>
                <a:lnTo>
                  <a:pt x="1017371" y="118986"/>
                </a:lnTo>
                <a:lnTo>
                  <a:pt x="1011580" y="162077"/>
                </a:lnTo>
                <a:lnTo>
                  <a:pt x="1017371" y="205155"/>
                </a:lnTo>
                <a:lnTo>
                  <a:pt x="1033703" y="243878"/>
                </a:lnTo>
                <a:lnTo>
                  <a:pt x="1059040" y="276669"/>
                </a:lnTo>
                <a:lnTo>
                  <a:pt x="1091844" y="302018"/>
                </a:lnTo>
                <a:lnTo>
                  <a:pt x="1130554" y="318350"/>
                </a:lnTo>
                <a:lnTo>
                  <a:pt x="1173645" y="324142"/>
                </a:lnTo>
                <a:lnTo>
                  <a:pt x="1216723" y="318350"/>
                </a:lnTo>
                <a:lnTo>
                  <a:pt x="1255445" y="302018"/>
                </a:lnTo>
                <a:lnTo>
                  <a:pt x="1288237" y="276669"/>
                </a:lnTo>
                <a:lnTo>
                  <a:pt x="1313586" y="243878"/>
                </a:lnTo>
                <a:lnTo>
                  <a:pt x="1329918" y="205155"/>
                </a:lnTo>
                <a:lnTo>
                  <a:pt x="1335709" y="162077"/>
                </a:lnTo>
                <a:close/>
              </a:path>
              <a:path w="1899919" h="324485">
                <a:moveTo>
                  <a:pt x="1899678" y="162077"/>
                </a:moveTo>
                <a:lnTo>
                  <a:pt x="1893887" y="118986"/>
                </a:lnTo>
                <a:lnTo>
                  <a:pt x="1877555" y="80276"/>
                </a:lnTo>
                <a:lnTo>
                  <a:pt x="1852206" y="47472"/>
                </a:lnTo>
                <a:lnTo>
                  <a:pt x="1819414" y="22123"/>
                </a:lnTo>
                <a:lnTo>
                  <a:pt x="1780692" y="5791"/>
                </a:lnTo>
                <a:lnTo>
                  <a:pt x="1737614" y="0"/>
                </a:lnTo>
                <a:lnTo>
                  <a:pt x="1694522" y="5791"/>
                </a:lnTo>
                <a:lnTo>
                  <a:pt x="1655813" y="22123"/>
                </a:lnTo>
                <a:lnTo>
                  <a:pt x="1623009" y="47472"/>
                </a:lnTo>
                <a:lnTo>
                  <a:pt x="1597672" y="80276"/>
                </a:lnTo>
                <a:lnTo>
                  <a:pt x="1581340" y="118986"/>
                </a:lnTo>
                <a:lnTo>
                  <a:pt x="1575549" y="162077"/>
                </a:lnTo>
                <a:lnTo>
                  <a:pt x="1581340" y="205155"/>
                </a:lnTo>
                <a:lnTo>
                  <a:pt x="1597672" y="243878"/>
                </a:lnTo>
                <a:lnTo>
                  <a:pt x="1623009" y="276669"/>
                </a:lnTo>
                <a:lnTo>
                  <a:pt x="1655813" y="302018"/>
                </a:lnTo>
                <a:lnTo>
                  <a:pt x="1694522" y="318350"/>
                </a:lnTo>
                <a:lnTo>
                  <a:pt x="1737614" y="324142"/>
                </a:lnTo>
                <a:lnTo>
                  <a:pt x="1780692" y="318350"/>
                </a:lnTo>
                <a:lnTo>
                  <a:pt x="1819414" y="302018"/>
                </a:lnTo>
                <a:lnTo>
                  <a:pt x="1852206" y="276669"/>
                </a:lnTo>
                <a:lnTo>
                  <a:pt x="1877555" y="243878"/>
                </a:lnTo>
                <a:lnTo>
                  <a:pt x="1893887" y="205155"/>
                </a:lnTo>
                <a:lnTo>
                  <a:pt x="1899678" y="162077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633136" y="3574522"/>
            <a:ext cx="17183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61645" algn="l"/>
                <a:tab pos="1022985" algn="l"/>
                <a:tab pos="1586230" algn="l"/>
              </a:tabLst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6</a:t>
            </a:r>
            <a:endParaRPr sz="1650">
              <a:latin typeface="NouvelR"/>
              <a:cs typeface="NouvelR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957610" y="4631720"/>
            <a:ext cx="12002135" cy="3122930"/>
            <a:chOff x="6957610" y="4631720"/>
            <a:chExt cx="12002135" cy="312293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57610" y="4631720"/>
              <a:ext cx="12001683" cy="310480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6963547" y="7733550"/>
              <a:ext cx="11993880" cy="20955"/>
            </a:xfrm>
            <a:custGeom>
              <a:avLst/>
              <a:gdLst/>
              <a:ahLst/>
              <a:cxnLst/>
              <a:rect l="l" t="t" r="r" b="b"/>
              <a:pathLst>
                <a:path w="11993880" h="20954">
                  <a:moveTo>
                    <a:pt x="0" y="20942"/>
                  </a:moveTo>
                  <a:lnTo>
                    <a:pt x="11993767" y="20942"/>
                  </a:lnTo>
                  <a:lnTo>
                    <a:pt x="11993767" y="0"/>
                  </a:lnTo>
                  <a:lnTo>
                    <a:pt x="0" y="0"/>
                  </a:lnTo>
                  <a:lnTo>
                    <a:pt x="0" y="20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992665" y="5974869"/>
              <a:ext cx="315595" cy="1761489"/>
            </a:xfrm>
            <a:custGeom>
              <a:avLst/>
              <a:gdLst/>
              <a:ahLst/>
              <a:cxnLst/>
              <a:rect l="l" t="t" r="r" b="b"/>
              <a:pathLst>
                <a:path w="315595" h="1761490">
                  <a:moveTo>
                    <a:pt x="43027" y="60845"/>
                  </a:moveTo>
                  <a:lnTo>
                    <a:pt x="0" y="60845"/>
                  </a:lnTo>
                  <a:lnTo>
                    <a:pt x="0" y="1760931"/>
                  </a:lnTo>
                  <a:lnTo>
                    <a:pt x="43027" y="1760931"/>
                  </a:lnTo>
                  <a:lnTo>
                    <a:pt x="43027" y="60845"/>
                  </a:lnTo>
                  <a:close/>
                </a:path>
                <a:path w="315595" h="1761490">
                  <a:moveTo>
                    <a:pt x="315366" y="0"/>
                  </a:moveTo>
                  <a:lnTo>
                    <a:pt x="46736" y="0"/>
                  </a:lnTo>
                  <a:lnTo>
                    <a:pt x="46736" y="267233"/>
                  </a:lnTo>
                  <a:lnTo>
                    <a:pt x="315366" y="267233"/>
                  </a:lnTo>
                  <a:lnTo>
                    <a:pt x="3153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17945" y="6035462"/>
              <a:ext cx="111572" cy="146033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0039410" y="6278553"/>
              <a:ext cx="269240" cy="267335"/>
            </a:xfrm>
            <a:custGeom>
              <a:avLst/>
              <a:gdLst/>
              <a:ahLst/>
              <a:cxnLst/>
              <a:rect l="l" t="t" r="r" b="b"/>
              <a:pathLst>
                <a:path w="269240" h="267334">
                  <a:moveTo>
                    <a:pt x="268632" y="0"/>
                  </a:moveTo>
                  <a:lnTo>
                    <a:pt x="0" y="0"/>
                  </a:lnTo>
                  <a:lnTo>
                    <a:pt x="0" y="267239"/>
                  </a:lnTo>
                  <a:lnTo>
                    <a:pt x="268632" y="267239"/>
                  </a:lnTo>
                  <a:lnTo>
                    <a:pt x="26863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075634" y="6401323"/>
              <a:ext cx="210185" cy="22225"/>
            </a:xfrm>
            <a:custGeom>
              <a:avLst/>
              <a:gdLst/>
              <a:ahLst/>
              <a:cxnLst/>
              <a:rect l="l" t="t" r="r" b="b"/>
              <a:pathLst>
                <a:path w="210184" h="22225">
                  <a:moveTo>
                    <a:pt x="41516" y="10604"/>
                  </a:moveTo>
                  <a:lnTo>
                    <a:pt x="41313" y="10083"/>
                  </a:lnTo>
                  <a:lnTo>
                    <a:pt x="31699" y="190"/>
                  </a:lnTo>
                  <a:lnTo>
                    <a:pt x="31165" y="12"/>
                  </a:lnTo>
                  <a:lnTo>
                    <a:pt x="0" y="12"/>
                  </a:lnTo>
                  <a:lnTo>
                    <a:pt x="0" y="7277"/>
                  </a:lnTo>
                  <a:lnTo>
                    <a:pt x="27381" y="7442"/>
                  </a:lnTo>
                  <a:lnTo>
                    <a:pt x="27736" y="7594"/>
                  </a:lnTo>
                  <a:lnTo>
                    <a:pt x="31292" y="10795"/>
                  </a:lnTo>
                  <a:lnTo>
                    <a:pt x="31292" y="11226"/>
                  </a:lnTo>
                  <a:lnTo>
                    <a:pt x="30988" y="11569"/>
                  </a:lnTo>
                  <a:lnTo>
                    <a:pt x="27736" y="14427"/>
                  </a:lnTo>
                  <a:lnTo>
                    <a:pt x="27381" y="14579"/>
                  </a:lnTo>
                  <a:lnTo>
                    <a:pt x="0" y="14757"/>
                  </a:lnTo>
                  <a:lnTo>
                    <a:pt x="0" y="22021"/>
                  </a:lnTo>
                  <a:lnTo>
                    <a:pt x="31165" y="22021"/>
                  </a:lnTo>
                  <a:lnTo>
                    <a:pt x="31699" y="21844"/>
                  </a:lnTo>
                  <a:lnTo>
                    <a:pt x="41313" y="11938"/>
                  </a:lnTo>
                  <a:lnTo>
                    <a:pt x="41516" y="11430"/>
                  </a:lnTo>
                  <a:lnTo>
                    <a:pt x="41516" y="10604"/>
                  </a:lnTo>
                  <a:close/>
                </a:path>
                <a:path w="210184" h="22225">
                  <a:moveTo>
                    <a:pt x="90157" y="21704"/>
                  </a:moveTo>
                  <a:lnTo>
                    <a:pt x="68630" y="101"/>
                  </a:lnTo>
                  <a:lnTo>
                    <a:pt x="68364" y="12"/>
                  </a:lnTo>
                  <a:lnTo>
                    <a:pt x="67894" y="12"/>
                  </a:lnTo>
                  <a:lnTo>
                    <a:pt x="67424" y="12"/>
                  </a:lnTo>
                  <a:lnTo>
                    <a:pt x="67144" y="101"/>
                  </a:lnTo>
                  <a:lnTo>
                    <a:pt x="45631" y="21704"/>
                  </a:lnTo>
                  <a:lnTo>
                    <a:pt x="45732" y="22021"/>
                  </a:lnTo>
                  <a:lnTo>
                    <a:pt x="56337" y="22021"/>
                  </a:lnTo>
                  <a:lnTo>
                    <a:pt x="67449" y="10502"/>
                  </a:lnTo>
                  <a:lnTo>
                    <a:pt x="67614" y="10414"/>
                  </a:lnTo>
                  <a:lnTo>
                    <a:pt x="68160" y="10414"/>
                  </a:lnTo>
                  <a:lnTo>
                    <a:pt x="68554" y="10718"/>
                  </a:lnTo>
                  <a:lnTo>
                    <a:pt x="79438" y="22021"/>
                  </a:lnTo>
                  <a:lnTo>
                    <a:pt x="90043" y="22021"/>
                  </a:lnTo>
                  <a:lnTo>
                    <a:pt x="90157" y="21704"/>
                  </a:lnTo>
                  <a:close/>
                </a:path>
                <a:path w="210184" h="22225">
                  <a:moveTo>
                    <a:pt x="135953" y="12"/>
                  </a:moveTo>
                  <a:lnTo>
                    <a:pt x="104787" y="12"/>
                  </a:lnTo>
                  <a:lnTo>
                    <a:pt x="104254" y="190"/>
                  </a:lnTo>
                  <a:lnTo>
                    <a:pt x="94653" y="10083"/>
                  </a:lnTo>
                  <a:lnTo>
                    <a:pt x="94437" y="10604"/>
                  </a:lnTo>
                  <a:lnTo>
                    <a:pt x="94437" y="11430"/>
                  </a:lnTo>
                  <a:lnTo>
                    <a:pt x="94653" y="11938"/>
                  </a:lnTo>
                  <a:lnTo>
                    <a:pt x="104254" y="21844"/>
                  </a:lnTo>
                  <a:lnTo>
                    <a:pt x="104787" y="22021"/>
                  </a:lnTo>
                  <a:lnTo>
                    <a:pt x="135953" y="22021"/>
                  </a:lnTo>
                  <a:lnTo>
                    <a:pt x="135953" y="14757"/>
                  </a:lnTo>
                  <a:lnTo>
                    <a:pt x="108572" y="14579"/>
                  </a:lnTo>
                  <a:lnTo>
                    <a:pt x="108216" y="14427"/>
                  </a:lnTo>
                  <a:lnTo>
                    <a:pt x="104978" y="11569"/>
                  </a:lnTo>
                  <a:lnTo>
                    <a:pt x="104673" y="11226"/>
                  </a:lnTo>
                  <a:lnTo>
                    <a:pt x="104673" y="10795"/>
                  </a:lnTo>
                  <a:lnTo>
                    <a:pt x="108216" y="7594"/>
                  </a:lnTo>
                  <a:lnTo>
                    <a:pt x="108572" y="7442"/>
                  </a:lnTo>
                  <a:lnTo>
                    <a:pt x="135953" y="7277"/>
                  </a:lnTo>
                  <a:lnTo>
                    <a:pt x="135953" y="12"/>
                  </a:lnTo>
                  <a:close/>
                </a:path>
                <a:path w="210184" h="22225">
                  <a:moveTo>
                    <a:pt x="156933" y="0"/>
                  </a:moveTo>
                  <a:lnTo>
                    <a:pt x="148513" y="0"/>
                  </a:lnTo>
                  <a:lnTo>
                    <a:pt x="148513" y="22009"/>
                  </a:lnTo>
                  <a:lnTo>
                    <a:pt x="156933" y="22009"/>
                  </a:lnTo>
                  <a:lnTo>
                    <a:pt x="156933" y="0"/>
                  </a:lnTo>
                  <a:close/>
                </a:path>
                <a:path w="210184" h="22225">
                  <a:moveTo>
                    <a:pt x="209562" y="21704"/>
                  </a:moveTo>
                  <a:lnTo>
                    <a:pt x="188036" y="101"/>
                  </a:lnTo>
                  <a:lnTo>
                    <a:pt x="187769" y="12"/>
                  </a:lnTo>
                  <a:lnTo>
                    <a:pt x="187299" y="12"/>
                  </a:lnTo>
                  <a:lnTo>
                    <a:pt x="186829" y="12"/>
                  </a:lnTo>
                  <a:lnTo>
                    <a:pt x="186550" y="101"/>
                  </a:lnTo>
                  <a:lnTo>
                    <a:pt x="165036" y="21704"/>
                  </a:lnTo>
                  <a:lnTo>
                    <a:pt x="165138" y="22021"/>
                  </a:lnTo>
                  <a:lnTo>
                    <a:pt x="175742" y="22021"/>
                  </a:lnTo>
                  <a:lnTo>
                    <a:pt x="186855" y="10502"/>
                  </a:lnTo>
                  <a:lnTo>
                    <a:pt x="187020" y="10414"/>
                  </a:lnTo>
                  <a:lnTo>
                    <a:pt x="187566" y="10414"/>
                  </a:lnTo>
                  <a:lnTo>
                    <a:pt x="187960" y="10718"/>
                  </a:lnTo>
                  <a:lnTo>
                    <a:pt x="198843" y="22021"/>
                  </a:lnTo>
                  <a:lnTo>
                    <a:pt x="209461" y="22021"/>
                  </a:lnTo>
                  <a:lnTo>
                    <a:pt x="209562" y="217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323382" y="4790518"/>
              <a:ext cx="443230" cy="1471930"/>
            </a:xfrm>
            <a:custGeom>
              <a:avLst/>
              <a:gdLst/>
              <a:ahLst/>
              <a:cxnLst/>
              <a:rect l="l" t="t" r="r" b="b"/>
              <a:pathLst>
                <a:path w="443229" h="1471929">
                  <a:moveTo>
                    <a:pt x="443232" y="0"/>
                  </a:moveTo>
                  <a:lnTo>
                    <a:pt x="0" y="0"/>
                  </a:lnTo>
                  <a:lnTo>
                    <a:pt x="0" y="1471469"/>
                  </a:lnTo>
                  <a:lnTo>
                    <a:pt x="443232" y="1471469"/>
                  </a:lnTo>
                  <a:lnTo>
                    <a:pt x="443232" y="0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93532" y="5865901"/>
              <a:ext cx="122253" cy="23065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93532" y="5595752"/>
              <a:ext cx="122253" cy="24731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93532" y="5341283"/>
              <a:ext cx="122253" cy="23065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8493532" y="5224766"/>
              <a:ext cx="122555" cy="46990"/>
            </a:xfrm>
            <a:custGeom>
              <a:avLst/>
              <a:gdLst/>
              <a:ahLst/>
              <a:cxnLst/>
              <a:rect l="l" t="t" r="r" b="b"/>
              <a:pathLst>
                <a:path w="122554" h="46989">
                  <a:moveTo>
                    <a:pt x="122253" y="0"/>
                  </a:moveTo>
                  <a:lnTo>
                    <a:pt x="0" y="0"/>
                  </a:lnTo>
                  <a:lnTo>
                    <a:pt x="0" y="46733"/>
                  </a:lnTo>
                  <a:lnTo>
                    <a:pt x="122253" y="46733"/>
                  </a:lnTo>
                  <a:lnTo>
                    <a:pt x="122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93531" y="4932423"/>
              <a:ext cx="122253" cy="247312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7099" y="4782026"/>
              <a:ext cx="30733" cy="295650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297104" y="4782023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294660" y="4772706"/>
              <a:ext cx="475086" cy="26712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591271" y="4782392"/>
              <a:ext cx="262255" cy="1489710"/>
            </a:xfrm>
            <a:custGeom>
              <a:avLst/>
              <a:gdLst/>
              <a:ahLst/>
              <a:cxnLst/>
              <a:rect l="l" t="t" r="r" b="b"/>
              <a:pathLst>
                <a:path w="262254" h="1489710">
                  <a:moveTo>
                    <a:pt x="0" y="1489291"/>
                  </a:moveTo>
                  <a:lnTo>
                    <a:pt x="261951" y="1489291"/>
                  </a:lnTo>
                  <a:lnTo>
                    <a:pt x="261951" y="0"/>
                  </a:lnTo>
                  <a:lnTo>
                    <a:pt x="0" y="0"/>
                  </a:lnTo>
                  <a:lnTo>
                    <a:pt x="0" y="1489291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591258" y="4782403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26" y="853516"/>
                  </a:moveTo>
                  <a:lnTo>
                    <a:pt x="0" y="706932"/>
                  </a:lnTo>
                  <a:lnTo>
                    <a:pt x="0" y="815822"/>
                  </a:lnTo>
                  <a:lnTo>
                    <a:pt x="20840" y="853516"/>
                  </a:lnTo>
                  <a:lnTo>
                    <a:pt x="0" y="891222"/>
                  </a:lnTo>
                  <a:lnTo>
                    <a:pt x="0" y="1000112"/>
                  </a:lnTo>
                  <a:lnTo>
                    <a:pt x="81026" y="853516"/>
                  </a:lnTo>
                  <a:close/>
                </a:path>
                <a:path w="453390" h="1489710">
                  <a:moveTo>
                    <a:pt x="201396" y="853516"/>
                  </a:moveTo>
                  <a:lnTo>
                    <a:pt x="0" y="489153"/>
                  </a:lnTo>
                  <a:lnTo>
                    <a:pt x="0" y="598055"/>
                  </a:lnTo>
                  <a:lnTo>
                    <a:pt x="141211" y="853516"/>
                  </a:lnTo>
                  <a:lnTo>
                    <a:pt x="0" y="1108989"/>
                  </a:lnTo>
                  <a:lnTo>
                    <a:pt x="0" y="1217891"/>
                  </a:lnTo>
                  <a:lnTo>
                    <a:pt x="201396" y="853516"/>
                  </a:lnTo>
                  <a:close/>
                </a:path>
                <a:path w="453390" h="1489710">
                  <a:moveTo>
                    <a:pt x="452869" y="942428"/>
                  </a:moveTo>
                  <a:lnTo>
                    <a:pt x="449364" y="948778"/>
                  </a:lnTo>
                  <a:lnTo>
                    <a:pt x="452869" y="955116"/>
                  </a:lnTo>
                  <a:lnTo>
                    <a:pt x="452869" y="942428"/>
                  </a:lnTo>
                  <a:close/>
                </a:path>
                <a:path w="453390" h="1489710">
                  <a:moveTo>
                    <a:pt x="452869" y="779081"/>
                  </a:moveTo>
                  <a:lnTo>
                    <a:pt x="253733" y="1139367"/>
                  </a:lnTo>
                  <a:lnTo>
                    <a:pt x="389178" y="1384401"/>
                  </a:lnTo>
                  <a:lnTo>
                    <a:pt x="419265" y="1329956"/>
                  </a:lnTo>
                  <a:lnTo>
                    <a:pt x="313931" y="1139367"/>
                  </a:lnTo>
                  <a:lnTo>
                    <a:pt x="452869" y="887971"/>
                  </a:lnTo>
                  <a:lnTo>
                    <a:pt x="452869" y="779081"/>
                  </a:lnTo>
                  <a:close/>
                </a:path>
                <a:path w="453390" h="1489710">
                  <a:moveTo>
                    <a:pt x="452882" y="561708"/>
                  </a:moveTo>
                  <a:lnTo>
                    <a:pt x="344246" y="758215"/>
                  </a:lnTo>
                  <a:lnTo>
                    <a:pt x="344043" y="758215"/>
                  </a:lnTo>
                  <a:lnTo>
                    <a:pt x="133375" y="1139367"/>
                  </a:lnTo>
                  <a:lnTo>
                    <a:pt x="326783" y="1489290"/>
                  </a:lnTo>
                  <a:lnTo>
                    <a:pt x="421487" y="1489290"/>
                  </a:lnTo>
                  <a:lnTo>
                    <a:pt x="434327" y="1466062"/>
                  </a:lnTo>
                  <a:lnTo>
                    <a:pt x="452869" y="1432496"/>
                  </a:lnTo>
                  <a:lnTo>
                    <a:pt x="452869" y="1323606"/>
                  </a:lnTo>
                  <a:lnTo>
                    <a:pt x="374142" y="1466062"/>
                  </a:lnTo>
                  <a:lnTo>
                    <a:pt x="193573" y="1139367"/>
                  </a:lnTo>
                  <a:lnTo>
                    <a:pt x="403733" y="759104"/>
                  </a:lnTo>
                  <a:lnTo>
                    <a:pt x="403961" y="759104"/>
                  </a:lnTo>
                  <a:lnTo>
                    <a:pt x="452882" y="670610"/>
                  </a:lnTo>
                  <a:lnTo>
                    <a:pt x="452882" y="561708"/>
                  </a:lnTo>
                  <a:close/>
                </a:path>
                <a:path w="453390" h="1489710">
                  <a:moveTo>
                    <a:pt x="452882" y="303098"/>
                  </a:moveTo>
                  <a:lnTo>
                    <a:pt x="358825" y="132918"/>
                  </a:lnTo>
                  <a:lnTo>
                    <a:pt x="328714" y="187388"/>
                  </a:lnTo>
                  <a:lnTo>
                    <a:pt x="434060" y="377964"/>
                  </a:lnTo>
                  <a:lnTo>
                    <a:pt x="253492" y="704672"/>
                  </a:lnTo>
                  <a:lnTo>
                    <a:pt x="72910" y="377964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25" y="377964"/>
                  </a:lnTo>
                  <a:lnTo>
                    <a:pt x="223393" y="759104"/>
                  </a:lnTo>
                  <a:lnTo>
                    <a:pt x="283591" y="759104"/>
                  </a:lnTo>
                  <a:lnTo>
                    <a:pt x="313677" y="704672"/>
                  </a:lnTo>
                  <a:lnTo>
                    <a:pt x="452882" y="452831"/>
                  </a:lnTo>
                  <a:lnTo>
                    <a:pt x="452882" y="303098"/>
                  </a:lnTo>
                  <a:close/>
                </a:path>
                <a:path w="453390" h="1489710">
                  <a:moveTo>
                    <a:pt x="452882" y="85331"/>
                  </a:moveTo>
                  <a:lnTo>
                    <a:pt x="434047" y="51269"/>
                  </a:lnTo>
                  <a:lnTo>
                    <a:pt x="405714" y="0"/>
                  </a:lnTo>
                  <a:lnTo>
                    <a:pt x="342011" y="0"/>
                  </a:lnTo>
                  <a:lnTo>
                    <a:pt x="133096" y="377964"/>
                  </a:lnTo>
                  <a:lnTo>
                    <a:pt x="268541" y="622998"/>
                  </a:lnTo>
                  <a:lnTo>
                    <a:pt x="298640" y="568553"/>
                  </a:lnTo>
                  <a:lnTo>
                    <a:pt x="193281" y="377964"/>
                  </a:lnTo>
                  <a:lnTo>
                    <a:pt x="373862" y="51269"/>
                  </a:lnTo>
                  <a:lnTo>
                    <a:pt x="452882" y="194221"/>
                  </a:lnTo>
                  <a:lnTo>
                    <a:pt x="452882" y="8533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67208" y="4782026"/>
              <a:ext cx="30733" cy="295650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567217" y="4782023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564769" y="4772706"/>
              <a:ext cx="475086" cy="2671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853223" y="4782392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452876" y="0"/>
                  </a:moveTo>
                  <a:lnTo>
                    <a:pt x="0" y="0"/>
                  </a:lnTo>
                  <a:lnTo>
                    <a:pt x="0" y="1489291"/>
                  </a:lnTo>
                  <a:lnTo>
                    <a:pt x="452876" y="1489291"/>
                  </a:lnTo>
                  <a:lnTo>
                    <a:pt x="452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853221" y="4782403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13" y="853516"/>
                  </a:moveTo>
                  <a:lnTo>
                    <a:pt x="0" y="706932"/>
                  </a:lnTo>
                  <a:lnTo>
                    <a:pt x="0" y="815848"/>
                  </a:lnTo>
                  <a:lnTo>
                    <a:pt x="20828" y="853516"/>
                  </a:lnTo>
                  <a:lnTo>
                    <a:pt x="0" y="891209"/>
                  </a:lnTo>
                  <a:lnTo>
                    <a:pt x="0" y="1000099"/>
                  </a:lnTo>
                  <a:lnTo>
                    <a:pt x="81013" y="853516"/>
                  </a:lnTo>
                  <a:close/>
                </a:path>
                <a:path w="453390" h="1489710">
                  <a:moveTo>
                    <a:pt x="201383" y="853516"/>
                  </a:moveTo>
                  <a:lnTo>
                    <a:pt x="0" y="489165"/>
                  </a:lnTo>
                  <a:lnTo>
                    <a:pt x="0" y="598068"/>
                  </a:lnTo>
                  <a:lnTo>
                    <a:pt x="141198" y="853516"/>
                  </a:lnTo>
                  <a:lnTo>
                    <a:pt x="0" y="1108976"/>
                  </a:lnTo>
                  <a:lnTo>
                    <a:pt x="0" y="1217879"/>
                  </a:lnTo>
                  <a:lnTo>
                    <a:pt x="201383" y="853516"/>
                  </a:lnTo>
                  <a:close/>
                </a:path>
                <a:path w="453390" h="1489710">
                  <a:moveTo>
                    <a:pt x="452869" y="942416"/>
                  </a:moveTo>
                  <a:lnTo>
                    <a:pt x="449351" y="948778"/>
                  </a:lnTo>
                  <a:lnTo>
                    <a:pt x="452869" y="955128"/>
                  </a:lnTo>
                  <a:lnTo>
                    <a:pt x="452869" y="942416"/>
                  </a:lnTo>
                  <a:close/>
                </a:path>
                <a:path w="453390" h="1489710">
                  <a:moveTo>
                    <a:pt x="452869" y="779068"/>
                  </a:moveTo>
                  <a:lnTo>
                    <a:pt x="253720" y="1139367"/>
                  </a:lnTo>
                  <a:lnTo>
                    <a:pt x="389166" y="1384401"/>
                  </a:lnTo>
                  <a:lnTo>
                    <a:pt x="419265" y="1329956"/>
                  </a:lnTo>
                  <a:lnTo>
                    <a:pt x="313918" y="1139367"/>
                  </a:lnTo>
                  <a:lnTo>
                    <a:pt x="452869" y="887971"/>
                  </a:lnTo>
                  <a:lnTo>
                    <a:pt x="452869" y="779068"/>
                  </a:lnTo>
                  <a:close/>
                </a:path>
                <a:path w="453390" h="1489710">
                  <a:moveTo>
                    <a:pt x="452869" y="561695"/>
                  </a:moveTo>
                  <a:lnTo>
                    <a:pt x="344246" y="758215"/>
                  </a:lnTo>
                  <a:lnTo>
                    <a:pt x="344030" y="758215"/>
                  </a:lnTo>
                  <a:lnTo>
                    <a:pt x="133350" y="1139367"/>
                  </a:lnTo>
                  <a:lnTo>
                    <a:pt x="326758" y="1489290"/>
                  </a:lnTo>
                  <a:lnTo>
                    <a:pt x="421487" y="1489290"/>
                  </a:lnTo>
                  <a:lnTo>
                    <a:pt x="434314" y="1466062"/>
                  </a:lnTo>
                  <a:lnTo>
                    <a:pt x="452869" y="1432496"/>
                  </a:lnTo>
                  <a:lnTo>
                    <a:pt x="452869" y="1323581"/>
                  </a:lnTo>
                  <a:lnTo>
                    <a:pt x="374129" y="1466062"/>
                  </a:lnTo>
                  <a:lnTo>
                    <a:pt x="193560" y="1139367"/>
                  </a:lnTo>
                  <a:lnTo>
                    <a:pt x="403720" y="759104"/>
                  </a:lnTo>
                  <a:lnTo>
                    <a:pt x="403936" y="759104"/>
                  </a:lnTo>
                  <a:lnTo>
                    <a:pt x="452869" y="670585"/>
                  </a:lnTo>
                  <a:lnTo>
                    <a:pt x="452869" y="561695"/>
                  </a:lnTo>
                  <a:close/>
                </a:path>
                <a:path w="453390" h="1489710">
                  <a:moveTo>
                    <a:pt x="452869" y="303110"/>
                  </a:moveTo>
                  <a:lnTo>
                    <a:pt x="358813" y="132918"/>
                  </a:lnTo>
                  <a:lnTo>
                    <a:pt x="328714" y="187388"/>
                  </a:lnTo>
                  <a:lnTo>
                    <a:pt x="434047" y="377964"/>
                  </a:lnTo>
                  <a:lnTo>
                    <a:pt x="253492" y="704672"/>
                  </a:lnTo>
                  <a:lnTo>
                    <a:pt x="72923" y="377964"/>
                  </a:lnTo>
                  <a:lnTo>
                    <a:pt x="281825" y="0"/>
                  </a:lnTo>
                  <a:lnTo>
                    <a:pt x="221627" y="0"/>
                  </a:lnTo>
                  <a:lnTo>
                    <a:pt x="12712" y="377964"/>
                  </a:lnTo>
                  <a:lnTo>
                    <a:pt x="223393" y="759104"/>
                  </a:lnTo>
                  <a:lnTo>
                    <a:pt x="283565" y="759104"/>
                  </a:lnTo>
                  <a:lnTo>
                    <a:pt x="313664" y="704672"/>
                  </a:lnTo>
                  <a:lnTo>
                    <a:pt x="452869" y="452818"/>
                  </a:lnTo>
                  <a:lnTo>
                    <a:pt x="452869" y="303110"/>
                  </a:lnTo>
                  <a:close/>
                </a:path>
                <a:path w="453390" h="1489710">
                  <a:moveTo>
                    <a:pt x="452869" y="85356"/>
                  </a:moveTo>
                  <a:lnTo>
                    <a:pt x="434035" y="51269"/>
                  </a:lnTo>
                  <a:lnTo>
                    <a:pt x="405701" y="0"/>
                  </a:lnTo>
                  <a:lnTo>
                    <a:pt x="341998" y="0"/>
                  </a:lnTo>
                  <a:lnTo>
                    <a:pt x="133083" y="377964"/>
                  </a:lnTo>
                  <a:lnTo>
                    <a:pt x="268528" y="622998"/>
                  </a:lnTo>
                  <a:lnTo>
                    <a:pt x="298615" y="568553"/>
                  </a:lnTo>
                  <a:lnTo>
                    <a:pt x="193268" y="377964"/>
                  </a:lnTo>
                  <a:lnTo>
                    <a:pt x="373849" y="51269"/>
                  </a:lnTo>
                  <a:lnTo>
                    <a:pt x="452869" y="194246"/>
                  </a:lnTo>
                  <a:lnTo>
                    <a:pt x="452869" y="853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828417" y="4782026"/>
              <a:ext cx="30733" cy="295650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8828424" y="4782023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825977" y="4772706"/>
              <a:ext cx="475085" cy="26712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9645386" y="7201161"/>
              <a:ext cx="148590" cy="536575"/>
            </a:xfrm>
            <a:custGeom>
              <a:avLst/>
              <a:gdLst/>
              <a:ahLst/>
              <a:cxnLst/>
              <a:rect l="l" t="t" r="r" b="b"/>
              <a:pathLst>
                <a:path w="148590" h="536575">
                  <a:moveTo>
                    <a:pt x="125752" y="299395"/>
                  </a:moveTo>
                  <a:lnTo>
                    <a:pt x="64576" y="299395"/>
                  </a:lnTo>
                  <a:lnTo>
                    <a:pt x="65844" y="304463"/>
                  </a:lnTo>
                  <a:lnTo>
                    <a:pt x="69591" y="314589"/>
                  </a:lnTo>
                  <a:lnTo>
                    <a:pt x="76547" y="331839"/>
                  </a:lnTo>
                  <a:lnTo>
                    <a:pt x="83465" y="348794"/>
                  </a:lnTo>
                  <a:lnTo>
                    <a:pt x="86943" y="357637"/>
                  </a:lnTo>
                  <a:lnTo>
                    <a:pt x="87781" y="360579"/>
                  </a:lnTo>
                  <a:lnTo>
                    <a:pt x="87362" y="366077"/>
                  </a:lnTo>
                  <a:lnTo>
                    <a:pt x="86514" y="370297"/>
                  </a:lnTo>
                  <a:lnTo>
                    <a:pt x="85247" y="378737"/>
                  </a:lnTo>
                  <a:lnTo>
                    <a:pt x="91739" y="427002"/>
                  </a:lnTo>
                  <a:lnTo>
                    <a:pt x="93664" y="494791"/>
                  </a:lnTo>
                  <a:lnTo>
                    <a:pt x="93687" y="495639"/>
                  </a:lnTo>
                  <a:lnTo>
                    <a:pt x="94954" y="496906"/>
                  </a:lnTo>
                  <a:lnTo>
                    <a:pt x="97917" y="502802"/>
                  </a:lnTo>
                  <a:lnTo>
                    <a:pt x="97917" y="504487"/>
                  </a:lnTo>
                  <a:lnTo>
                    <a:pt x="100022" y="521378"/>
                  </a:lnTo>
                  <a:lnTo>
                    <a:pt x="98336" y="528132"/>
                  </a:lnTo>
                  <a:lnTo>
                    <a:pt x="98336" y="528970"/>
                  </a:lnTo>
                  <a:lnTo>
                    <a:pt x="105509" y="532781"/>
                  </a:lnTo>
                  <a:lnTo>
                    <a:pt x="125342" y="535724"/>
                  </a:lnTo>
                  <a:lnTo>
                    <a:pt x="132096" y="536572"/>
                  </a:lnTo>
                  <a:lnTo>
                    <a:pt x="144756" y="534038"/>
                  </a:lnTo>
                  <a:lnTo>
                    <a:pt x="148138" y="529818"/>
                  </a:lnTo>
                  <a:lnTo>
                    <a:pt x="147421" y="525179"/>
                  </a:lnTo>
                  <a:lnTo>
                    <a:pt x="147355" y="524750"/>
                  </a:lnTo>
                  <a:lnTo>
                    <a:pt x="147290" y="524331"/>
                  </a:lnTo>
                  <a:lnTo>
                    <a:pt x="143918" y="522645"/>
                  </a:lnTo>
                  <a:lnTo>
                    <a:pt x="144756" y="518854"/>
                  </a:lnTo>
                  <a:lnTo>
                    <a:pt x="135468" y="513776"/>
                  </a:lnTo>
                  <a:lnTo>
                    <a:pt x="132515" y="509137"/>
                  </a:lnTo>
                  <a:lnTo>
                    <a:pt x="128295" y="503231"/>
                  </a:lnTo>
                  <a:lnTo>
                    <a:pt x="129143" y="502383"/>
                  </a:lnTo>
                  <a:lnTo>
                    <a:pt x="129143" y="496477"/>
                  </a:lnTo>
                  <a:lnTo>
                    <a:pt x="131847" y="496477"/>
                  </a:lnTo>
                  <a:lnTo>
                    <a:pt x="132515" y="494791"/>
                  </a:lnTo>
                  <a:lnTo>
                    <a:pt x="132873" y="489402"/>
                  </a:lnTo>
                  <a:lnTo>
                    <a:pt x="132833" y="478279"/>
                  </a:lnTo>
                  <a:lnTo>
                    <a:pt x="132634" y="464228"/>
                  </a:lnTo>
                  <a:lnTo>
                    <a:pt x="132515" y="450057"/>
                  </a:lnTo>
                  <a:lnTo>
                    <a:pt x="131972" y="409962"/>
                  </a:lnTo>
                  <a:lnTo>
                    <a:pt x="131378" y="381271"/>
                  </a:lnTo>
                  <a:lnTo>
                    <a:pt x="131269" y="376348"/>
                  </a:lnTo>
                  <a:lnTo>
                    <a:pt x="130904" y="366077"/>
                  </a:lnTo>
                  <a:lnTo>
                    <a:pt x="130829" y="363962"/>
                  </a:lnTo>
                  <a:lnTo>
                    <a:pt x="130527" y="361288"/>
                  </a:lnTo>
                  <a:lnTo>
                    <a:pt x="129987" y="355253"/>
                  </a:lnTo>
                  <a:lnTo>
                    <a:pt x="126609" y="314589"/>
                  </a:lnTo>
                  <a:lnTo>
                    <a:pt x="125847" y="301081"/>
                  </a:lnTo>
                  <a:lnTo>
                    <a:pt x="125752" y="299395"/>
                  </a:lnTo>
                  <a:close/>
                </a:path>
                <a:path w="148590" h="536575">
                  <a:moveTo>
                    <a:pt x="10555" y="45119"/>
                  </a:moveTo>
                  <a:lnTo>
                    <a:pt x="4219" y="58847"/>
                  </a:lnTo>
                  <a:lnTo>
                    <a:pt x="0" y="69391"/>
                  </a:lnTo>
                  <a:lnTo>
                    <a:pt x="6335" y="74878"/>
                  </a:lnTo>
                  <a:lnTo>
                    <a:pt x="11695" y="76829"/>
                  </a:lnTo>
                  <a:lnTo>
                    <a:pt x="14515" y="78342"/>
                  </a:lnTo>
                  <a:lnTo>
                    <a:pt x="15043" y="82180"/>
                  </a:lnTo>
                  <a:lnTo>
                    <a:pt x="12801" y="91283"/>
                  </a:lnTo>
                  <a:lnTo>
                    <a:pt x="7392" y="108638"/>
                  </a:lnTo>
                  <a:lnTo>
                    <a:pt x="6482" y="114686"/>
                  </a:lnTo>
                  <a:lnTo>
                    <a:pt x="4225" y="130560"/>
                  </a:lnTo>
                  <a:lnTo>
                    <a:pt x="2047" y="148078"/>
                  </a:lnTo>
                  <a:lnTo>
                    <a:pt x="1057" y="161183"/>
                  </a:lnTo>
                  <a:lnTo>
                    <a:pt x="1057" y="172786"/>
                  </a:lnTo>
                  <a:lnTo>
                    <a:pt x="18995" y="176168"/>
                  </a:lnTo>
                  <a:lnTo>
                    <a:pt x="17937" y="183330"/>
                  </a:lnTo>
                  <a:lnTo>
                    <a:pt x="18995" y="190723"/>
                  </a:lnTo>
                  <a:lnTo>
                    <a:pt x="19438" y="195277"/>
                  </a:lnTo>
                  <a:lnTo>
                    <a:pt x="18574" y="199434"/>
                  </a:lnTo>
                  <a:lnTo>
                    <a:pt x="15494" y="205568"/>
                  </a:lnTo>
                  <a:lnTo>
                    <a:pt x="9288" y="216053"/>
                  </a:lnTo>
                  <a:lnTo>
                    <a:pt x="8150" y="220156"/>
                  </a:lnTo>
                  <a:lnTo>
                    <a:pt x="5569" y="229895"/>
                  </a:lnTo>
                  <a:lnTo>
                    <a:pt x="2789" y="241415"/>
                  </a:lnTo>
                  <a:lnTo>
                    <a:pt x="1057" y="250860"/>
                  </a:lnTo>
                  <a:lnTo>
                    <a:pt x="594" y="257142"/>
                  </a:lnTo>
                  <a:lnTo>
                    <a:pt x="1294" y="265217"/>
                  </a:lnTo>
                  <a:lnTo>
                    <a:pt x="1319" y="265501"/>
                  </a:lnTo>
                  <a:lnTo>
                    <a:pt x="4023" y="281573"/>
                  </a:lnTo>
                  <a:lnTo>
                    <a:pt x="9497" y="310997"/>
                  </a:lnTo>
                  <a:lnTo>
                    <a:pt x="37990" y="486131"/>
                  </a:lnTo>
                  <a:lnTo>
                    <a:pt x="40053" y="496477"/>
                  </a:lnTo>
                  <a:lnTo>
                    <a:pt x="40032" y="496906"/>
                  </a:lnTo>
                  <a:lnTo>
                    <a:pt x="37990" y="504069"/>
                  </a:lnTo>
                  <a:lnTo>
                    <a:pt x="34359" y="510066"/>
                  </a:lnTo>
                  <a:lnTo>
                    <a:pt x="27961" y="516285"/>
                  </a:lnTo>
                  <a:lnTo>
                    <a:pt x="20773" y="521673"/>
                  </a:lnTo>
                  <a:lnTo>
                    <a:pt x="14775" y="525179"/>
                  </a:lnTo>
                  <a:lnTo>
                    <a:pt x="13508" y="528970"/>
                  </a:lnTo>
                  <a:lnTo>
                    <a:pt x="14356" y="535724"/>
                  </a:lnTo>
                  <a:lnTo>
                    <a:pt x="26586" y="534467"/>
                  </a:lnTo>
                  <a:lnTo>
                    <a:pt x="30806" y="534467"/>
                  </a:lnTo>
                  <a:lnTo>
                    <a:pt x="36881" y="534038"/>
                  </a:lnTo>
                  <a:lnTo>
                    <a:pt x="37046" y="534038"/>
                  </a:lnTo>
                  <a:lnTo>
                    <a:pt x="58649" y="531786"/>
                  </a:lnTo>
                  <a:lnTo>
                    <a:pt x="64576" y="531074"/>
                  </a:lnTo>
                  <a:lnTo>
                    <a:pt x="67529" y="530655"/>
                  </a:lnTo>
                  <a:lnTo>
                    <a:pt x="71749" y="524750"/>
                  </a:lnTo>
                  <a:lnTo>
                    <a:pt x="73435" y="517996"/>
                  </a:lnTo>
                  <a:lnTo>
                    <a:pt x="72168" y="497744"/>
                  </a:lnTo>
                  <a:lnTo>
                    <a:pt x="71072" y="450855"/>
                  </a:lnTo>
                  <a:lnTo>
                    <a:pt x="69634" y="404057"/>
                  </a:lnTo>
                  <a:lnTo>
                    <a:pt x="65414" y="394350"/>
                  </a:lnTo>
                  <a:lnTo>
                    <a:pt x="67948" y="391815"/>
                  </a:lnTo>
                  <a:lnTo>
                    <a:pt x="64068" y="343426"/>
                  </a:lnTo>
                  <a:lnTo>
                    <a:pt x="63552" y="314589"/>
                  </a:lnTo>
                  <a:lnTo>
                    <a:pt x="63487" y="310997"/>
                  </a:lnTo>
                  <a:lnTo>
                    <a:pt x="63370" y="304463"/>
                  </a:lnTo>
                  <a:lnTo>
                    <a:pt x="63309" y="301081"/>
                  </a:lnTo>
                  <a:lnTo>
                    <a:pt x="64576" y="299395"/>
                  </a:lnTo>
                  <a:lnTo>
                    <a:pt x="125752" y="299395"/>
                  </a:lnTo>
                  <a:lnTo>
                    <a:pt x="125342" y="292114"/>
                  </a:lnTo>
                  <a:lnTo>
                    <a:pt x="124471" y="275418"/>
                  </a:lnTo>
                  <a:lnTo>
                    <a:pt x="120695" y="235542"/>
                  </a:lnTo>
                  <a:lnTo>
                    <a:pt x="119017" y="226389"/>
                  </a:lnTo>
                  <a:lnTo>
                    <a:pt x="118680" y="220156"/>
                  </a:lnTo>
                  <a:lnTo>
                    <a:pt x="118580" y="218309"/>
                  </a:lnTo>
                  <a:lnTo>
                    <a:pt x="119648" y="208924"/>
                  </a:lnTo>
                  <a:lnTo>
                    <a:pt x="121035" y="199619"/>
                  </a:lnTo>
                  <a:lnTo>
                    <a:pt x="121551" y="191781"/>
                  </a:lnTo>
                  <a:lnTo>
                    <a:pt x="121930" y="183588"/>
                  </a:lnTo>
                  <a:lnTo>
                    <a:pt x="123339" y="173736"/>
                  </a:lnTo>
                  <a:lnTo>
                    <a:pt x="125224" y="164359"/>
                  </a:lnTo>
                  <a:lnTo>
                    <a:pt x="127028" y="157592"/>
                  </a:lnTo>
                  <a:lnTo>
                    <a:pt x="129075" y="148078"/>
                  </a:lnTo>
                  <a:lnTo>
                    <a:pt x="131516" y="132009"/>
                  </a:lnTo>
                  <a:lnTo>
                    <a:pt x="133325" y="115217"/>
                  </a:lnTo>
                  <a:lnTo>
                    <a:pt x="133382" y="114686"/>
                  </a:lnTo>
                  <a:lnTo>
                    <a:pt x="133782" y="101046"/>
                  </a:lnTo>
                  <a:lnTo>
                    <a:pt x="133235" y="98093"/>
                  </a:lnTo>
                  <a:lnTo>
                    <a:pt x="26586" y="98093"/>
                  </a:lnTo>
                  <a:lnTo>
                    <a:pt x="25749" y="94722"/>
                  </a:lnTo>
                  <a:lnTo>
                    <a:pt x="27016" y="84585"/>
                  </a:lnTo>
                  <a:lnTo>
                    <a:pt x="27853" y="83318"/>
                  </a:lnTo>
                  <a:lnTo>
                    <a:pt x="31236" y="83318"/>
                  </a:lnTo>
                  <a:lnTo>
                    <a:pt x="29969" y="69391"/>
                  </a:lnTo>
                  <a:lnTo>
                    <a:pt x="29120" y="66857"/>
                  </a:lnTo>
                  <a:lnTo>
                    <a:pt x="30387" y="63904"/>
                  </a:lnTo>
                  <a:lnTo>
                    <a:pt x="35456" y="62218"/>
                  </a:lnTo>
                  <a:lnTo>
                    <a:pt x="34607" y="62009"/>
                  </a:lnTo>
                  <a:lnTo>
                    <a:pt x="30597" y="58847"/>
                  </a:lnTo>
                  <a:lnTo>
                    <a:pt x="27435" y="53768"/>
                  </a:lnTo>
                  <a:lnTo>
                    <a:pt x="21099" y="51244"/>
                  </a:lnTo>
                  <a:lnTo>
                    <a:pt x="14775" y="47234"/>
                  </a:lnTo>
                  <a:lnTo>
                    <a:pt x="10555" y="45119"/>
                  </a:lnTo>
                  <a:close/>
                </a:path>
                <a:path w="148590" h="536575">
                  <a:moveTo>
                    <a:pt x="131847" y="496477"/>
                  </a:moveTo>
                  <a:lnTo>
                    <a:pt x="129143" y="496477"/>
                  </a:lnTo>
                  <a:lnTo>
                    <a:pt x="131677" y="496906"/>
                  </a:lnTo>
                  <a:lnTo>
                    <a:pt x="131764" y="496686"/>
                  </a:lnTo>
                  <a:lnTo>
                    <a:pt x="131847" y="496477"/>
                  </a:lnTo>
                  <a:close/>
                </a:path>
                <a:path w="148590" h="536575">
                  <a:moveTo>
                    <a:pt x="126066" y="73192"/>
                  </a:moveTo>
                  <a:lnTo>
                    <a:pt x="52754" y="73192"/>
                  </a:lnTo>
                  <a:lnTo>
                    <a:pt x="58660" y="79936"/>
                  </a:lnTo>
                  <a:lnTo>
                    <a:pt x="54021" y="82899"/>
                  </a:lnTo>
                  <a:lnTo>
                    <a:pt x="47267" y="87119"/>
                  </a:lnTo>
                  <a:lnTo>
                    <a:pt x="30806" y="95559"/>
                  </a:lnTo>
                  <a:lnTo>
                    <a:pt x="26586" y="98093"/>
                  </a:lnTo>
                  <a:lnTo>
                    <a:pt x="133235" y="98093"/>
                  </a:lnTo>
                  <a:lnTo>
                    <a:pt x="131622" y="89392"/>
                  </a:lnTo>
                  <a:lnTo>
                    <a:pt x="127560" y="76829"/>
                  </a:lnTo>
                  <a:lnTo>
                    <a:pt x="126066" y="73192"/>
                  </a:lnTo>
                  <a:close/>
                </a:path>
                <a:path w="148590" h="536575">
                  <a:moveTo>
                    <a:pt x="64745" y="0"/>
                  </a:moveTo>
                  <a:lnTo>
                    <a:pt x="54715" y="0"/>
                  </a:lnTo>
                  <a:lnTo>
                    <a:pt x="45513" y="1337"/>
                  </a:lnTo>
                  <a:lnTo>
                    <a:pt x="27853" y="33946"/>
                  </a:lnTo>
                  <a:lnTo>
                    <a:pt x="29116" y="42443"/>
                  </a:lnTo>
                  <a:lnTo>
                    <a:pt x="33185" y="52881"/>
                  </a:lnTo>
                  <a:lnTo>
                    <a:pt x="38598" y="62607"/>
                  </a:lnTo>
                  <a:lnTo>
                    <a:pt x="43896" y="68972"/>
                  </a:lnTo>
                  <a:lnTo>
                    <a:pt x="50220" y="74030"/>
                  </a:lnTo>
                  <a:lnTo>
                    <a:pt x="52754" y="73192"/>
                  </a:lnTo>
                  <a:lnTo>
                    <a:pt x="126066" y="73192"/>
                  </a:lnTo>
                  <a:lnTo>
                    <a:pt x="123461" y="66857"/>
                  </a:lnTo>
                  <a:lnTo>
                    <a:pt x="123340" y="66562"/>
                  </a:lnTo>
                  <a:lnTo>
                    <a:pt x="122332" y="64742"/>
                  </a:lnTo>
                  <a:lnTo>
                    <a:pt x="110577" y="64742"/>
                  </a:lnTo>
                  <a:lnTo>
                    <a:pt x="103823" y="60951"/>
                  </a:lnTo>
                  <a:lnTo>
                    <a:pt x="97917" y="58417"/>
                  </a:lnTo>
                  <a:lnTo>
                    <a:pt x="100441" y="55464"/>
                  </a:lnTo>
                  <a:lnTo>
                    <a:pt x="98755" y="40689"/>
                  </a:lnTo>
                  <a:lnTo>
                    <a:pt x="94774" y="28930"/>
                  </a:lnTo>
                  <a:lnTo>
                    <a:pt x="87186" y="17219"/>
                  </a:lnTo>
                  <a:lnTo>
                    <a:pt x="78581" y="7460"/>
                  </a:lnTo>
                  <a:lnTo>
                    <a:pt x="71749" y="1861"/>
                  </a:lnTo>
                  <a:lnTo>
                    <a:pt x="64745" y="0"/>
                  </a:lnTo>
                  <a:close/>
                </a:path>
                <a:path w="148590" h="536575">
                  <a:moveTo>
                    <a:pt x="119017" y="60533"/>
                  </a:moveTo>
                  <a:lnTo>
                    <a:pt x="111415" y="63056"/>
                  </a:lnTo>
                  <a:lnTo>
                    <a:pt x="110577" y="64742"/>
                  </a:lnTo>
                  <a:lnTo>
                    <a:pt x="122332" y="64742"/>
                  </a:lnTo>
                  <a:lnTo>
                    <a:pt x="120935" y="62218"/>
                  </a:lnTo>
                  <a:lnTo>
                    <a:pt x="120819" y="62009"/>
                  </a:lnTo>
                  <a:lnTo>
                    <a:pt x="120703" y="61800"/>
                  </a:lnTo>
                  <a:lnTo>
                    <a:pt x="119017" y="60533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237168" y="6115681"/>
              <a:ext cx="4888230" cy="1570990"/>
            </a:xfrm>
            <a:custGeom>
              <a:avLst/>
              <a:gdLst/>
              <a:ahLst/>
              <a:cxnLst/>
              <a:rect l="l" t="t" r="r" b="b"/>
              <a:pathLst>
                <a:path w="4888230" h="1570990">
                  <a:moveTo>
                    <a:pt x="4888090" y="0"/>
                  </a:moveTo>
                  <a:lnTo>
                    <a:pt x="0" y="0"/>
                  </a:lnTo>
                  <a:lnTo>
                    <a:pt x="0" y="1570538"/>
                  </a:lnTo>
                  <a:lnTo>
                    <a:pt x="4888090" y="1570538"/>
                  </a:lnTo>
                  <a:lnTo>
                    <a:pt x="48880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237163" y="6115687"/>
              <a:ext cx="4888230" cy="1570990"/>
            </a:xfrm>
            <a:custGeom>
              <a:avLst/>
              <a:gdLst/>
              <a:ahLst/>
              <a:cxnLst/>
              <a:rect l="l" t="t" r="r" b="b"/>
              <a:pathLst>
                <a:path w="4888230" h="1570990">
                  <a:moveTo>
                    <a:pt x="179070" y="1441602"/>
                  </a:moveTo>
                  <a:lnTo>
                    <a:pt x="0" y="1441602"/>
                  </a:lnTo>
                  <a:lnTo>
                    <a:pt x="0" y="1444218"/>
                  </a:lnTo>
                  <a:lnTo>
                    <a:pt x="179070" y="1444218"/>
                  </a:lnTo>
                  <a:lnTo>
                    <a:pt x="179070" y="1441602"/>
                  </a:lnTo>
                  <a:close/>
                </a:path>
                <a:path w="4888230" h="1570990">
                  <a:moveTo>
                    <a:pt x="179070" y="1267993"/>
                  </a:moveTo>
                  <a:lnTo>
                    <a:pt x="0" y="1267993"/>
                  </a:lnTo>
                  <a:lnTo>
                    <a:pt x="0" y="1270609"/>
                  </a:lnTo>
                  <a:lnTo>
                    <a:pt x="179070" y="1270609"/>
                  </a:lnTo>
                  <a:lnTo>
                    <a:pt x="179070" y="1267993"/>
                  </a:lnTo>
                  <a:close/>
                </a:path>
                <a:path w="4888230" h="1570990">
                  <a:moveTo>
                    <a:pt x="179070" y="1087437"/>
                  </a:moveTo>
                  <a:lnTo>
                    <a:pt x="0" y="1087437"/>
                  </a:lnTo>
                  <a:lnTo>
                    <a:pt x="0" y="1090053"/>
                  </a:lnTo>
                  <a:lnTo>
                    <a:pt x="179070" y="1090053"/>
                  </a:lnTo>
                  <a:lnTo>
                    <a:pt x="179070" y="1087437"/>
                  </a:lnTo>
                  <a:close/>
                </a:path>
                <a:path w="4888230" h="1570990">
                  <a:moveTo>
                    <a:pt x="179070" y="913676"/>
                  </a:moveTo>
                  <a:lnTo>
                    <a:pt x="0" y="913676"/>
                  </a:lnTo>
                  <a:lnTo>
                    <a:pt x="0" y="916292"/>
                  </a:lnTo>
                  <a:lnTo>
                    <a:pt x="179070" y="916292"/>
                  </a:lnTo>
                  <a:lnTo>
                    <a:pt x="179070" y="913676"/>
                  </a:lnTo>
                  <a:close/>
                </a:path>
                <a:path w="4888230" h="1570990">
                  <a:moveTo>
                    <a:pt x="183248" y="732675"/>
                  </a:moveTo>
                  <a:lnTo>
                    <a:pt x="0" y="732675"/>
                  </a:lnTo>
                  <a:lnTo>
                    <a:pt x="0" y="735291"/>
                  </a:lnTo>
                  <a:lnTo>
                    <a:pt x="183248" y="735291"/>
                  </a:lnTo>
                  <a:lnTo>
                    <a:pt x="183248" y="732675"/>
                  </a:lnTo>
                  <a:close/>
                </a:path>
                <a:path w="4888230" h="1570990">
                  <a:moveTo>
                    <a:pt x="183248" y="548640"/>
                  </a:moveTo>
                  <a:lnTo>
                    <a:pt x="0" y="548640"/>
                  </a:lnTo>
                  <a:lnTo>
                    <a:pt x="0" y="551256"/>
                  </a:lnTo>
                  <a:lnTo>
                    <a:pt x="183248" y="551256"/>
                  </a:lnTo>
                  <a:lnTo>
                    <a:pt x="183248" y="548640"/>
                  </a:lnTo>
                  <a:close/>
                </a:path>
                <a:path w="4888230" h="1570990">
                  <a:moveTo>
                    <a:pt x="183248" y="369062"/>
                  </a:moveTo>
                  <a:lnTo>
                    <a:pt x="0" y="369062"/>
                  </a:lnTo>
                  <a:lnTo>
                    <a:pt x="0" y="371678"/>
                  </a:lnTo>
                  <a:lnTo>
                    <a:pt x="183248" y="371678"/>
                  </a:lnTo>
                  <a:lnTo>
                    <a:pt x="183248" y="369062"/>
                  </a:lnTo>
                  <a:close/>
                </a:path>
                <a:path w="4888230" h="1570990">
                  <a:moveTo>
                    <a:pt x="988974" y="1441602"/>
                  </a:moveTo>
                  <a:lnTo>
                    <a:pt x="985862" y="1441602"/>
                  </a:lnTo>
                  <a:lnTo>
                    <a:pt x="985862" y="1444218"/>
                  </a:lnTo>
                  <a:lnTo>
                    <a:pt x="988974" y="1444218"/>
                  </a:lnTo>
                  <a:lnTo>
                    <a:pt x="988974" y="1441602"/>
                  </a:lnTo>
                  <a:close/>
                </a:path>
                <a:path w="4888230" h="1570990">
                  <a:moveTo>
                    <a:pt x="988974" y="1267993"/>
                  </a:moveTo>
                  <a:lnTo>
                    <a:pt x="985862" y="1267993"/>
                  </a:lnTo>
                  <a:lnTo>
                    <a:pt x="985862" y="1270609"/>
                  </a:lnTo>
                  <a:lnTo>
                    <a:pt x="988974" y="1270609"/>
                  </a:lnTo>
                  <a:lnTo>
                    <a:pt x="988974" y="1267993"/>
                  </a:lnTo>
                  <a:close/>
                </a:path>
                <a:path w="4888230" h="1570990">
                  <a:moveTo>
                    <a:pt x="988974" y="1087437"/>
                  </a:moveTo>
                  <a:lnTo>
                    <a:pt x="985862" y="1087437"/>
                  </a:lnTo>
                  <a:lnTo>
                    <a:pt x="985862" y="1090053"/>
                  </a:lnTo>
                  <a:lnTo>
                    <a:pt x="988974" y="1090053"/>
                  </a:lnTo>
                  <a:lnTo>
                    <a:pt x="988974" y="1087437"/>
                  </a:lnTo>
                  <a:close/>
                </a:path>
                <a:path w="4888230" h="1570990">
                  <a:moveTo>
                    <a:pt x="988974" y="913676"/>
                  </a:moveTo>
                  <a:lnTo>
                    <a:pt x="985862" y="913676"/>
                  </a:lnTo>
                  <a:lnTo>
                    <a:pt x="985862" y="916292"/>
                  </a:lnTo>
                  <a:lnTo>
                    <a:pt x="988974" y="916292"/>
                  </a:lnTo>
                  <a:lnTo>
                    <a:pt x="988974" y="913676"/>
                  </a:lnTo>
                  <a:close/>
                </a:path>
                <a:path w="4888230" h="1570990">
                  <a:moveTo>
                    <a:pt x="1927821" y="913676"/>
                  </a:moveTo>
                  <a:lnTo>
                    <a:pt x="1778368" y="913676"/>
                  </a:lnTo>
                  <a:lnTo>
                    <a:pt x="1778368" y="916292"/>
                  </a:lnTo>
                  <a:lnTo>
                    <a:pt x="1927821" y="916292"/>
                  </a:lnTo>
                  <a:lnTo>
                    <a:pt x="1927821" y="913676"/>
                  </a:lnTo>
                  <a:close/>
                </a:path>
                <a:path w="4888230" h="1570990">
                  <a:moveTo>
                    <a:pt x="4888090" y="14363"/>
                  </a:moveTo>
                  <a:lnTo>
                    <a:pt x="4761420" y="14363"/>
                  </a:lnTo>
                  <a:lnTo>
                    <a:pt x="4761420" y="0"/>
                  </a:lnTo>
                  <a:lnTo>
                    <a:pt x="4758804" y="0"/>
                  </a:lnTo>
                  <a:lnTo>
                    <a:pt x="4758804" y="1441602"/>
                  </a:lnTo>
                  <a:lnTo>
                    <a:pt x="3247606" y="1441602"/>
                  </a:lnTo>
                  <a:lnTo>
                    <a:pt x="3247606" y="1270609"/>
                  </a:lnTo>
                  <a:lnTo>
                    <a:pt x="4758804" y="1270609"/>
                  </a:lnTo>
                  <a:lnTo>
                    <a:pt x="4758804" y="1267993"/>
                  </a:lnTo>
                  <a:lnTo>
                    <a:pt x="3247606" y="1267993"/>
                  </a:lnTo>
                  <a:lnTo>
                    <a:pt x="3247606" y="1090053"/>
                  </a:lnTo>
                  <a:lnTo>
                    <a:pt x="4758804" y="1090053"/>
                  </a:lnTo>
                  <a:lnTo>
                    <a:pt x="4758804" y="1087437"/>
                  </a:lnTo>
                  <a:lnTo>
                    <a:pt x="3247606" y="1087437"/>
                  </a:lnTo>
                  <a:lnTo>
                    <a:pt x="3247606" y="916292"/>
                  </a:lnTo>
                  <a:lnTo>
                    <a:pt x="4758804" y="916292"/>
                  </a:lnTo>
                  <a:lnTo>
                    <a:pt x="4758804" y="913676"/>
                  </a:lnTo>
                  <a:lnTo>
                    <a:pt x="3247606" y="913676"/>
                  </a:lnTo>
                  <a:lnTo>
                    <a:pt x="3247606" y="735291"/>
                  </a:lnTo>
                  <a:lnTo>
                    <a:pt x="4758804" y="735291"/>
                  </a:lnTo>
                  <a:lnTo>
                    <a:pt x="4758804" y="732675"/>
                  </a:lnTo>
                  <a:lnTo>
                    <a:pt x="3247606" y="732675"/>
                  </a:lnTo>
                  <a:lnTo>
                    <a:pt x="3247606" y="551256"/>
                  </a:lnTo>
                  <a:lnTo>
                    <a:pt x="4758804" y="551256"/>
                  </a:lnTo>
                  <a:lnTo>
                    <a:pt x="4758804" y="548640"/>
                  </a:lnTo>
                  <a:lnTo>
                    <a:pt x="3247606" y="548640"/>
                  </a:lnTo>
                  <a:lnTo>
                    <a:pt x="3247606" y="371678"/>
                  </a:lnTo>
                  <a:lnTo>
                    <a:pt x="4758804" y="371678"/>
                  </a:lnTo>
                  <a:lnTo>
                    <a:pt x="4758804" y="369062"/>
                  </a:lnTo>
                  <a:lnTo>
                    <a:pt x="3247606" y="369062"/>
                  </a:lnTo>
                  <a:lnTo>
                    <a:pt x="3247606" y="192100"/>
                  </a:lnTo>
                  <a:lnTo>
                    <a:pt x="4758804" y="192100"/>
                  </a:lnTo>
                  <a:lnTo>
                    <a:pt x="4758804" y="189484"/>
                  </a:lnTo>
                  <a:lnTo>
                    <a:pt x="3247606" y="189484"/>
                  </a:lnTo>
                  <a:lnTo>
                    <a:pt x="3247606" y="16979"/>
                  </a:lnTo>
                  <a:lnTo>
                    <a:pt x="4758804" y="16979"/>
                  </a:lnTo>
                  <a:lnTo>
                    <a:pt x="4758804" y="14363"/>
                  </a:lnTo>
                  <a:lnTo>
                    <a:pt x="3247606" y="14363"/>
                  </a:lnTo>
                  <a:lnTo>
                    <a:pt x="3247606" y="0"/>
                  </a:lnTo>
                  <a:lnTo>
                    <a:pt x="3244977" y="0"/>
                  </a:lnTo>
                  <a:lnTo>
                    <a:pt x="3244977" y="14363"/>
                  </a:lnTo>
                  <a:lnTo>
                    <a:pt x="3244977" y="16979"/>
                  </a:lnTo>
                  <a:lnTo>
                    <a:pt x="3244977" y="189484"/>
                  </a:lnTo>
                  <a:lnTo>
                    <a:pt x="1733791" y="189484"/>
                  </a:lnTo>
                  <a:lnTo>
                    <a:pt x="1733791" y="16979"/>
                  </a:lnTo>
                  <a:lnTo>
                    <a:pt x="3244977" y="16979"/>
                  </a:lnTo>
                  <a:lnTo>
                    <a:pt x="3244977" y="14363"/>
                  </a:lnTo>
                  <a:lnTo>
                    <a:pt x="1733791" y="14363"/>
                  </a:lnTo>
                  <a:lnTo>
                    <a:pt x="1733791" y="0"/>
                  </a:lnTo>
                  <a:lnTo>
                    <a:pt x="1731175" y="0"/>
                  </a:lnTo>
                  <a:lnTo>
                    <a:pt x="1731175" y="14363"/>
                  </a:lnTo>
                  <a:lnTo>
                    <a:pt x="1731175" y="16979"/>
                  </a:lnTo>
                  <a:lnTo>
                    <a:pt x="1731175" y="189484"/>
                  </a:lnTo>
                  <a:lnTo>
                    <a:pt x="219976" y="189484"/>
                  </a:lnTo>
                  <a:lnTo>
                    <a:pt x="219976" y="16979"/>
                  </a:lnTo>
                  <a:lnTo>
                    <a:pt x="1731175" y="16979"/>
                  </a:lnTo>
                  <a:lnTo>
                    <a:pt x="1731175" y="14363"/>
                  </a:lnTo>
                  <a:lnTo>
                    <a:pt x="219976" y="14363"/>
                  </a:lnTo>
                  <a:lnTo>
                    <a:pt x="219976" y="0"/>
                  </a:lnTo>
                  <a:lnTo>
                    <a:pt x="217360" y="0"/>
                  </a:lnTo>
                  <a:lnTo>
                    <a:pt x="217360" y="14363"/>
                  </a:lnTo>
                  <a:lnTo>
                    <a:pt x="0" y="14363"/>
                  </a:lnTo>
                  <a:lnTo>
                    <a:pt x="0" y="16979"/>
                  </a:lnTo>
                  <a:lnTo>
                    <a:pt x="217360" y="16979"/>
                  </a:lnTo>
                  <a:lnTo>
                    <a:pt x="217360" y="189484"/>
                  </a:lnTo>
                  <a:lnTo>
                    <a:pt x="0" y="189484"/>
                  </a:lnTo>
                  <a:lnTo>
                    <a:pt x="0" y="192100"/>
                  </a:lnTo>
                  <a:lnTo>
                    <a:pt x="217360" y="192100"/>
                  </a:lnTo>
                  <a:lnTo>
                    <a:pt x="217360" y="335610"/>
                  </a:lnTo>
                  <a:lnTo>
                    <a:pt x="219976" y="335610"/>
                  </a:lnTo>
                  <a:lnTo>
                    <a:pt x="219976" y="192100"/>
                  </a:lnTo>
                  <a:lnTo>
                    <a:pt x="1731175" y="192100"/>
                  </a:lnTo>
                  <a:lnTo>
                    <a:pt x="1731175" y="335610"/>
                  </a:lnTo>
                  <a:lnTo>
                    <a:pt x="1733791" y="335610"/>
                  </a:lnTo>
                  <a:lnTo>
                    <a:pt x="1733791" y="192100"/>
                  </a:lnTo>
                  <a:lnTo>
                    <a:pt x="3244977" y="192100"/>
                  </a:lnTo>
                  <a:lnTo>
                    <a:pt x="3244977" y="369062"/>
                  </a:lnTo>
                  <a:lnTo>
                    <a:pt x="1771459" y="369062"/>
                  </a:lnTo>
                  <a:lnTo>
                    <a:pt x="1771459" y="371678"/>
                  </a:lnTo>
                  <a:lnTo>
                    <a:pt x="3244977" y="371678"/>
                  </a:lnTo>
                  <a:lnTo>
                    <a:pt x="3244977" y="548640"/>
                  </a:lnTo>
                  <a:lnTo>
                    <a:pt x="1771459" y="548640"/>
                  </a:lnTo>
                  <a:lnTo>
                    <a:pt x="1771459" y="551256"/>
                  </a:lnTo>
                  <a:lnTo>
                    <a:pt x="3244977" y="551256"/>
                  </a:lnTo>
                  <a:lnTo>
                    <a:pt x="3244977" y="732675"/>
                  </a:lnTo>
                  <a:lnTo>
                    <a:pt x="1771459" y="732675"/>
                  </a:lnTo>
                  <a:lnTo>
                    <a:pt x="1771459" y="735291"/>
                  </a:lnTo>
                  <a:lnTo>
                    <a:pt x="3244977" y="735291"/>
                  </a:lnTo>
                  <a:lnTo>
                    <a:pt x="3244977" y="913676"/>
                  </a:lnTo>
                  <a:lnTo>
                    <a:pt x="2173821" y="913676"/>
                  </a:lnTo>
                  <a:lnTo>
                    <a:pt x="2173821" y="916292"/>
                  </a:lnTo>
                  <a:lnTo>
                    <a:pt x="3244977" y="916292"/>
                  </a:lnTo>
                  <a:lnTo>
                    <a:pt x="3244977" y="1087437"/>
                  </a:lnTo>
                  <a:lnTo>
                    <a:pt x="1778368" y="1087437"/>
                  </a:lnTo>
                  <a:lnTo>
                    <a:pt x="1778368" y="1090053"/>
                  </a:lnTo>
                  <a:lnTo>
                    <a:pt x="3244977" y="1090053"/>
                  </a:lnTo>
                  <a:lnTo>
                    <a:pt x="3244977" y="1267993"/>
                  </a:lnTo>
                  <a:lnTo>
                    <a:pt x="1778368" y="1267993"/>
                  </a:lnTo>
                  <a:lnTo>
                    <a:pt x="1778368" y="1270609"/>
                  </a:lnTo>
                  <a:lnTo>
                    <a:pt x="3244977" y="1270609"/>
                  </a:lnTo>
                  <a:lnTo>
                    <a:pt x="3244977" y="1441602"/>
                  </a:lnTo>
                  <a:lnTo>
                    <a:pt x="1778368" y="1441602"/>
                  </a:lnTo>
                  <a:lnTo>
                    <a:pt x="1778368" y="1444218"/>
                  </a:lnTo>
                  <a:lnTo>
                    <a:pt x="3244977" y="1444218"/>
                  </a:lnTo>
                  <a:lnTo>
                    <a:pt x="3244977" y="1570545"/>
                  </a:lnTo>
                  <a:lnTo>
                    <a:pt x="3247606" y="1570545"/>
                  </a:lnTo>
                  <a:lnTo>
                    <a:pt x="3247606" y="1444218"/>
                  </a:lnTo>
                  <a:lnTo>
                    <a:pt x="4758804" y="1444218"/>
                  </a:lnTo>
                  <a:lnTo>
                    <a:pt x="4758804" y="1570545"/>
                  </a:lnTo>
                  <a:lnTo>
                    <a:pt x="4761420" y="1570545"/>
                  </a:lnTo>
                  <a:lnTo>
                    <a:pt x="4761420" y="1444218"/>
                  </a:lnTo>
                  <a:lnTo>
                    <a:pt x="4888090" y="1444218"/>
                  </a:lnTo>
                  <a:lnTo>
                    <a:pt x="4888090" y="1441602"/>
                  </a:lnTo>
                  <a:lnTo>
                    <a:pt x="4761420" y="1441602"/>
                  </a:lnTo>
                  <a:lnTo>
                    <a:pt x="4761420" y="1270609"/>
                  </a:lnTo>
                  <a:lnTo>
                    <a:pt x="4888090" y="1270609"/>
                  </a:lnTo>
                  <a:lnTo>
                    <a:pt x="4888090" y="1267993"/>
                  </a:lnTo>
                  <a:lnTo>
                    <a:pt x="4761420" y="1267993"/>
                  </a:lnTo>
                  <a:lnTo>
                    <a:pt x="4761420" y="1090053"/>
                  </a:lnTo>
                  <a:lnTo>
                    <a:pt x="4888090" y="1090053"/>
                  </a:lnTo>
                  <a:lnTo>
                    <a:pt x="4888090" y="1087437"/>
                  </a:lnTo>
                  <a:lnTo>
                    <a:pt x="4761420" y="1087437"/>
                  </a:lnTo>
                  <a:lnTo>
                    <a:pt x="4761420" y="916292"/>
                  </a:lnTo>
                  <a:lnTo>
                    <a:pt x="4888090" y="916292"/>
                  </a:lnTo>
                  <a:lnTo>
                    <a:pt x="4888090" y="913676"/>
                  </a:lnTo>
                  <a:lnTo>
                    <a:pt x="4761420" y="913676"/>
                  </a:lnTo>
                  <a:lnTo>
                    <a:pt x="4761420" y="735291"/>
                  </a:lnTo>
                  <a:lnTo>
                    <a:pt x="4888090" y="735291"/>
                  </a:lnTo>
                  <a:lnTo>
                    <a:pt x="4888090" y="732675"/>
                  </a:lnTo>
                  <a:lnTo>
                    <a:pt x="4761420" y="732675"/>
                  </a:lnTo>
                  <a:lnTo>
                    <a:pt x="4761420" y="551256"/>
                  </a:lnTo>
                  <a:lnTo>
                    <a:pt x="4888090" y="551256"/>
                  </a:lnTo>
                  <a:lnTo>
                    <a:pt x="4888090" y="548640"/>
                  </a:lnTo>
                  <a:lnTo>
                    <a:pt x="4761420" y="548640"/>
                  </a:lnTo>
                  <a:lnTo>
                    <a:pt x="4761420" y="371678"/>
                  </a:lnTo>
                  <a:lnTo>
                    <a:pt x="4888090" y="371678"/>
                  </a:lnTo>
                  <a:lnTo>
                    <a:pt x="4888090" y="369062"/>
                  </a:lnTo>
                  <a:lnTo>
                    <a:pt x="4761420" y="369062"/>
                  </a:lnTo>
                  <a:lnTo>
                    <a:pt x="4761420" y="192100"/>
                  </a:lnTo>
                  <a:lnTo>
                    <a:pt x="4888090" y="192100"/>
                  </a:lnTo>
                  <a:lnTo>
                    <a:pt x="4888090" y="189484"/>
                  </a:lnTo>
                  <a:lnTo>
                    <a:pt x="4761420" y="189484"/>
                  </a:lnTo>
                  <a:lnTo>
                    <a:pt x="4761420" y="16979"/>
                  </a:lnTo>
                  <a:lnTo>
                    <a:pt x="4888090" y="16979"/>
                  </a:lnTo>
                  <a:lnTo>
                    <a:pt x="4888090" y="14363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237168" y="6115681"/>
              <a:ext cx="4888230" cy="1570990"/>
            </a:xfrm>
            <a:custGeom>
              <a:avLst/>
              <a:gdLst/>
              <a:ahLst/>
              <a:cxnLst/>
              <a:rect l="l" t="t" r="r" b="b"/>
              <a:pathLst>
                <a:path w="4888230" h="1570990">
                  <a:moveTo>
                    <a:pt x="0" y="1570538"/>
                  </a:moveTo>
                  <a:lnTo>
                    <a:pt x="4888090" y="1570538"/>
                  </a:lnTo>
                  <a:lnTo>
                    <a:pt x="4888090" y="0"/>
                  </a:lnTo>
                  <a:lnTo>
                    <a:pt x="0" y="0"/>
                  </a:lnTo>
                  <a:lnTo>
                    <a:pt x="0" y="1570538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164990" y="6899495"/>
              <a:ext cx="259585" cy="25710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1277944" y="7690503"/>
              <a:ext cx="4825365" cy="46990"/>
            </a:xfrm>
            <a:custGeom>
              <a:avLst/>
              <a:gdLst/>
              <a:ahLst/>
              <a:cxnLst/>
              <a:rect l="l" t="t" r="r" b="b"/>
              <a:pathLst>
                <a:path w="4825365" h="46990">
                  <a:moveTo>
                    <a:pt x="4825000" y="0"/>
                  </a:moveTo>
                  <a:lnTo>
                    <a:pt x="0" y="0"/>
                  </a:lnTo>
                  <a:lnTo>
                    <a:pt x="0" y="46754"/>
                  </a:lnTo>
                  <a:lnTo>
                    <a:pt x="4825000" y="46754"/>
                  </a:lnTo>
                  <a:lnTo>
                    <a:pt x="4825000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237168" y="6076560"/>
              <a:ext cx="4888230" cy="42545"/>
            </a:xfrm>
            <a:custGeom>
              <a:avLst/>
              <a:gdLst/>
              <a:ahLst/>
              <a:cxnLst/>
              <a:rect l="l" t="t" r="r" b="b"/>
              <a:pathLst>
                <a:path w="4888230" h="42545">
                  <a:moveTo>
                    <a:pt x="4888090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4888090" y="42430"/>
                  </a:lnTo>
                  <a:lnTo>
                    <a:pt x="4888090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237168" y="6076560"/>
              <a:ext cx="4888230" cy="42545"/>
            </a:xfrm>
            <a:custGeom>
              <a:avLst/>
              <a:gdLst/>
              <a:ahLst/>
              <a:cxnLst/>
              <a:rect l="l" t="t" r="r" b="b"/>
              <a:pathLst>
                <a:path w="4888230" h="42545">
                  <a:moveTo>
                    <a:pt x="0" y="42430"/>
                  </a:moveTo>
                  <a:lnTo>
                    <a:pt x="4888090" y="42430"/>
                  </a:lnTo>
                  <a:lnTo>
                    <a:pt x="4888090" y="0"/>
                  </a:lnTo>
                  <a:lnTo>
                    <a:pt x="0" y="0"/>
                  </a:lnTo>
                  <a:lnTo>
                    <a:pt x="0" y="42430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420417" y="6451289"/>
              <a:ext cx="1588224" cy="42260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1420417" y="6451289"/>
              <a:ext cx="1588770" cy="422909"/>
            </a:xfrm>
            <a:custGeom>
              <a:avLst/>
              <a:gdLst/>
              <a:ahLst/>
              <a:cxnLst/>
              <a:rect l="l" t="t" r="r" b="b"/>
              <a:pathLst>
                <a:path w="1588769" h="422909">
                  <a:moveTo>
                    <a:pt x="0" y="422603"/>
                  </a:moveTo>
                  <a:lnTo>
                    <a:pt x="1588214" y="422603"/>
                  </a:lnTo>
                  <a:lnTo>
                    <a:pt x="1588214" y="0"/>
                  </a:lnTo>
                  <a:lnTo>
                    <a:pt x="0" y="0"/>
                  </a:lnTo>
                  <a:lnTo>
                    <a:pt x="0" y="422603"/>
                  </a:lnTo>
                  <a:close/>
                </a:path>
              </a:pathLst>
            </a:custGeom>
            <a:ln w="20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2585280" y="6582512"/>
            <a:ext cx="334010" cy="1428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8000"/>
              </a:lnSpc>
              <a:spcBef>
                <a:spcPts val="105"/>
              </a:spcBef>
            </a:pPr>
            <a:r>
              <a:rPr sz="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agence</a:t>
            </a:r>
            <a:r>
              <a:rPr sz="35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50" b="1" spc="10" dirty="0">
                <a:solidFill>
                  <a:srgbClr val="FFFFFF"/>
                </a:solidFill>
                <a:latin typeface="Renault Group"/>
                <a:cs typeface="Renault Group"/>
              </a:rPr>
              <a:t>Centre</a:t>
            </a:r>
            <a:r>
              <a:rPr sz="350" b="1" spc="6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350">
              <a:latin typeface="Renault Group"/>
              <a:cs typeface="Renault Group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8747856" y="3893358"/>
            <a:ext cx="4568190" cy="4083685"/>
            <a:chOff x="8747856" y="3893358"/>
            <a:chExt cx="4568190" cy="4083685"/>
          </a:xfrm>
        </p:grpSpPr>
        <p:sp>
          <p:nvSpPr>
            <p:cNvPr id="46" name="object 46"/>
            <p:cNvSpPr/>
            <p:nvPr/>
          </p:nvSpPr>
          <p:spPr>
            <a:xfrm>
              <a:off x="11719598" y="6616181"/>
              <a:ext cx="855344" cy="90170"/>
            </a:xfrm>
            <a:custGeom>
              <a:avLst/>
              <a:gdLst/>
              <a:ahLst/>
              <a:cxnLst/>
              <a:rect l="l" t="t" r="r" b="b"/>
              <a:pathLst>
                <a:path w="855345" h="90170">
                  <a:moveTo>
                    <a:pt x="71996" y="77876"/>
                  </a:moveTo>
                  <a:lnTo>
                    <a:pt x="59131" y="55791"/>
                  </a:lnTo>
                  <a:lnTo>
                    <a:pt x="57378" y="52768"/>
                  </a:lnTo>
                  <a:lnTo>
                    <a:pt x="65392" y="48831"/>
                  </a:lnTo>
                  <a:lnTo>
                    <a:pt x="69354" y="41833"/>
                  </a:lnTo>
                  <a:lnTo>
                    <a:pt x="69608" y="41376"/>
                  </a:lnTo>
                  <a:lnTo>
                    <a:pt x="69608" y="32359"/>
                  </a:lnTo>
                  <a:lnTo>
                    <a:pt x="67868" y="22999"/>
                  </a:lnTo>
                  <a:lnTo>
                    <a:pt x="62738" y="15570"/>
                  </a:lnTo>
                  <a:lnTo>
                    <a:pt x="54343" y="10680"/>
                  </a:lnTo>
                  <a:lnTo>
                    <a:pt x="51219" y="10210"/>
                  </a:lnTo>
                  <a:lnTo>
                    <a:pt x="51219" y="26898"/>
                  </a:lnTo>
                  <a:lnTo>
                    <a:pt x="51219" y="37795"/>
                  </a:lnTo>
                  <a:lnTo>
                    <a:pt x="47421" y="41833"/>
                  </a:lnTo>
                  <a:lnTo>
                    <a:pt x="17983" y="41833"/>
                  </a:lnTo>
                  <a:lnTo>
                    <a:pt x="17983" y="22999"/>
                  </a:lnTo>
                  <a:lnTo>
                    <a:pt x="47536" y="22999"/>
                  </a:lnTo>
                  <a:lnTo>
                    <a:pt x="51219" y="26898"/>
                  </a:lnTo>
                  <a:lnTo>
                    <a:pt x="51219" y="10210"/>
                  </a:lnTo>
                  <a:lnTo>
                    <a:pt x="42799" y="8915"/>
                  </a:lnTo>
                  <a:lnTo>
                    <a:pt x="0" y="8915"/>
                  </a:lnTo>
                  <a:lnTo>
                    <a:pt x="0" y="77876"/>
                  </a:lnTo>
                  <a:lnTo>
                    <a:pt x="17983" y="77876"/>
                  </a:lnTo>
                  <a:lnTo>
                    <a:pt x="17983" y="55791"/>
                  </a:lnTo>
                  <a:lnTo>
                    <a:pt x="40284" y="55791"/>
                  </a:lnTo>
                  <a:lnTo>
                    <a:pt x="52235" y="77876"/>
                  </a:lnTo>
                  <a:lnTo>
                    <a:pt x="71996" y="77876"/>
                  </a:lnTo>
                  <a:close/>
                </a:path>
                <a:path w="855345" h="90170">
                  <a:moveTo>
                    <a:pt x="149110" y="63842"/>
                  </a:moveTo>
                  <a:lnTo>
                    <a:pt x="107162" y="63842"/>
                  </a:lnTo>
                  <a:lnTo>
                    <a:pt x="107162" y="49644"/>
                  </a:lnTo>
                  <a:lnTo>
                    <a:pt x="144462" y="49644"/>
                  </a:lnTo>
                  <a:lnTo>
                    <a:pt x="144462" y="36410"/>
                  </a:lnTo>
                  <a:lnTo>
                    <a:pt x="107162" y="36410"/>
                  </a:lnTo>
                  <a:lnTo>
                    <a:pt x="107162" y="22948"/>
                  </a:lnTo>
                  <a:lnTo>
                    <a:pt x="147993" y="22948"/>
                  </a:lnTo>
                  <a:lnTo>
                    <a:pt x="147993" y="8915"/>
                  </a:lnTo>
                  <a:lnTo>
                    <a:pt x="89217" y="8915"/>
                  </a:lnTo>
                  <a:lnTo>
                    <a:pt x="89217" y="77876"/>
                  </a:lnTo>
                  <a:lnTo>
                    <a:pt x="149110" y="77876"/>
                  </a:lnTo>
                  <a:lnTo>
                    <a:pt x="149110" y="63842"/>
                  </a:lnTo>
                  <a:close/>
                </a:path>
                <a:path w="855345" h="90170">
                  <a:moveTo>
                    <a:pt x="240271" y="8915"/>
                  </a:moveTo>
                  <a:lnTo>
                    <a:pt x="224218" y="8915"/>
                  </a:lnTo>
                  <a:lnTo>
                    <a:pt x="224218" y="54203"/>
                  </a:lnTo>
                  <a:lnTo>
                    <a:pt x="204597" y="32575"/>
                  </a:lnTo>
                  <a:lnTo>
                    <a:pt x="183121" y="8915"/>
                  </a:lnTo>
                  <a:lnTo>
                    <a:pt x="167843" y="8915"/>
                  </a:lnTo>
                  <a:lnTo>
                    <a:pt x="167843" y="77876"/>
                  </a:lnTo>
                  <a:lnTo>
                    <a:pt x="183959" y="77876"/>
                  </a:lnTo>
                  <a:lnTo>
                    <a:pt x="183959" y="32575"/>
                  </a:lnTo>
                  <a:lnTo>
                    <a:pt x="224777" y="77876"/>
                  </a:lnTo>
                  <a:lnTo>
                    <a:pt x="240271" y="77876"/>
                  </a:lnTo>
                  <a:lnTo>
                    <a:pt x="240271" y="54203"/>
                  </a:lnTo>
                  <a:lnTo>
                    <a:pt x="240271" y="8915"/>
                  </a:lnTo>
                  <a:close/>
                </a:path>
                <a:path w="855345" h="90170">
                  <a:moveTo>
                    <a:pt x="334911" y="77876"/>
                  </a:moveTo>
                  <a:lnTo>
                    <a:pt x="329399" y="65062"/>
                  </a:lnTo>
                  <a:lnTo>
                    <a:pt x="323354" y="51041"/>
                  </a:lnTo>
                  <a:lnTo>
                    <a:pt x="311327" y="23114"/>
                  </a:lnTo>
                  <a:lnTo>
                    <a:pt x="305244" y="9004"/>
                  </a:lnTo>
                  <a:lnTo>
                    <a:pt x="305244" y="51041"/>
                  </a:lnTo>
                  <a:lnTo>
                    <a:pt x="281901" y="51041"/>
                  </a:lnTo>
                  <a:lnTo>
                    <a:pt x="293573" y="23114"/>
                  </a:lnTo>
                  <a:lnTo>
                    <a:pt x="305244" y="51041"/>
                  </a:lnTo>
                  <a:lnTo>
                    <a:pt x="305244" y="9004"/>
                  </a:lnTo>
                  <a:lnTo>
                    <a:pt x="281927" y="8915"/>
                  </a:lnTo>
                  <a:lnTo>
                    <a:pt x="252234" y="77876"/>
                  </a:lnTo>
                  <a:lnTo>
                    <a:pt x="270675" y="77876"/>
                  </a:lnTo>
                  <a:lnTo>
                    <a:pt x="276021" y="65062"/>
                  </a:lnTo>
                  <a:lnTo>
                    <a:pt x="311099" y="65062"/>
                  </a:lnTo>
                  <a:lnTo>
                    <a:pt x="316471" y="77876"/>
                  </a:lnTo>
                  <a:lnTo>
                    <a:pt x="334911" y="77876"/>
                  </a:lnTo>
                  <a:close/>
                </a:path>
                <a:path w="855345" h="90170">
                  <a:moveTo>
                    <a:pt x="414108" y="8915"/>
                  </a:moveTo>
                  <a:lnTo>
                    <a:pt x="396011" y="8915"/>
                  </a:lnTo>
                  <a:lnTo>
                    <a:pt x="396011" y="56515"/>
                  </a:lnTo>
                  <a:lnTo>
                    <a:pt x="393433" y="64770"/>
                  </a:lnTo>
                  <a:lnTo>
                    <a:pt x="363639" y="64770"/>
                  </a:lnTo>
                  <a:lnTo>
                    <a:pt x="361061" y="56515"/>
                  </a:lnTo>
                  <a:lnTo>
                    <a:pt x="361061" y="8915"/>
                  </a:lnTo>
                  <a:lnTo>
                    <a:pt x="342963" y="8915"/>
                  </a:lnTo>
                  <a:lnTo>
                    <a:pt x="342963" y="49517"/>
                  </a:lnTo>
                  <a:lnTo>
                    <a:pt x="345668" y="62865"/>
                  </a:lnTo>
                  <a:lnTo>
                    <a:pt x="353136" y="72009"/>
                  </a:lnTo>
                  <a:lnTo>
                    <a:pt x="364413" y="77266"/>
                  </a:lnTo>
                  <a:lnTo>
                    <a:pt x="378536" y="78943"/>
                  </a:lnTo>
                  <a:lnTo>
                    <a:pt x="392645" y="77266"/>
                  </a:lnTo>
                  <a:lnTo>
                    <a:pt x="403923" y="72009"/>
                  </a:lnTo>
                  <a:lnTo>
                    <a:pt x="409854" y="64770"/>
                  </a:lnTo>
                  <a:lnTo>
                    <a:pt x="411403" y="62865"/>
                  </a:lnTo>
                  <a:lnTo>
                    <a:pt x="414108" y="49517"/>
                  </a:lnTo>
                  <a:lnTo>
                    <a:pt x="414108" y="8915"/>
                  </a:lnTo>
                  <a:close/>
                </a:path>
                <a:path w="855345" h="90170">
                  <a:moveTo>
                    <a:pt x="491426" y="63842"/>
                  </a:moveTo>
                  <a:lnTo>
                    <a:pt x="452348" y="63842"/>
                  </a:lnTo>
                  <a:lnTo>
                    <a:pt x="452348" y="8915"/>
                  </a:lnTo>
                  <a:lnTo>
                    <a:pt x="434403" y="8915"/>
                  </a:lnTo>
                  <a:lnTo>
                    <a:pt x="434403" y="77876"/>
                  </a:lnTo>
                  <a:lnTo>
                    <a:pt x="491426" y="77876"/>
                  </a:lnTo>
                  <a:lnTo>
                    <a:pt x="491426" y="63842"/>
                  </a:lnTo>
                  <a:close/>
                </a:path>
                <a:path w="855345" h="90170">
                  <a:moveTo>
                    <a:pt x="554913" y="8915"/>
                  </a:moveTo>
                  <a:lnTo>
                    <a:pt x="483768" y="8915"/>
                  </a:lnTo>
                  <a:lnTo>
                    <a:pt x="483768" y="22936"/>
                  </a:lnTo>
                  <a:lnTo>
                    <a:pt x="510349" y="22936"/>
                  </a:lnTo>
                  <a:lnTo>
                    <a:pt x="510349" y="77876"/>
                  </a:lnTo>
                  <a:lnTo>
                    <a:pt x="528307" y="77876"/>
                  </a:lnTo>
                  <a:lnTo>
                    <a:pt x="528307" y="22936"/>
                  </a:lnTo>
                  <a:lnTo>
                    <a:pt x="554913" y="22936"/>
                  </a:lnTo>
                  <a:lnTo>
                    <a:pt x="554913" y="8915"/>
                  </a:lnTo>
                  <a:close/>
                </a:path>
                <a:path w="855345" h="90170">
                  <a:moveTo>
                    <a:pt x="854938" y="0"/>
                  </a:moveTo>
                  <a:lnTo>
                    <a:pt x="838377" y="0"/>
                  </a:lnTo>
                  <a:lnTo>
                    <a:pt x="838377" y="89662"/>
                  </a:lnTo>
                  <a:lnTo>
                    <a:pt x="854938" y="89662"/>
                  </a:lnTo>
                  <a:lnTo>
                    <a:pt x="8549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480209" y="6541323"/>
              <a:ext cx="181489" cy="237553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1415208" y="6874243"/>
              <a:ext cx="808850" cy="855715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1429733" y="6888596"/>
              <a:ext cx="779780" cy="784860"/>
            </a:xfrm>
            <a:custGeom>
              <a:avLst/>
              <a:gdLst/>
              <a:ahLst/>
              <a:cxnLst/>
              <a:rect l="l" t="t" r="r" b="b"/>
              <a:pathLst>
                <a:path w="779779" h="784859">
                  <a:moveTo>
                    <a:pt x="779475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0" y="784860"/>
                  </a:lnTo>
                  <a:lnTo>
                    <a:pt x="20980" y="784860"/>
                  </a:lnTo>
                  <a:lnTo>
                    <a:pt x="20980" y="25400"/>
                  </a:lnTo>
                  <a:lnTo>
                    <a:pt x="779475" y="25400"/>
                  </a:lnTo>
                  <a:lnTo>
                    <a:pt x="779475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1551288" y="7055341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4">
                  <a:moveTo>
                    <a:pt x="19214" y="0"/>
                  </a:moveTo>
                  <a:lnTo>
                    <a:pt x="0" y="0"/>
                  </a:lnTo>
                  <a:lnTo>
                    <a:pt x="0" y="673581"/>
                  </a:lnTo>
                  <a:lnTo>
                    <a:pt x="19214" y="673581"/>
                  </a:lnTo>
                  <a:lnTo>
                    <a:pt x="19214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1551288" y="7055341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4">
                  <a:moveTo>
                    <a:pt x="0" y="673581"/>
                  </a:moveTo>
                  <a:lnTo>
                    <a:pt x="19214" y="673581"/>
                  </a:lnTo>
                  <a:lnTo>
                    <a:pt x="19214" y="0"/>
                  </a:lnTo>
                  <a:lnTo>
                    <a:pt x="0" y="0"/>
                  </a:lnTo>
                  <a:lnTo>
                    <a:pt x="0" y="673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2072218" y="7055341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4">
                  <a:moveTo>
                    <a:pt x="19214" y="0"/>
                  </a:moveTo>
                  <a:lnTo>
                    <a:pt x="0" y="0"/>
                  </a:lnTo>
                  <a:lnTo>
                    <a:pt x="0" y="673581"/>
                  </a:lnTo>
                  <a:lnTo>
                    <a:pt x="19214" y="673581"/>
                  </a:lnTo>
                  <a:lnTo>
                    <a:pt x="19214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2072218" y="7055341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4">
                  <a:moveTo>
                    <a:pt x="0" y="673581"/>
                  </a:moveTo>
                  <a:lnTo>
                    <a:pt x="19214" y="673581"/>
                  </a:lnTo>
                  <a:lnTo>
                    <a:pt x="19214" y="0"/>
                  </a:lnTo>
                  <a:lnTo>
                    <a:pt x="0" y="0"/>
                  </a:lnTo>
                  <a:lnTo>
                    <a:pt x="0" y="673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429559" y="7047141"/>
              <a:ext cx="793750" cy="16510"/>
            </a:xfrm>
            <a:custGeom>
              <a:avLst/>
              <a:gdLst/>
              <a:ahLst/>
              <a:cxnLst/>
              <a:rect l="l" t="t" r="r" b="b"/>
              <a:pathLst>
                <a:path w="793750" h="16509">
                  <a:moveTo>
                    <a:pt x="793458" y="0"/>
                  </a:moveTo>
                  <a:lnTo>
                    <a:pt x="0" y="0"/>
                  </a:lnTo>
                  <a:lnTo>
                    <a:pt x="0" y="16419"/>
                  </a:lnTo>
                  <a:lnTo>
                    <a:pt x="793458" y="16419"/>
                  </a:lnTo>
                  <a:lnTo>
                    <a:pt x="793458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429559" y="7047141"/>
              <a:ext cx="793750" cy="16510"/>
            </a:xfrm>
            <a:custGeom>
              <a:avLst/>
              <a:gdLst/>
              <a:ahLst/>
              <a:cxnLst/>
              <a:rect l="l" t="t" r="r" b="b"/>
              <a:pathLst>
                <a:path w="793750" h="16509">
                  <a:moveTo>
                    <a:pt x="0" y="16419"/>
                  </a:moveTo>
                  <a:lnTo>
                    <a:pt x="793458" y="16419"/>
                  </a:lnTo>
                  <a:lnTo>
                    <a:pt x="793458" y="0"/>
                  </a:lnTo>
                  <a:lnTo>
                    <a:pt x="0" y="0"/>
                  </a:lnTo>
                  <a:lnTo>
                    <a:pt x="0" y="1641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825855" y="7064579"/>
              <a:ext cx="0" cy="665480"/>
            </a:xfrm>
            <a:custGeom>
              <a:avLst/>
              <a:gdLst/>
              <a:ahLst/>
              <a:cxnLst/>
              <a:rect l="l" t="t" r="r" b="b"/>
              <a:pathLst>
                <a:path h="665479">
                  <a:moveTo>
                    <a:pt x="0" y="0"/>
                  </a:moveTo>
                  <a:lnTo>
                    <a:pt x="0" y="66538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2226148" y="6875296"/>
              <a:ext cx="789940" cy="815975"/>
            </a:xfrm>
            <a:custGeom>
              <a:avLst/>
              <a:gdLst/>
              <a:ahLst/>
              <a:cxnLst/>
              <a:rect l="l" t="t" r="r" b="b"/>
              <a:pathLst>
                <a:path w="789940" h="815975">
                  <a:moveTo>
                    <a:pt x="789395" y="0"/>
                  </a:moveTo>
                  <a:lnTo>
                    <a:pt x="0" y="0"/>
                  </a:lnTo>
                  <a:lnTo>
                    <a:pt x="0" y="815584"/>
                  </a:lnTo>
                  <a:lnTo>
                    <a:pt x="789395" y="815584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2226148" y="6875296"/>
              <a:ext cx="789940" cy="815975"/>
            </a:xfrm>
            <a:custGeom>
              <a:avLst/>
              <a:gdLst/>
              <a:ahLst/>
              <a:cxnLst/>
              <a:rect l="l" t="t" r="r" b="b"/>
              <a:pathLst>
                <a:path w="789940" h="815975">
                  <a:moveTo>
                    <a:pt x="0" y="815584"/>
                  </a:moveTo>
                  <a:lnTo>
                    <a:pt x="789395" y="815584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81558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9" name="object 5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238808" y="6886804"/>
              <a:ext cx="761949" cy="791657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2238812" y="6885650"/>
              <a:ext cx="762000" cy="792480"/>
            </a:xfrm>
            <a:custGeom>
              <a:avLst/>
              <a:gdLst/>
              <a:ahLst/>
              <a:cxnLst/>
              <a:rect l="l" t="t" r="r" b="b"/>
              <a:pathLst>
                <a:path w="762000" h="792479">
                  <a:moveTo>
                    <a:pt x="761936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0" y="792480"/>
                  </a:lnTo>
                  <a:lnTo>
                    <a:pt x="20510" y="792480"/>
                  </a:lnTo>
                  <a:lnTo>
                    <a:pt x="20510" y="25400"/>
                  </a:lnTo>
                  <a:lnTo>
                    <a:pt x="761936" y="25400"/>
                  </a:lnTo>
                  <a:lnTo>
                    <a:pt x="76193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2238810" y="7146223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2238810" y="7418928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2238807" y="6886982"/>
              <a:ext cx="762000" cy="791845"/>
            </a:xfrm>
            <a:custGeom>
              <a:avLst/>
              <a:gdLst/>
              <a:ahLst/>
              <a:cxnLst/>
              <a:rect l="l" t="t" r="r" b="b"/>
              <a:pathLst>
                <a:path w="762000" h="791845">
                  <a:moveTo>
                    <a:pt x="0" y="791321"/>
                  </a:moveTo>
                  <a:lnTo>
                    <a:pt x="761949" y="791321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79132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2109580" y="7073686"/>
              <a:ext cx="116205" cy="635000"/>
            </a:xfrm>
            <a:custGeom>
              <a:avLst/>
              <a:gdLst/>
              <a:ahLst/>
              <a:cxnLst/>
              <a:rect l="l" t="t" r="r" b="b"/>
              <a:pathLst>
                <a:path w="116204" h="635000">
                  <a:moveTo>
                    <a:pt x="115949" y="0"/>
                  </a:moveTo>
                  <a:lnTo>
                    <a:pt x="0" y="0"/>
                  </a:lnTo>
                  <a:lnTo>
                    <a:pt x="0" y="634638"/>
                  </a:lnTo>
                  <a:lnTo>
                    <a:pt x="115949" y="634638"/>
                  </a:lnTo>
                  <a:lnTo>
                    <a:pt x="115949" y="0"/>
                  </a:lnTo>
                  <a:close/>
                </a:path>
              </a:pathLst>
            </a:custGeom>
            <a:solidFill>
              <a:srgbClr val="000000">
                <a:alpha val="5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2098606" y="7061948"/>
              <a:ext cx="116205" cy="635000"/>
            </a:xfrm>
            <a:custGeom>
              <a:avLst/>
              <a:gdLst/>
              <a:ahLst/>
              <a:cxnLst/>
              <a:rect l="l" t="t" r="r" b="b"/>
              <a:pathLst>
                <a:path w="116204" h="635000">
                  <a:moveTo>
                    <a:pt x="115886" y="0"/>
                  </a:moveTo>
                  <a:lnTo>
                    <a:pt x="0" y="0"/>
                  </a:lnTo>
                  <a:lnTo>
                    <a:pt x="0" y="634659"/>
                  </a:lnTo>
                  <a:lnTo>
                    <a:pt x="115886" y="634659"/>
                  </a:lnTo>
                  <a:lnTo>
                    <a:pt x="1158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2098606" y="7061948"/>
              <a:ext cx="116205" cy="635000"/>
            </a:xfrm>
            <a:custGeom>
              <a:avLst/>
              <a:gdLst/>
              <a:ahLst/>
              <a:cxnLst/>
              <a:rect l="l" t="t" r="r" b="b"/>
              <a:pathLst>
                <a:path w="116204" h="635000">
                  <a:moveTo>
                    <a:pt x="0" y="634659"/>
                  </a:moveTo>
                  <a:lnTo>
                    <a:pt x="115886" y="634659"/>
                  </a:lnTo>
                  <a:lnTo>
                    <a:pt x="115886" y="0"/>
                  </a:lnTo>
                  <a:lnTo>
                    <a:pt x="0" y="0"/>
                  </a:lnTo>
                  <a:lnTo>
                    <a:pt x="0" y="6346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2418719" y="7318505"/>
              <a:ext cx="413384" cy="99060"/>
            </a:xfrm>
            <a:custGeom>
              <a:avLst/>
              <a:gdLst/>
              <a:ahLst/>
              <a:cxnLst/>
              <a:rect l="l" t="t" r="r" b="b"/>
              <a:pathLst>
                <a:path w="413384" h="99059">
                  <a:moveTo>
                    <a:pt x="409891" y="90557"/>
                  </a:moveTo>
                  <a:lnTo>
                    <a:pt x="393486" y="45421"/>
                  </a:lnTo>
                  <a:lnTo>
                    <a:pt x="373147" y="6733"/>
                  </a:lnTo>
                  <a:lnTo>
                    <a:pt x="332091" y="2398"/>
                  </a:lnTo>
                  <a:lnTo>
                    <a:pt x="289748" y="468"/>
                  </a:lnTo>
                  <a:lnTo>
                    <a:pt x="247451" y="0"/>
                  </a:lnTo>
                  <a:lnTo>
                    <a:pt x="206537" y="53"/>
                  </a:lnTo>
                  <a:lnTo>
                    <a:pt x="165623" y="0"/>
                  </a:lnTo>
                  <a:lnTo>
                    <a:pt x="123326" y="468"/>
                  </a:lnTo>
                  <a:lnTo>
                    <a:pt x="80983" y="2398"/>
                  </a:lnTo>
                  <a:lnTo>
                    <a:pt x="39927" y="6733"/>
                  </a:lnTo>
                  <a:lnTo>
                    <a:pt x="19588" y="45421"/>
                  </a:lnTo>
                  <a:lnTo>
                    <a:pt x="3183" y="90557"/>
                  </a:lnTo>
                  <a:lnTo>
                    <a:pt x="2073" y="95175"/>
                  </a:lnTo>
                  <a:lnTo>
                    <a:pt x="0" y="98986"/>
                  </a:lnTo>
                  <a:lnTo>
                    <a:pt x="10502" y="98033"/>
                  </a:lnTo>
                  <a:lnTo>
                    <a:pt x="42505" y="97532"/>
                  </a:lnTo>
                  <a:lnTo>
                    <a:pt x="104310" y="97357"/>
                  </a:lnTo>
                  <a:lnTo>
                    <a:pt x="168220" y="97360"/>
                  </a:lnTo>
                  <a:lnTo>
                    <a:pt x="206537" y="97395"/>
                  </a:lnTo>
                  <a:lnTo>
                    <a:pt x="244854" y="97360"/>
                  </a:lnTo>
                  <a:lnTo>
                    <a:pt x="308764" y="97357"/>
                  </a:lnTo>
                  <a:lnTo>
                    <a:pt x="370569" y="97532"/>
                  </a:lnTo>
                  <a:lnTo>
                    <a:pt x="402572" y="98033"/>
                  </a:lnTo>
                  <a:lnTo>
                    <a:pt x="413074" y="98986"/>
                  </a:lnTo>
                  <a:lnTo>
                    <a:pt x="411001" y="95175"/>
                  </a:lnTo>
                  <a:lnTo>
                    <a:pt x="409891" y="90557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2332641" y="7397184"/>
              <a:ext cx="60325" cy="33020"/>
            </a:xfrm>
            <a:custGeom>
              <a:avLst/>
              <a:gdLst/>
              <a:ahLst/>
              <a:cxnLst/>
              <a:rect l="l" t="t" r="r" b="b"/>
              <a:pathLst>
                <a:path w="60325" h="33020">
                  <a:moveTo>
                    <a:pt x="58074" y="31575"/>
                  </a:moveTo>
                  <a:lnTo>
                    <a:pt x="58325" y="30287"/>
                  </a:lnTo>
                  <a:lnTo>
                    <a:pt x="58671" y="28957"/>
                  </a:lnTo>
                  <a:lnTo>
                    <a:pt x="59121" y="27596"/>
                  </a:lnTo>
                  <a:lnTo>
                    <a:pt x="60119" y="21396"/>
                  </a:lnTo>
                  <a:lnTo>
                    <a:pt x="59510" y="12784"/>
                  </a:lnTo>
                  <a:lnTo>
                    <a:pt x="55847" y="4848"/>
                  </a:lnTo>
                  <a:lnTo>
                    <a:pt x="47686" y="674"/>
                  </a:lnTo>
                  <a:lnTo>
                    <a:pt x="37194" y="0"/>
                  </a:lnTo>
                  <a:lnTo>
                    <a:pt x="25700" y="1120"/>
                  </a:lnTo>
                  <a:lnTo>
                    <a:pt x="13937" y="5361"/>
                  </a:lnTo>
                  <a:lnTo>
                    <a:pt x="2638" y="14046"/>
                  </a:lnTo>
                  <a:lnTo>
                    <a:pt x="0" y="17564"/>
                  </a:lnTo>
                  <a:lnTo>
                    <a:pt x="1581" y="28476"/>
                  </a:lnTo>
                  <a:lnTo>
                    <a:pt x="22248" y="31393"/>
                  </a:lnTo>
                  <a:lnTo>
                    <a:pt x="35022" y="32688"/>
                  </a:lnTo>
                  <a:lnTo>
                    <a:pt x="45199" y="32652"/>
                  </a:lnTo>
                  <a:lnTo>
                    <a:pt x="58074" y="31575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2857677" y="7397184"/>
              <a:ext cx="60325" cy="33020"/>
            </a:xfrm>
            <a:custGeom>
              <a:avLst/>
              <a:gdLst/>
              <a:ahLst/>
              <a:cxnLst/>
              <a:rect l="l" t="t" r="r" b="b"/>
              <a:pathLst>
                <a:path w="60325" h="33020">
                  <a:moveTo>
                    <a:pt x="2045" y="31575"/>
                  </a:moveTo>
                  <a:lnTo>
                    <a:pt x="1793" y="30287"/>
                  </a:lnTo>
                  <a:lnTo>
                    <a:pt x="1448" y="28957"/>
                  </a:lnTo>
                  <a:lnTo>
                    <a:pt x="997" y="27596"/>
                  </a:lnTo>
                  <a:lnTo>
                    <a:pt x="0" y="21396"/>
                  </a:lnTo>
                  <a:lnTo>
                    <a:pt x="609" y="12784"/>
                  </a:lnTo>
                  <a:lnTo>
                    <a:pt x="4271" y="4848"/>
                  </a:lnTo>
                  <a:lnTo>
                    <a:pt x="12432" y="674"/>
                  </a:lnTo>
                  <a:lnTo>
                    <a:pt x="22924" y="0"/>
                  </a:lnTo>
                  <a:lnTo>
                    <a:pt x="34418" y="1120"/>
                  </a:lnTo>
                  <a:lnTo>
                    <a:pt x="46181" y="5361"/>
                  </a:lnTo>
                  <a:lnTo>
                    <a:pt x="57480" y="14046"/>
                  </a:lnTo>
                  <a:lnTo>
                    <a:pt x="60119" y="17564"/>
                  </a:lnTo>
                  <a:lnTo>
                    <a:pt x="58538" y="28476"/>
                  </a:lnTo>
                  <a:lnTo>
                    <a:pt x="37870" y="31393"/>
                  </a:lnTo>
                  <a:lnTo>
                    <a:pt x="25096" y="32688"/>
                  </a:lnTo>
                  <a:lnTo>
                    <a:pt x="14920" y="32652"/>
                  </a:lnTo>
                  <a:lnTo>
                    <a:pt x="2045" y="31575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2332605" y="7425654"/>
              <a:ext cx="64769" cy="34290"/>
            </a:xfrm>
            <a:custGeom>
              <a:avLst/>
              <a:gdLst/>
              <a:ahLst/>
              <a:cxnLst/>
              <a:rect l="l" t="t" r="r" b="b"/>
              <a:pathLst>
                <a:path w="64770" h="34290">
                  <a:moveTo>
                    <a:pt x="1465" y="5329"/>
                  </a:moveTo>
                  <a:lnTo>
                    <a:pt x="38744" y="17246"/>
                  </a:lnTo>
                  <a:lnTo>
                    <a:pt x="43498" y="17068"/>
                  </a:lnTo>
                  <a:lnTo>
                    <a:pt x="43676" y="16544"/>
                  </a:lnTo>
                  <a:lnTo>
                    <a:pt x="45079" y="20063"/>
                  </a:lnTo>
                  <a:lnTo>
                    <a:pt x="46074" y="22534"/>
                  </a:lnTo>
                  <a:lnTo>
                    <a:pt x="48974" y="29801"/>
                  </a:lnTo>
                  <a:lnTo>
                    <a:pt x="50608" y="33895"/>
                  </a:lnTo>
                  <a:lnTo>
                    <a:pt x="55079" y="29016"/>
                  </a:lnTo>
                  <a:lnTo>
                    <a:pt x="64179" y="19309"/>
                  </a:lnTo>
                  <a:lnTo>
                    <a:pt x="62063" y="17351"/>
                  </a:lnTo>
                  <a:lnTo>
                    <a:pt x="58964" y="14262"/>
                  </a:lnTo>
                  <a:lnTo>
                    <a:pt x="58273" y="12314"/>
                  </a:lnTo>
                  <a:lnTo>
                    <a:pt x="57498" y="10094"/>
                  </a:lnTo>
                  <a:lnTo>
                    <a:pt x="57393" y="6806"/>
                  </a:lnTo>
                  <a:lnTo>
                    <a:pt x="58105" y="3109"/>
                  </a:lnTo>
                  <a:lnTo>
                    <a:pt x="40286" y="3463"/>
                  </a:lnTo>
                  <a:lnTo>
                    <a:pt x="21869" y="2301"/>
                  </a:lnTo>
                  <a:lnTo>
                    <a:pt x="7450" y="765"/>
                  </a:lnTo>
                  <a:lnTo>
                    <a:pt x="1623" y="0"/>
                  </a:lnTo>
                  <a:lnTo>
                    <a:pt x="167" y="439"/>
                  </a:lnTo>
                  <a:lnTo>
                    <a:pt x="0" y="186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2853653" y="7425654"/>
              <a:ext cx="64769" cy="34290"/>
            </a:xfrm>
            <a:custGeom>
              <a:avLst/>
              <a:gdLst/>
              <a:ahLst/>
              <a:cxnLst/>
              <a:rect l="l" t="t" r="r" b="b"/>
              <a:pathLst>
                <a:path w="64770" h="34290">
                  <a:moveTo>
                    <a:pt x="62713" y="5329"/>
                  </a:moveTo>
                  <a:lnTo>
                    <a:pt x="25434" y="17246"/>
                  </a:lnTo>
                  <a:lnTo>
                    <a:pt x="20680" y="17068"/>
                  </a:lnTo>
                  <a:lnTo>
                    <a:pt x="20502" y="16544"/>
                  </a:lnTo>
                  <a:lnTo>
                    <a:pt x="19099" y="20063"/>
                  </a:lnTo>
                  <a:lnTo>
                    <a:pt x="18105" y="22534"/>
                  </a:lnTo>
                  <a:lnTo>
                    <a:pt x="15204" y="29801"/>
                  </a:lnTo>
                  <a:lnTo>
                    <a:pt x="13570" y="33895"/>
                  </a:lnTo>
                  <a:lnTo>
                    <a:pt x="9099" y="29016"/>
                  </a:lnTo>
                  <a:lnTo>
                    <a:pt x="0" y="19309"/>
                  </a:lnTo>
                  <a:lnTo>
                    <a:pt x="2115" y="17351"/>
                  </a:lnTo>
                  <a:lnTo>
                    <a:pt x="5214" y="14262"/>
                  </a:lnTo>
                  <a:lnTo>
                    <a:pt x="5905" y="12314"/>
                  </a:lnTo>
                  <a:lnTo>
                    <a:pt x="6680" y="10094"/>
                  </a:lnTo>
                  <a:lnTo>
                    <a:pt x="6785" y="6806"/>
                  </a:lnTo>
                  <a:lnTo>
                    <a:pt x="6073" y="3109"/>
                  </a:lnTo>
                  <a:lnTo>
                    <a:pt x="23893" y="3463"/>
                  </a:lnTo>
                  <a:lnTo>
                    <a:pt x="42309" y="2301"/>
                  </a:lnTo>
                  <a:lnTo>
                    <a:pt x="56728" y="765"/>
                  </a:lnTo>
                  <a:lnTo>
                    <a:pt x="62555" y="0"/>
                  </a:lnTo>
                  <a:lnTo>
                    <a:pt x="64011" y="439"/>
                  </a:lnTo>
                  <a:lnTo>
                    <a:pt x="64179" y="186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812340" y="7578751"/>
              <a:ext cx="80420" cy="102327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357746" y="7578751"/>
              <a:ext cx="80420" cy="102327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12770839" y="7456422"/>
              <a:ext cx="101600" cy="67310"/>
            </a:xfrm>
            <a:custGeom>
              <a:avLst/>
              <a:gdLst/>
              <a:ahLst/>
              <a:cxnLst/>
              <a:rect l="l" t="t" r="r" b="b"/>
              <a:pathLst>
                <a:path w="101600" h="67309">
                  <a:moveTo>
                    <a:pt x="100766" y="32743"/>
                  </a:moveTo>
                  <a:lnTo>
                    <a:pt x="96318" y="17816"/>
                  </a:lnTo>
                  <a:lnTo>
                    <a:pt x="89106" y="7650"/>
                  </a:lnTo>
                  <a:lnTo>
                    <a:pt x="82388" y="1845"/>
                  </a:lnTo>
                  <a:lnTo>
                    <a:pt x="79425" y="0"/>
                  </a:lnTo>
                  <a:lnTo>
                    <a:pt x="27215" y="26188"/>
                  </a:lnTo>
                  <a:lnTo>
                    <a:pt x="18904" y="30219"/>
                  </a:lnTo>
                  <a:lnTo>
                    <a:pt x="9751" y="35105"/>
                  </a:lnTo>
                  <a:lnTo>
                    <a:pt x="2526" y="41232"/>
                  </a:lnTo>
                  <a:lnTo>
                    <a:pt x="0" y="48985"/>
                  </a:lnTo>
                  <a:lnTo>
                    <a:pt x="984" y="60576"/>
                  </a:lnTo>
                  <a:lnTo>
                    <a:pt x="2816" y="66702"/>
                  </a:lnTo>
                  <a:lnTo>
                    <a:pt x="16016" y="64146"/>
                  </a:lnTo>
                  <a:lnTo>
                    <a:pt x="41037" y="59037"/>
                  </a:lnTo>
                  <a:lnTo>
                    <a:pt x="66003" y="53873"/>
                  </a:lnTo>
                  <a:lnTo>
                    <a:pt x="79037" y="51152"/>
                  </a:lnTo>
                  <a:lnTo>
                    <a:pt x="91278" y="47163"/>
                  </a:lnTo>
                  <a:lnTo>
                    <a:pt x="101352" y="43016"/>
                  </a:lnTo>
                  <a:lnTo>
                    <a:pt x="101289" y="39372"/>
                  </a:lnTo>
                  <a:lnTo>
                    <a:pt x="101111" y="35801"/>
                  </a:lnTo>
                  <a:lnTo>
                    <a:pt x="100766" y="32743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2380992" y="7456422"/>
              <a:ext cx="101600" cy="67310"/>
            </a:xfrm>
            <a:custGeom>
              <a:avLst/>
              <a:gdLst/>
              <a:ahLst/>
              <a:cxnLst/>
              <a:rect l="l" t="t" r="r" b="b"/>
              <a:pathLst>
                <a:path w="101600" h="67309">
                  <a:moveTo>
                    <a:pt x="586" y="32743"/>
                  </a:moveTo>
                  <a:lnTo>
                    <a:pt x="5034" y="17816"/>
                  </a:lnTo>
                  <a:lnTo>
                    <a:pt x="12246" y="7650"/>
                  </a:lnTo>
                  <a:lnTo>
                    <a:pt x="18963" y="1845"/>
                  </a:lnTo>
                  <a:lnTo>
                    <a:pt x="21927" y="0"/>
                  </a:lnTo>
                  <a:lnTo>
                    <a:pt x="74137" y="26188"/>
                  </a:lnTo>
                  <a:lnTo>
                    <a:pt x="82448" y="30219"/>
                  </a:lnTo>
                  <a:lnTo>
                    <a:pt x="91602" y="35105"/>
                  </a:lnTo>
                  <a:lnTo>
                    <a:pt x="98830" y="41232"/>
                  </a:lnTo>
                  <a:lnTo>
                    <a:pt x="101362" y="48985"/>
                  </a:lnTo>
                  <a:lnTo>
                    <a:pt x="100368" y="60576"/>
                  </a:lnTo>
                  <a:lnTo>
                    <a:pt x="98535" y="66702"/>
                  </a:lnTo>
                  <a:lnTo>
                    <a:pt x="85336" y="64146"/>
                  </a:lnTo>
                  <a:lnTo>
                    <a:pt x="60315" y="59037"/>
                  </a:lnTo>
                  <a:lnTo>
                    <a:pt x="35349" y="53873"/>
                  </a:lnTo>
                  <a:lnTo>
                    <a:pt x="22314" y="51152"/>
                  </a:lnTo>
                  <a:lnTo>
                    <a:pt x="10073" y="47163"/>
                  </a:lnTo>
                  <a:lnTo>
                    <a:pt x="0" y="43016"/>
                  </a:lnTo>
                  <a:lnTo>
                    <a:pt x="62" y="39372"/>
                  </a:lnTo>
                  <a:lnTo>
                    <a:pt x="240" y="35801"/>
                  </a:lnTo>
                  <a:lnTo>
                    <a:pt x="586" y="32743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2605550" y="7516738"/>
              <a:ext cx="40005" cy="52705"/>
            </a:xfrm>
            <a:custGeom>
              <a:avLst/>
              <a:gdLst/>
              <a:ahLst/>
              <a:cxnLst/>
              <a:rect l="l" t="t" r="r" b="b"/>
              <a:pathLst>
                <a:path w="40004" h="52704">
                  <a:moveTo>
                    <a:pt x="31851" y="26047"/>
                  </a:moveTo>
                  <a:lnTo>
                    <a:pt x="22898" y="9296"/>
                  </a:lnTo>
                  <a:lnTo>
                    <a:pt x="20904" y="13017"/>
                  </a:lnTo>
                  <a:lnTo>
                    <a:pt x="27863" y="26047"/>
                  </a:lnTo>
                  <a:lnTo>
                    <a:pt x="15925" y="48374"/>
                  </a:lnTo>
                  <a:lnTo>
                    <a:pt x="3987" y="26047"/>
                  </a:lnTo>
                  <a:lnTo>
                    <a:pt x="17919" y="0"/>
                  </a:lnTo>
                  <a:lnTo>
                    <a:pt x="13931" y="0"/>
                  </a:lnTo>
                  <a:lnTo>
                    <a:pt x="0" y="26047"/>
                  </a:lnTo>
                  <a:lnTo>
                    <a:pt x="13931" y="52082"/>
                  </a:lnTo>
                  <a:lnTo>
                    <a:pt x="17919" y="52082"/>
                  </a:lnTo>
                  <a:lnTo>
                    <a:pt x="31851" y="26047"/>
                  </a:lnTo>
                  <a:close/>
                </a:path>
                <a:path w="40004" h="52704">
                  <a:moveTo>
                    <a:pt x="39801" y="26035"/>
                  </a:moveTo>
                  <a:lnTo>
                    <a:pt x="25869" y="0"/>
                  </a:lnTo>
                  <a:lnTo>
                    <a:pt x="21894" y="0"/>
                  </a:lnTo>
                  <a:lnTo>
                    <a:pt x="7962" y="26035"/>
                  </a:lnTo>
                  <a:lnTo>
                    <a:pt x="16916" y="42786"/>
                  </a:lnTo>
                  <a:lnTo>
                    <a:pt x="18910" y="39065"/>
                  </a:lnTo>
                  <a:lnTo>
                    <a:pt x="11950" y="26035"/>
                  </a:lnTo>
                  <a:lnTo>
                    <a:pt x="23888" y="3721"/>
                  </a:lnTo>
                  <a:lnTo>
                    <a:pt x="35826" y="26035"/>
                  </a:lnTo>
                  <a:lnTo>
                    <a:pt x="21894" y="52082"/>
                  </a:lnTo>
                  <a:lnTo>
                    <a:pt x="25869" y="52082"/>
                  </a:lnTo>
                  <a:lnTo>
                    <a:pt x="39801" y="26035"/>
                  </a:lnTo>
                  <a:close/>
                </a:path>
              </a:pathLst>
            </a:custGeom>
            <a:solidFill>
              <a:srgbClr val="000000">
                <a:alpha val="34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2361273" y="7299656"/>
              <a:ext cx="528955" cy="356870"/>
            </a:xfrm>
            <a:custGeom>
              <a:avLst/>
              <a:gdLst/>
              <a:ahLst/>
              <a:cxnLst/>
              <a:rect l="l" t="t" r="r" b="b"/>
              <a:pathLst>
                <a:path w="528954" h="356870">
                  <a:moveTo>
                    <a:pt x="524375" y="192516"/>
                  </a:moveTo>
                  <a:lnTo>
                    <a:pt x="522437" y="189018"/>
                  </a:lnTo>
                  <a:lnTo>
                    <a:pt x="516416" y="174358"/>
                  </a:lnTo>
                  <a:lnTo>
                    <a:pt x="514081" y="169898"/>
                  </a:lnTo>
                  <a:lnTo>
                    <a:pt x="491945" y="145237"/>
                  </a:lnTo>
                  <a:lnTo>
                    <a:pt x="490971" y="143384"/>
                  </a:lnTo>
                  <a:lnTo>
                    <a:pt x="476519" y="98159"/>
                  </a:lnTo>
                  <a:lnTo>
                    <a:pt x="459664" y="60074"/>
                  </a:lnTo>
                  <a:lnTo>
                    <a:pt x="436028" y="17759"/>
                  </a:lnTo>
                  <a:lnTo>
                    <a:pt x="418247" y="6000"/>
                  </a:lnTo>
                  <a:lnTo>
                    <a:pt x="415378" y="7549"/>
                  </a:lnTo>
                  <a:lnTo>
                    <a:pt x="409053" y="6712"/>
                  </a:lnTo>
                  <a:lnTo>
                    <a:pt x="383384" y="4240"/>
                  </a:lnTo>
                  <a:lnTo>
                    <a:pt x="350653" y="2091"/>
                  </a:lnTo>
                  <a:lnTo>
                    <a:pt x="310907" y="574"/>
                  </a:lnTo>
                  <a:lnTo>
                    <a:pt x="264192" y="0"/>
                  </a:lnTo>
                  <a:lnTo>
                    <a:pt x="217476" y="574"/>
                  </a:lnTo>
                  <a:lnTo>
                    <a:pt x="177726" y="2091"/>
                  </a:lnTo>
                  <a:lnTo>
                    <a:pt x="144992" y="4240"/>
                  </a:lnTo>
                  <a:lnTo>
                    <a:pt x="119321" y="6712"/>
                  </a:lnTo>
                  <a:lnTo>
                    <a:pt x="112996" y="7549"/>
                  </a:lnTo>
                  <a:lnTo>
                    <a:pt x="110127" y="6000"/>
                  </a:lnTo>
                  <a:lnTo>
                    <a:pt x="68711" y="60074"/>
                  </a:lnTo>
                  <a:lnTo>
                    <a:pt x="51855" y="98159"/>
                  </a:lnTo>
                  <a:lnTo>
                    <a:pt x="38367" y="139897"/>
                  </a:lnTo>
                  <a:lnTo>
                    <a:pt x="37403" y="143384"/>
                  </a:lnTo>
                  <a:lnTo>
                    <a:pt x="36429" y="145237"/>
                  </a:lnTo>
                  <a:lnTo>
                    <a:pt x="33424" y="148337"/>
                  </a:lnTo>
                  <a:lnTo>
                    <a:pt x="29491" y="152389"/>
                  </a:lnTo>
                  <a:lnTo>
                    <a:pt x="23603" y="158607"/>
                  </a:lnTo>
                  <a:lnTo>
                    <a:pt x="17843" y="165080"/>
                  </a:lnTo>
                  <a:lnTo>
                    <a:pt x="14293" y="169898"/>
                  </a:lnTo>
                  <a:lnTo>
                    <a:pt x="11968" y="174358"/>
                  </a:lnTo>
                  <a:lnTo>
                    <a:pt x="5947" y="189018"/>
                  </a:lnTo>
                  <a:lnTo>
                    <a:pt x="4000" y="192516"/>
                  </a:lnTo>
                  <a:lnTo>
                    <a:pt x="2062" y="196013"/>
                  </a:lnTo>
                  <a:lnTo>
                    <a:pt x="0" y="202526"/>
                  </a:lnTo>
                  <a:lnTo>
                    <a:pt x="282" y="206202"/>
                  </a:lnTo>
                  <a:lnTo>
                    <a:pt x="1627" y="234754"/>
                  </a:lnTo>
                  <a:lnTo>
                    <a:pt x="3157" y="276594"/>
                  </a:lnTo>
                  <a:lnTo>
                    <a:pt x="4882" y="316249"/>
                  </a:lnTo>
                  <a:lnTo>
                    <a:pt x="17033" y="356053"/>
                  </a:lnTo>
                  <a:lnTo>
                    <a:pt x="28178" y="356696"/>
                  </a:lnTo>
                  <a:lnTo>
                    <a:pt x="31089" y="356696"/>
                  </a:lnTo>
                  <a:lnTo>
                    <a:pt x="29728" y="353000"/>
                  </a:lnTo>
                  <a:lnTo>
                    <a:pt x="36723" y="352225"/>
                  </a:lnTo>
                  <a:lnTo>
                    <a:pt x="70417" y="351170"/>
                  </a:lnTo>
                  <a:lnTo>
                    <a:pt x="140291" y="349605"/>
                  </a:lnTo>
                  <a:lnTo>
                    <a:pt x="215249" y="348185"/>
                  </a:lnTo>
                  <a:lnTo>
                    <a:pt x="264192" y="347565"/>
                  </a:lnTo>
                  <a:lnTo>
                    <a:pt x="313130" y="348185"/>
                  </a:lnTo>
                  <a:lnTo>
                    <a:pt x="388084" y="349605"/>
                  </a:lnTo>
                  <a:lnTo>
                    <a:pt x="457958" y="351170"/>
                  </a:lnTo>
                  <a:lnTo>
                    <a:pt x="491652" y="352225"/>
                  </a:lnTo>
                  <a:lnTo>
                    <a:pt x="498646" y="353000"/>
                  </a:lnTo>
                  <a:lnTo>
                    <a:pt x="497285" y="356696"/>
                  </a:lnTo>
                  <a:lnTo>
                    <a:pt x="500196" y="356696"/>
                  </a:lnTo>
                  <a:lnTo>
                    <a:pt x="523492" y="316249"/>
                  </a:lnTo>
                  <a:lnTo>
                    <a:pt x="525219" y="276594"/>
                  </a:lnTo>
                  <a:lnTo>
                    <a:pt x="526751" y="234754"/>
                  </a:lnTo>
                  <a:lnTo>
                    <a:pt x="528102" y="206202"/>
                  </a:lnTo>
                  <a:lnTo>
                    <a:pt x="528375" y="202526"/>
                  </a:lnTo>
                  <a:lnTo>
                    <a:pt x="526312" y="196013"/>
                  </a:lnTo>
                  <a:lnTo>
                    <a:pt x="524375" y="192516"/>
                  </a:lnTo>
                  <a:close/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2407698" y="7447165"/>
              <a:ext cx="218440" cy="55880"/>
            </a:xfrm>
            <a:custGeom>
              <a:avLst/>
              <a:gdLst/>
              <a:ahLst/>
              <a:cxnLst/>
              <a:rect l="l" t="t" r="r" b="b"/>
              <a:pathLst>
                <a:path w="218440" h="55879">
                  <a:moveTo>
                    <a:pt x="0" y="0"/>
                  </a:moveTo>
                  <a:lnTo>
                    <a:pt x="50080" y="29017"/>
                  </a:lnTo>
                  <a:lnTo>
                    <a:pt x="89523" y="44482"/>
                  </a:lnTo>
                  <a:lnTo>
                    <a:pt x="138805" y="51606"/>
                  </a:lnTo>
                  <a:lnTo>
                    <a:pt x="218401" y="5560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2625814" y="7447165"/>
              <a:ext cx="218440" cy="55880"/>
            </a:xfrm>
            <a:custGeom>
              <a:avLst/>
              <a:gdLst/>
              <a:ahLst/>
              <a:cxnLst/>
              <a:rect l="l" t="t" r="r" b="b"/>
              <a:pathLst>
                <a:path w="218440" h="55879">
                  <a:moveTo>
                    <a:pt x="218401" y="0"/>
                  </a:moveTo>
                  <a:lnTo>
                    <a:pt x="168321" y="29017"/>
                  </a:lnTo>
                  <a:lnTo>
                    <a:pt x="128877" y="44482"/>
                  </a:lnTo>
                  <a:lnTo>
                    <a:pt x="79595" y="51606"/>
                  </a:lnTo>
                  <a:lnTo>
                    <a:pt x="0" y="55603"/>
                  </a:lnTo>
                </a:path>
              </a:pathLst>
            </a:custGeom>
            <a:ln w="7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8771961" y="3893358"/>
              <a:ext cx="0" cy="755650"/>
            </a:xfrm>
            <a:custGeom>
              <a:avLst/>
              <a:gdLst/>
              <a:ahLst/>
              <a:cxnLst/>
              <a:rect l="l" t="t" r="r" b="b"/>
              <a:pathLst>
                <a:path h="755650">
                  <a:moveTo>
                    <a:pt x="0" y="0"/>
                  </a:moveTo>
                  <a:lnTo>
                    <a:pt x="0" y="755593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8747856" y="4632266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0116942" y="3893358"/>
              <a:ext cx="0" cy="1913255"/>
            </a:xfrm>
            <a:custGeom>
              <a:avLst/>
              <a:gdLst/>
              <a:ahLst/>
              <a:cxnLst/>
              <a:rect l="l" t="t" r="r" b="b"/>
              <a:pathLst>
                <a:path h="1913254">
                  <a:moveTo>
                    <a:pt x="0" y="0"/>
                  </a:moveTo>
                  <a:lnTo>
                    <a:pt x="0" y="1913225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0092836" y="5789885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1708673" y="3893358"/>
              <a:ext cx="0" cy="2428240"/>
            </a:xfrm>
            <a:custGeom>
              <a:avLst/>
              <a:gdLst/>
              <a:ahLst/>
              <a:cxnLst/>
              <a:rect l="l" t="t" r="r" b="b"/>
              <a:pathLst>
                <a:path h="2428240">
                  <a:moveTo>
                    <a:pt x="0" y="0"/>
                  </a:moveTo>
                  <a:lnTo>
                    <a:pt x="0" y="2427725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1684568" y="6304383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2727675" y="3893358"/>
              <a:ext cx="0" cy="2548890"/>
            </a:xfrm>
            <a:custGeom>
              <a:avLst/>
              <a:gdLst/>
              <a:ahLst/>
              <a:cxnLst/>
              <a:rect l="l" t="t" r="r" b="b"/>
              <a:pathLst>
                <a:path h="2548890">
                  <a:moveTo>
                    <a:pt x="0" y="0"/>
                  </a:moveTo>
                  <a:lnTo>
                    <a:pt x="0" y="2548429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2703569" y="6425101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3291645" y="3893358"/>
              <a:ext cx="0" cy="2873375"/>
            </a:xfrm>
            <a:custGeom>
              <a:avLst/>
              <a:gdLst/>
              <a:ahLst/>
              <a:cxnLst/>
              <a:rect l="l" t="t" r="r" b="b"/>
              <a:pathLst>
                <a:path h="2873375">
                  <a:moveTo>
                    <a:pt x="0" y="0"/>
                  </a:moveTo>
                  <a:lnTo>
                    <a:pt x="0" y="2872958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3267540" y="6749632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2170733" y="3893358"/>
              <a:ext cx="0" cy="3249295"/>
            </a:xfrm>
            <a:custGeom>
              <a:avLst/>
              <a:gdLst/>
              <a:ahLst/>
              <a:cxnLst/>
              <a:rect l="l" t="t" r="r" b="b"/>
              <a:pathLst>
                <a:path h="3249295">
                  <a:moveTo>
                    <a:pt x="0" y="0"/>
                  </a:moveTo>
                  <a:lnTo>
                    <a:pt x="0" y="3248943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2146628" y="7125610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0680443" y="4559650"/>
              <a:ext cx="137160" cy="3385820"/>
            </a:xfrm>
            <a:custGeom>
              <a:avLst/>
              <a:gdLst/>
              <a:ahLst/>
              <a:cxnLst/>
              <a:rect l="l" t="t" r="r" b="b"/>
              <a:pathLst>
                <a:path w="137159" h="3385820">
                  <a:moveTo>
                    <a:pt x="136536" y="0"/>
                  </a:moveTo>
                  <a:lnTo>
                    <a:pt x="0" y="1991027"/>
                  </a:lnTo>
                  <a:lnTo>
                    <a:pt x="111310" y="1946492"/>
                  </a:lnTo>
                  <a:lnTo>
                    <a:pt x="70179" y="3385762"/>
                  </a:lnTo>
                </a:path>
              </a:pathLst>
            </a:custGeom>
            <a:ln w="6282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" name="object 93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97" name="object 9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12</a:t>
            </a:fld>
            <a:endParaRPr spc="-20" dirty="0"/>
          </a:p>
        </p:txBody>
      </p:sp>
      <p:sp>
        <p:nvSpPr>
          <p:cNvPr id="98" name="object 9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94" name="object 94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504190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02.3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3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b="1" spc="3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façades</a:t>
            </a:r>
            <a:r>
              <a:rPr sz="2950" b="1" spc="3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minimales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1119692" y="1555452"/>
            <a:ext cx="5509260" cy="20783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25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91440" algn="just">
              <a:lnSpc>
                <a:spcPts val="1980"/>
              </a:lnSpc>
              <a:spcBef>
                <a:spcPts val="40"/>
              </a:spcBef>
            </a:pPr>
            <a:r>
              <a:rPr sz="1650" dirty="0">
                <a:latin typeface="Renault Group"/>
                <a:cs typeface="Renault Group"/>
              </a:rPr>
              <a:t>Lorsque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bandeau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noir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ne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permet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pas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cohabitation </a:t>
            </a:r>
            <a:r>
              <a:rPr sz="1650" dirty="0">
                <a:latin typeface="Renault Group"/>
                <a:cs typeface="Renault Group"/>
              </a:rPr>
              <a:t>des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2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marques,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une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plaque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Dacia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est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posée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à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coté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25" dirty="0">
                <a:latin typeface="Renault Group"/>
                <a:cs typeface="Renault Group"/>
              </a:rPr>
              <a:t>la </a:t>
            </a:r>
            <a:r>
              <a:rPr sz="1650" spc="-10" dirty="0">
                <a:latin typeface="Renault Group"/>
                <a:cs typeface="Renault Group"/>
              </a:rPr>
              <a:t>vitrine.</a:t>
            </a:r>
            <a:endParaRPr sz="16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1905"/>
              </a:spcBef>
            </a:pPr>
            <a:r>
              <a:rPr sz="1650" dirty="0">
                <a:latin typeface="Renault Group"/>
                <a:cs typeface="Renault Group"/>
              </a:rPr>
              <a:t>Sur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façades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urbaines,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plaque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murale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Dacia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est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spc="-20" dirty="0">
                <a:latin typeface="Renault Group"/>
                <a:cs typeface="Renault Group"/>
              </a:rPr>
              <a:t>uti-</a:t>
            </a:r>
            <a:r>
              <a:rPr sz="1650" dirty="0">
                <a:latin typeface="Renault Group"/>
                <a:cs typeface="Renault Group"/>
              </a:rPr>
              <a:t>lisée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lorsqu’il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20" dirty="0">
                <a:latin typeface="Renault Group"/>
                <a:cs typeface="Renault Group"/>
              </a:rPr>
              <a:t>n’est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pas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possible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poser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enseignes </a:t>
            </a:r>
            <a:r>
              <a:rPr sz="1650" dirty="0">
                <a:latin typeface="Renault Group"/>
                <a:cs typeface="Renault Group"/>
              </a:rPr>
              <a:t>drapeaux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murales.</a:t>
            </a:r>
            <a:endParaRPr sz="1650">
              <a:latin typeface="Renault Group"/>
              <a:cs typeface="Renault Group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1119692" y="3948161"/>
            <a:ext cx="5495290" cy="2480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755" marR="106045" indent="-18669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groupe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3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drapeaux,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associé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dans</a:t>
            </a:r>
            <a:r>
              <a:rPr sz="1650" spc="-20" dirty="0">
                <a:latin typeface="Renault Group Book"/>
                <a:cs typeface="Renault Group Book"/>
              </a:rPr>
              <a:t> l’odre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suivant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50" dirty="0">
                <a:latin typeface="Renault Group Book"/>
                <a:cs typeface="Renault Group Book"/>
              </a:rPr>
              <a:t>: 	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noir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jaune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  <a:p>
            <a:pPr marL="199390" marR="5080" indent="-187325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enseignes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drapeau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murales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mât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b="1" dirty="0">
                <a:latin typeface="Renault Group Semibold"/>
                <a:cs typeface="Renault Group Semibold"/>
              </a:rPr>
              <a:t>ou</a:t>
            </a:r>
            <a:r>
              <a:rPr sz="1650" b="1" spc="-10" dirty="0">
                <a:latin typeface="Renault Group Semibold"/>
                <a:cs typeface="Renault Group Semibold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totem 	Renault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la </a:t>
            </a:r>
            <a:r>
              <a:rPr sz="1650" spc="-10" dirty="0">
                <a:latin typeface="Renault Group Book"/>
                <a:cs typeface="Renault Group Book"/>
              </a:rPr>
              <a:t>signature</a:t>
            </a:r>
            <a:r>
              <a:rPr sz="165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Renault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marquage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neutralisé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 </a:t>
            </a:r>
            <a:r>
              <a:rPr sz="1650" spc="-10" dirty="0">
                <a:latin typeface="Renault Group Book"/>
                <a:cs typeface="Renault Group Book"/>
              </a:rPr>
              <a:t>l’entrée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raison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sociale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37490" y="7833331"/>
            <a:ext cx="20701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-50" dirty="0">
                <a:solidFill>
                  <a:srgbClr val="009FE3"/>
                </a:solidFill>
                <a:latin typeface="Renault Group"/>
                <a:cs typeface="Renault Group"/>
              </a:rPr>
              <a:t>A</a:t>
            </a:r>
            <a:endParaRPr sz="1950">
              <a:latin typeface="Renault Group"/>
              <a:cs typeface="Renault Group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225845" y="7833331"/>
            <a:ext cx="18478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-50" dirty="0">
                <a:solidFill>
                  <a:srgbClr val="009FE3"/>
                </a:solidFill>
                <a:latin typeface="Renault Group"/>
                <a:cs typeface="Renault Group"/>
              </a:rPr>
              <a:t>B</a:t>
            </a:r>
            <a:endParaRPr sz="1950">
              <a:latin typeface="Renault Group"/>
              <a:cs typeface="Renault Group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58125" y="3499583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758272" y="3493082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421959" y="3499583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507582" y="3503554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0556634" y="3499583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0643220" y="3503554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645125" y="3499583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5726370" y="3503554"/>
            <a:ext cx="151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023872" y="3499583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108854" y="3503554"/>
            <a:ext cx="14478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6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6552527" y="3499583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6638151" y="3503554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6945741" y="4523634"/>
            <a:ext cx="5283200" cy="3122930"/>
            <a:chOff x="6945741" y="4523634"/>
            <a:chExt cx="5283200" cy="3122930"/>
          </a:xfrm>
        </p:grpSpPr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50187" y="4523634"/>
              <a:ext cx="5278568" cy="310480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950186" y="7625467"/>
              <a:ext cx="5278755" cy="20955"/>
            </a:xfrm>
            <a:custGeom>
              <a:avLst/>
              <a:gdLst/>
              <a:ahLst/>
              <a:cxnLst/>
              <a:rect l="l" t="t" r="r" b="b"/>
              <a:pathLst>
                <a:path w="5278755" h="20954">
                  <a:moveTo>
                    <a:pt x="0" y="0"/>
                  </a:moveTo>
                  <a:lnTo>
                    <a:pt x="0" y="20942"/>
                  </a:lnTo>
                  <a:lnTo>
                    <a:pt x="5278567" y="20942"/>
                  </a:lnTo>
                  <a:lnTo>
                    <a:pt x="52785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950176" y="6698058"/>
              <a:ext cx="4988560" cy="863600"/>
            </a:xfrm>
            <a:custGeom>
              <a:avLst/>
              <a:gdLst/>
              <a:ahLst/>
              <a:cxnLst/>
              <a:rect l="l" t="t" r="r" b="b"/>
              <a:pathLst>
                <a:path w="4988559" h="863600">
                  <a:moveTo>
                    <a:pt x="571512" y="0"/>
                  </a:moveTo>
                  <a:lnTo>
                    <a:pt x="0" y="0"/>
                  </a:lnTo>
                  <a:lnTo>
                    <a:pt x="0" y="863600"/>
                  </a:lnTo>
                  <a:lnTo>
                    <a:pt x="571512" y="863600"/>
                  </a:lnTo>
                  <a:lnTo>
                    <a:pt x="571512" y="0"/>
                  </a:lnTo>
                  <a:close/>
                </a:path>
                <a:path w="4988559" h="863600">
                  <a:moveTo>
                    <a:pt x="1890166" y="0"/>
                  </a:moveTo>
                  <a:lnTo>
                    <a:pt x="1887029" y="0"/>
                  </a:lnTo>
                  <a:lnTo>
                    <a:pt x="1887029" y="863600"/>
                  </a:lnTo>
                  <a:lnTo>
                    <a:pt x="1890166" y="863600"/>
                  </a:lnTo>
                  <a:lnTo>
                    <a:pt x="1890166" y="0"/>
                  </a:lnTo>
                  <a:close/>
                </a:path>
                <a:path w="4988559" h="863600">
                  <a:moveTo>
                    <a:pt x="3206585" y="0"/>
                  </a:moveTo>
                  <a:lnTo>
                    <a:pt x="3205683" y="0"/>
                  </a:lnTo>
                  <a:lnTo>
                    <a:pt x="3205683" y="863600"/>
                  </a:lnTo>
                  <a:lnTo>
                    <a:pt x="3206585" y="863600"/>
                  </a:lnTo>
                  <a:lnTo>
                    <a:pt x="3206585" y="0"/>
                  </a:lnTo>
                  <a:close/>
                </a:path>
                <a:path w="4988559" h="863600">
                  <a:moveTo>
                    <a:pt x="4988331" y="0"/>
                  </a:moveTo>
                  <a:lnTo>
                    <a:pt x="3302114" y="0"/>
                  </a:lnTo>
                  <a:lnTo>
                    <a:pt x="3302114" y="863600"/>
                  </a:lnTo>
                  <a:lnTo>
                    <a:pt x="4988331" y="863600"/>
                  </a:lnTo>
                  <a:lnTo>
                    <a:pt x="4988331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950176" y="7561658"/>
              <a:ext cx="4988560" cy="59055"/>
            </a:xfrm>
            <a:custGeom>
              <a:avLst/>
              <a:gdLst/>
              <a:ahLst/>
              <a:cxnLst/>
              <a:rect l="l" t="t" r="r" b="b"/>
              <a:pathLst>
                <a:path w="4988559" h="59054">
                  <a:moveTo>
                    <a:pt x="571512" y="0"/>
                  </a:moveTo>
                  <a:lnTo>
                    <a:pt x="0" y="0"/>
                  </a:lnTo>
                  <a:lnTo>
                    <a:pt x="0" y="59016"/>
                  </a:lnTo>
                  <a:lnTo>
                    <a:pt x="571512" y="59016"/>
                  </a:lnTo>
                  <a:lnTo>
                    <a:pt x="571512" y="0"/>
                  </a:lnTo>
                  <a:close/>
                </a:path>
                <a:path w="4988559" h="59054">
                  <a:moveTo>
                    <a:pt x="1890166" y="0"/>
                  </a:moveTo>
                  <a:lnTo>
                    <a:pt x="1887029" y="0"/>
                  </a:lnTo>
                  <a:lnTo>
                    <a:pt x="1887029" y="59016"/>
                  </a:lnTo>
                  <a:lnTo>
                    <a:pt x="1890166" y="59016"/>
                  </a:lnTo>
                  <a:lnTo>
                    <a:pt x="1890166" y="0"/>
                  </a:lnTo>
                  <a:close/>
                </a:path>
                <a:path w="4988559" h="59054">
                  <a:moveTo>
                    <a:pt x="3206585" y="0"/>
                  </a:moveTo>
                  <a:lnTo>
                    <a:pt x="3205683" y="0"/>
                  </a:lnTo>
                  <a:lnTo>
                    <a:pt x="3205683" y="59016"/>
                  </a:lnTo>
                  <a:lnTo>
                    <a:pt x="3206585" y="59016"/>
                  </a:lnTo>
                  <a:lnTo>
                    <a:pt x="3206585" y="0"/>
                  </a:lnTo>
                  <a:close/>
                </a:path>
                <a:path w="4988559" h="59054">
                  <a:moveTo>
                    <a:pt x="4988331" y="0"/>
                  </a:moveTo>
                  <a:lnTo>
                    <a:pt x="3302114" y="0"/>
                  </a:lnTo>
                  <a:lnTo>
                    <a:pt x="3302114" y="59016"/>
                  </a:lnTo>
                  <a:lnTo>
                    <a:pt x="4988331" y="59016"/>
                  </a:lnTo>
                  <a:lnTo>
                    <a:pt x="4988331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950186" y="6634266"/>
              <a:ext cx="4988560" cy="986790"/>
            </a:xfrm>
            <a:custGeom>
              <a:avLst/>
              <a:gdLst/>
              <a:ahLst/>
              <a:cxnLst/>
              <a:rect l="l" t="t" r="r" b="b"/>
              <a:pathLst>
                <a:path w="4988559" h="986790">
                  <a:moveTo>
                    <a:pt x="0" y="986403"/>
                  </a:moveTo>
                  <a:lnTo>
                    <a:pt x="4988332" y="986403"/>
                  </a:lnTo>
                  <a:lnTo>
                    <a:pt x="4988332" y="0"/>
                  </a:lnTo>
                  <a:lnTo>
                    <a:pt x="0" y="0"/>
                  </a:lnTo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950187" y="5892075"/>
              <a:ext cx="4988560" cy="806450"/>
            </a:xfrm>
            <a:custGeom>
              <a:avLst/>
              <a:gdLst/>
              <a:ahLst/>
              <a:cxnLst/>
              <a:rect l="l" t="t" r="r" b="b"/>
              <a:pathLst>
                <a:path w="4988559" h="806450">
                  <a:moveTo>
                    <a:pt x="4988333" y="0"/>
                  </a:moveTo>
                  <a:lnTo>
                    <a:pt x="0" y="0"/>
                  </a:lnTo>
                  <a:lnTo>
                    <a:pt x="0" y="805981"/>
                  </a:lnTo>
                  <a:lnTo>
                    <a:pt x="4988333" y="805981"/>
                  </a:lnTo>
                  <a:lnTo>
                    <a:pt x="498833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240117" y="5892078"/>
              <a:ext cx="4597400" cy="806450"/>
            </a:xfrm>
            <a:custGeom>
              <a:avLst/>
              <a:gdLst/>
              <a:ahLst/>
              <a:cxnLst/>
              <a:rect l="l" t="t" r="r" b="b"/>
              <a:pathLst>
                <a:path w="4597400" h="806450">
                  <a:moveTo>
                    <a:pt x="2616" y="0"/>
                  </a:moveTo>
                  <a:lnTo>
                    <a:pt x="0" y="0"/>
                  </a:lnTo>
                  <a:lnTo>
                    <a:pt x="0" y="805980"/>
                  </a:lnTo>
                  <a:lnTo>
                    <a:pt x="2616" y="805980"/>
                  </a:lnTo>
                  <a:lnTo>
                    <a:pt x="2616" y="0"/>
                  </a:lnTo>
                  <a:close/>
                </a:path>
                <a:path w="4597400" h="806450">
                  <a:moveTo>
                    <a:pt x="76720" y="0"/>
                  </a:moveTo>
                  <a:lnTo>
                    <a:pt x="74091" y="0"/>
                  </a:lnTo>
                  <a:lnTo>
                    <a:pt x="74091" y="805980"/>
                  </a:lnTo>
                  <a:lnTo>
                    <a:pt x="76720" y="805980"/>
                  </a:lnTo>
                  <a:lnTo>
                    <a:pt x="76720" y="0"/>
                  </a:lnTo>
                  <a:close/>
                </a:path>
                <a:path w="4597400" h="806450">
                  <a:moveTo>
                    <a:pt x="150825" y="0"/>
                  </a:moveTo>
                  <a:lnTo>
                    <a:pt x="148196" y="0"/>
                  </a:lnTo>
                  <a:lnTo>
                    <a:pt x="148196" y="805980"/>
                  </a:lnTo>
                  <a:lnTo>
                    <a:pt x="150825" y="805980"/>
                  </a:lnTo>
                  <a:lnTo>
                    <a:pt x="150825" y="0"/>
                  </a:lnTo>
                  <a:close/>
                </a:path>
                <a:path w="4597400" h="806450">
                  <a:moveTo>
                    <a:pt x="224929" y="0"/>
                  </a:moveTo>
                  <a:lnTo>
                    <a:pt x="222313" y="0"/>
                  </a:lnTo>
                  <a:lnTo>
                    <a:pt x="222313" y="805980"/>
                  </a:lnTo>
                  <a:lnTo>
                    <a:pt x="224929" y="805980"/>
                  </a:lnTo>
                  <a:lnTo>
                    <a:pt x="224929" y="0"/>
                  </a:lnTo>
                  <a:close/>
                </a:path>
                <a:path w="4597400" h="806450">
                  <a:moveTo>
                    <a:pt x="447230" y="733196"/>
                  </a:moveTo>
                  <a:lnTo>
                    <a:pt x="444614" y="733196"/>
                  </a:lnTo>
                  <a:lnTo>
                    <a:pt x="444614" y="737273"/>
                  </a:lnTo>
                  <a:lnTo>
                    <a:pt x="447230" y="737273"/>
                  </a:lnTo>
                  <a:lnTo>
                    <a:pt x="447230" y="733196"/>
                  </a:lnTo>
                  <a:close/>
                </a:path>
                <a:path w="4597400" h="806450">
                  <a:moveTo>
                    <a:pt x="447230" y="0"/>
                  </a:moveTo>
                  <a:lnTo>
                    <a:pt x="444614" y="0"/>
                  </a:lnTo>
                  <a:lnTo>
                    <a:pt x="444614" y="443788"/>
                  </a:lnTo>
                  <a:lnTo>
                    <a:pt x="447230" y="443788"/>
                  </a:lnTo>
                  <a:lnTo>
                    <a:pt x="447230" y="0"/>
                  </a:lnTo>
                  <a:close/>
                </a:path>
                <a:path w="4597400" h="806450">
                  <a:moveTo>
                    <a:pt x="521335" y="733196"/>
                  </a:moveTo>
                  <a:lnTo>
                    <a:pt x="518718" y="733196"/>
                  </a:lnTo>
                  <a:lnTo>
                    <a:pt x="518718" y="737273"/>
                  </a:lnTo>
                  <a:lnTo>
                    <a:pt x="521335" y="737273"/>
                  </a:lnTo>
                  <a:lnTo>
                    <a:pt x="521335" y="733196"/>
                  </a:lnTo>
                  <a:close/>
                </a:path>
                <a:path w="4597400" h="806450">
                  <a:moveTo>
                    <a:pt x="521335" y="0"/>
                  </a:moveTo>
                  <a:lnTo>
                    <a:pt x="518718" y="0"/>
                  </a:lnTo>
                  <a:lnTo>
                    <a:pt x="518718" y="443788"/>
                  </a:lnTo>
                  <a:lnTo>
                    <a:pt x="521335" y="443788"/>
                  </a:lnTo>
                  <a:lnTo>
                    <a:pt x="521335" y="0"/>
                  </a:lnTo>
                  <a:close/>
                </a:path>
                <a:path w="4597400" h="806450">
                  <a:moveTo>
                    <a:pt x="595439" y="733196"/>
                  </a:moveTo>
                  <a:lnTo>
                    <a:pt x="592823" y="733196"/>
                  </a:lnTo>
                  <a:lnTo>
                    <a:pt x="592823" y="737273"/>
                  </a:lnTo>
                  <a:lnTo>
                    <a:pt x="595439" y="737273"/>
                  </a:lnTo>
                  <a:lnTo>
                    <a:pt x="595439" y="733196"/>
                  </a:lnTo>
                  <a:close/>
                </a:path>
                <a:path w="4597400" h="806450">
                  <a:moveTo>
                    <a:pt x="595439" y="0"/>
                  </a:moveTo>
                  <a:lnTo>
                    <a:pt x="592823" y="0"/>
                  </a:lnTo>
                  <a:lnTo>
                    <a:pt x="592823" y="443788"/>
                  </a:lnTo>
                  <a:lnTo>
                    <a:pt x="595439" y="443788"/>
                  </a:lnTo>
                  <a:lnTo>
                    <a:pt x="595439" y="0"/>
                  </a:lnTo>
                  <a:close/>
                </a:path>
                <a:path w="4597400" h="806450">
                  <a:moveTo>
                    <a:pt x="669544" y="733196"/>
                  </a:moveTo>
                  <a:lnTo>
                    <a:pt x="666927" y="733196"/>
                  </a:lnTo>
                  <a:lnTo>
                    <a:pt x="666927" y="737273"/>
                  </a:lnTo>
                  <a:lnTo>
                    <a:pt x="669544" y="737273"/>
                  </a:lnTo>
                  <a:lnTo>
                    <a:pt x="669544" y="733196"/>
                  </a:lnTo>
                  <a:close/>
                </a:path>
                <a:path w="4597400" h="806450">
                  <a:moveTo>
                    <a:pt x="669544" y="0"/>
                  </a:moveTo>
                  <a:lnTo>
                    <a:pt x="666927" y="0"/>
                  </a:lnTo>
                  <a:lnTo>
                    <a:pt x="666927" y="443788"/>
                  </a:lnTo>
                  <a:lnTo>
                    <a:pt x="669544" y="443788"/>
                  </a:lnTo>
                  <a:lnTo>
                    <a:pt x="669544" y="0"/>
                  </a:lnTo>
                  <a:close/>
                </a:path>
                <a:path w="4597400" h="806450">
                  <a:moveTo>
                    <a:pt x="891857" y="733196"/>
                  </a:moveTo>
                  <a:lnTo>
                    <a:pt x="889241" y="733196"/>
                  </a:lnTo>
                  <a:lnTo>
                    <a:pt x="889241" y="737273"/>
                  </a:lnTo>
                  <a:lnTo>
                    <a:pt x="891857" y="737273"/>
                  </a:lnTo>
                  <a:lnTo>
                    <a:pt x="891857" y="733196"/>
                  </a:lnTo>
                  <a:close/>
                </a:path>
                <a:path w="4597400" h="806450">
                  <a:moveTo>
                    <a:pt x="891857" y="0"/>
                  </a:moveTo>
                  <a:lnTo>
                    <a:pt x="889241" y="0"/>
                  </a:lnTo>
                  <a:lnTo>
                    <a:pt x="889241" y="443788"/>
                  </a:lnTo>
                  <a:lnTo>
                    <a:pt x="891857" y="443788"/>
                  </a:lnTo>
                  <a:lnTo>
                    <a:pt x="891857" y="0"/>
                  </a:lnTo>
                  <a:close/>
                </a:path>
                <a:path w="4597400" h="806450">
                  <a:moveTo>
                    <a:pt x="965962" y="733196"/>
                  </a:moveTo>
                  <a:lnTo>
                    <a:pt x="963345" y="733196"/>
                  </a:lnTo>
                  <a:lnTo>
                    <a:pt x="963345" y="737273"/>
                  </a:lnTo>
                  <a:lnTo>
                    <a:pt x="965962" y="737273"/>
                  </a:lnTo>
                  <a:lnTo>
                    <a:pt x="965962" y="733196"/>
                  </a:lnTo>
                  <a:close/>
                </a:path>
                <a:path w="4597400" h="806450">
                  <a:moveTo>
                    <a:pt x="965962" y="0"/>
                  </a:moveTo>
                  <a:lnTo>
                    <a:pt x="963345" y="0"/>
                  </a:lnTo>
                  <a:lnTo>
                    <a:pt x="963345" y="443788"/>
                  </a:lnTo>
                  <a:lnTo>
                    <a:pt x="965962" y="443788"/>
                  </a:lnTo>
                  <a:lnTo>
                    <a:pt x="965962" y="0"/>
                  </a:lnTo>
                  <a:close/>
                </a:path>
                <a:path w="4597400" h="806450">
                  <a:moveTo>
                    <a:pt x="1040066" y="733196"/>
                  </a:moveTo>
                  <a:lnTo>
                    <a:pt x="1037450" y="733196"/>
                  </a:lnTo>
                  <a:lnTo>
                    <a:pt x="1037450" y="737273"/>
                  </a:lnTo>
                  <a:lnTo>
                    <a:pt x="1040066" y="737273"/>
                  </a:lnTo>
                  <a:lnTo>
                    <a:pt x="1040066" y="733196"/>
                  </a:lnTo>
                  <a:close/>
                </a:path>
                <a:path w="4597400" h="806450">
                  <a:moveTo>
                    <a:pt x="1040066" y="0"/>
                  </a:moveTo>
                  <a:lnTo>
                    <a:pt x="1037450" y="0"/>
                  </a:lnTo>
                  <a:lnTo>
                    <a:pt x="1037450" y="443788"/>
                  </a:lnTo>
                  <a:lnTo>
                    <a:pt x="1040066" y="443788"/>
                  </a:lnTo>
                  <a:lnTo>
                    <a:pt x="1040066" y="0"/>
                  </a:lnTo>
                  <a:close/>
                </a:path>
                <a:path w="4597400" h="806450">
                  <a:moveTo>
                    <a:pt x="1114171" y="733196"/>
                  </a:moveTo>
                  <a:lnTo>
                    <a:pt x="1111554" y="733196"/>
                  </a:lnTo>
                  <a:lnTo>
                    <a:pt x="1111554" y="737273"/>
                  </a:lnTo>
                  <a:lnTo>
                    <a:pt x="1114171" y="737273"/>
                  </a:lnTo>
                  <a:lnTo>
                    <a:pt x="1114171" y="733196"/>
                  </a:lnTo>
                  <a:close/>
                </a:path>
                <a:path w="4597400" h="806450">
                  <a:moveTo>
                    <a:pt x="1114171" y="0"/>
                  </a:moveTo>
                  <a:lnTo>
                    <a:pt x="1111554" y="0"/>
                  </a:lnTo>
                  <a:lnTo>
                    <a:pt x="1111554" y="443788"/>
                  </a:lnTo>
                  <a:lnTo>
                    <a:pt x="1114171" y="443788"/>
                  </a:lnTo>
                  <a:lnTo>
                    <a:pt x="1114171" y="0"/>
                  </a:lnTo>
                  <a:close/>
                </a:path>
                <a:path w="4597400" h="806450">
                  <a:moveTo>
                    <a:pt x="1336484" y="733196"/>
                  </a:moveTo>
                  <a:lnTo>
                    <a:pt x="1333855" y="733196"/>
                  </a:lnTo>
                  <a:lnTo>
                    <a:pt x="1333855" y="737273"/>
                  </a:lnTo>
                  <a:lnTo>
                    <a:pt x="1336484" y="737273"/>
                  </a:lnTo>
                  <a:lnTo>
                    <a:pt x="1336484" y="733196"/>
                  </a:lnTo>
                  <a:close/>
                </a:path>
                <a:path w="4597400" h="806450">
                  <a:moveTo>
                    <a:pt x="1336484" y="0"/>
                  </a:moveTo>
                  <a:lnTo>
                    <a:pt x="1333855" y="0"/>
                  </a:lnTo>
                  <a:lnTo>
                    <a:pt x="1333855" y="443788"/>
                  </a:lnTo>
                  <a:lnTo>
                    <a:pt x="1336484" y="443788"/>
                  </a:lnTo>
                  <a:lnTo>
                    <a:pt x="1336484" y="0"/>
                  </a:lnTo>
                  <a:close/>
                </a:path>
                <a:path w="4597400" h="806450">
                  <a:moveTo>
                    <a:pt x="1410589" y="733196"/>
                  </a:moveTo>
                  <a:lnTo>
                    <a:pt x="1407960" y="733196"/>
                  </a:lnTo>
                  <a:lnTo>
                    <a:pt x="1407960" y="737273"/>
                  </a:lnTo>
                  <a:lnTo>
                    <a:pt x="1410589" y="737273"/>
                  </a:lnTo>
                  <a:lnTo>
                    <a:pt x="1410589" y="733196"/>
                  </a:lnTo>
                  <a:close/>
                </a:path>
                <a:path w="4597400" h="806450">
                  <a:moveTo>
                    <a:pt x="1410589" y="0"/>
                  </a:moveTo>
                  <a:lnTo>
                    <a:pt x="1407960" y="0"/>
                  </a:lnTo>
                  <a:lnTo>
                    <a:pt x="1407960" y="443788"/>
                  </a:lnTo>
                  <a:lnTo>
                    <a:pt x="1410589" y="443788"/>
                  </a:lnTo>
                  <a:lnTo>
                    <a:pt x="1410589" y="0"/>
                  </a:lnTo>
                  <a:close/>
                </a:path>
                <a:path w="4597400" h="806450">
                  <a:moveTo>
                    <a:pt x="1484680" y="733196"/>
                  </a:moveTo>
                  <a:lnTo>
                    <a:pt x="1482064" y="733196"/>
                  </a:lnTo>
                  <a:lnTo>
                    <a:pt x="1482064" y="737273"/>
                  </a:lnTo>
                  <a:lnTo>
                    <a:pt x="1484680" y="737273"/>
                  </a:lnTo>
                  <a:lnTo>
                    <a:pt x="1484680" y="733196"/>
                  </a:lnTo>
                  <a:close/>
                </a:path>
                <a:path w="4597400" h="806450">
                  <a:moveTo>
                    <a:pt x="1484680" y="0"/>
                  </a:moveTo>
                  <a:lnTo>
                    <a:pt x="1482064" y="0"/>
                  </a:lnTo>
                  <a:lnTo>
                    <a:pt x="1482064" y="443788"/>
                  </a:lnTo>
                  <a:lnTo>
                    <a:pt x="1484680" y="443788"/>
                  </a:lnTo>
                  <a:lnTo>
                    <a:pt x="1484680" y="0"/>
                  </a:lnTo>
                  <a:close/>
                </a:path>
                <a:path w="4597400" h="806450">
                  <a:moveTo>
                    <a:pt x="1558785" y="733196"/>
                  </a:moveTo>
                  <a:lnTo>
                    <a:pt x="1556169" y="733196"/>
                  </a:lnTo>
                  <a:lnTo>
                    <a:pt x="1556169" y="737273"/>
                  </a:lnTo>
                  <a:lnTo>
                    <a:pt x="1558785" y="737273"/>
                  </a:lnTo>
                  <a:lnTo>
                    <a:pt x="1558785" y="733196"/>
                  </a:lnTo>
                  <a:close/>
                </a:path>
                <a:path w="4597400" h="806450">
                  <a:moveTo>
                    <a:pt x="1558785" y="0"/>
                  </a:moveTo>
                  <a:lnTo>
                    <a:pt x="1556169" y="0"/>
                  </a:lnTo>
                  <a:lnTo>
                    <a:pt x="1556169" y="443788"/>
                  </a:lnTo>
                  <a:lnTo>
                    <a:pt x="1558785" y="443788"/>
                  </a:lnTo>
                  <a:lnTo>
                    <a:pt x="1558785" y="0"/>
                  </a:lnTo>
                  <a:close/>
                </a:path>
                <a:path w="4597400" h="806450">
                  <a:moveTo>
                    <a:pt x="1781098" y="733196"/>
                  </a:moveTo>
                  <a:lnTo>
                    <a:pt x="1778482" y="733196"/>
                  </a:lnTo>
                  <a:lnTo>
                    <a:pt x="1778482" y="737273"/>
                  </a:lnTo>
                  <a:lnTo>
                    <a:pt x="1781098" y="737273"/>
                  </a:lnTo>
                  <a:lnTo>
                    <a:pt x="1781098" y="733196"/>
                  </a:lnTo>
                  <a:close/>
                </a:path>
                <a:path w="4597400" h="806450">
                  <a:moveTo>
                    <a:pt x="1781098" y="0"/>
                  </a:moveTo>
                  <a:lnTo>
                    <a:pt x="1778482" y="0"/>
                  </a:lnTo>
                  <a:lnTo>
                    <a:pt x="1778482" y="443788"/>
                  </a:lnTo>
                  <a:lnTo>
                    <a:pt x="1781098" y="443788"/>
                  </a:lnTo>
                  <a:lnTo>
                    <a:pt x="1781098" y="0"/>
                  </a:lnTo>
                  <a:close/>
                </a:path>
                <a:path w="4597400" h="806450">
                  <a:moveTo>
                    <a:pt x="1855203" y="733196"/>
                  </a:moveTo>
                  <a:lnTo>
                    <a:pt x="1852587" y="733196"/>
                  </a:lnTo>
                  <a:lnTo>
                    <a:pt x="1852587" y="737273"/>
                  </a:lnTo>
                  <a:lnTo>
                    <a:pt x="1855203" y="737273"/>
                  </a:lnTo>
                  <a:lnTo>
                    <a:pt x="1855203" y="733196"/>
                  </a:lnTo>
                  <a:close/>
                </a:path>
                <a:path w="4597400" h="806450">
                  <a:moveTo>
                    <a:pt x="1855203" y="0"/>
                  </a:moveTo>
                  <a:lnTo>
                    <a:pt x="1852587" y="0"/>
                  </a:lnTo>
                  <a:lnTo>
                    <a:pt x="1852587" y="443788"/>
                  </a:lnTo>
                  <a:lnTo>
                    <a:pt x="1855203" y="443788"/>
                  </a:lnTo>
                  <a:lnTo>
                    <a:pt x="1855203" y="0"/>
                  </a:lnTo>
                  <a:close/>
                </a:path>
                <a:path w="4597400" h="806450">
                  <a:moveTo>
                    <a:pt x="1929307" y="733196"/>
                  </a:moveTo>
                  <a:lnTo>
                    <a:pt x="1926691" y="733196"/>
                  </a:lnTo>
                  <a:lnTo>
                    <a:pt x="1926691" y="737273"/>
                  </a:lnTo>
                  <a:lnTo>
                    <a:pt x="1929307" y="737273"/>
                  </a:lnTo>
                  <a:lnTo>
                    <a:pt x="1929307" y="733196"/>
                  </a:lnTo>
                  <a:close/>
                </a:path>
                <a:path w="4597400" h="806450">
                  <a:moveTo>
                    <a:pt x="1929307" y="0"/>
                  </a:moveTo>
                  <a:lnTo>
                    <a:pt x="1926691" y="0"/>
                  </a:lnTo>
                  <a:lnTo>
                    <a:pt x="1926691" y="443788"/>
                  </a:lnTo>
                  <a:lnTo>
                    <a:pt x="1929307" y="443788"/>
                  </a:lnTo>
                  <a:lnTo>
                    <a:pt x="1929307" y="0"/>
                  </a:lnTo>
                  <a:close/>
                </a:path>
                <a:path w="4597400" h="806450">
                  <a:moveTo>
                    <a:pt x="2003412" y="733196"/>
                  </a:moveTo>
                  <a:lnTo>
                    <a:pt x="2000796" y="733196"/>
                  </a:lnTo>
                  <a:lnTo>
                    <a:pt x="2000796" y="737273"/>
                  </a:lnTo>
                  <a:lnTo>
                    <a:pt x="2003412" y="737273"/>
                  </a:lnTo>
                  <a:lnTo>
                    <a:pt x="2003412" y="733196"/>
                  </a:lnTo>
                  <a:close/>
                </a:path>
                <a:path w="4597400" h="806450">
                  <a:moveTo>
                    <a:pt x="2003412" y="0"/>
                  </a:moveTo>
                  <a:lnTo>
                    <a:pt x="2000796" y="0"/>
                  </a:lnTo>
                  <a:lnTo>
                    <a:pt x="2000796" y="443788"/>
                  </a:lnTo>
                  <a:lnTo>
                    <a:pt x="2003412" y="443788"/>
                  </a:lnTo>
                  <a:lnTo>
                    <a:pt x="2003412" y="0"/>
                  </a:lnTo>
                  <a:close/>
                </a:path>
                <a:path w="4597400" h="806450">
                  <a:moveTo>
                    <a:pt x="2225725" y="733196"/>
                  </a:moveTo>
                  <a:lnTo>
                    <a:pt x="2223109" y="733196"/>
                  </a:lnTo>
                  <a:lnTo>
                    <a:pt x="2223109" y="737273"/>
                  </a:lnTo>
                  <a:lnTo>
                    <a:pt x="2225725" y="737273"/>
                  </a:lnTo>
                  <a:lnTo>
                    <a:pt x="2225725" y="733196"/>
                  </a:lnTo>
                  <a:close/>
                </a:path>
                <a:path w="4597400" h="806450">
                  <a:moveTo>
                    <a:pt x="2225725" y="0"/>
                  </a:moveTo>
                  <a:lnTo>
                    <a:pt x="2223109" y="0"/>
                  </a:lnTo>
                  <a:lnTo>
                    <a:pt x="2223109" y="443788"/>
                  </a:lnTo>
                  <a:lnTo>
                    <a:pt x="2225725" y="443788"/>
                  </a:lnTo>
                  <a:lnTo>
                    <a:pt x="2225725" y="0"/>
                  </a:lnTo>
                  <a:close/>
                </a:path>
                <a:path w="4597400" h="806450">
                  <a:moveTo>
                    <a:pt x="2299830" y="733196"/>
                  </a:moveTo>
                  <a:lnTo>
                    <a:pt x="2297214" y="733196"/>
                  </a:lnTo>
                  <a:lnTo>
                    <a:pt x="2297214" y="737273"/>
                  </a:lnTo>
                  <a:lnTo>
                    <a:pt x="2299830" y="737273"/>
                  </a:lnTo>
                  <a:lnTo>
                    <a:pt x="2299830" y="733196"/>
                  </a:lnTo>
                  <a:close/>
                </a:path>
                <a:path w="4597400" h="806450">
                  <a:moveTo>
                    <a:pt x="2299830" y="0"/>
                  </a:moveTo>
                  <a:lnTo>
                    <a:pt x="2297214" y="0"/>
                  </a:lnTo>
                  <a:lnTo>
                    <a:pt x="2297214" y="443788"/>
                  </a:lnTo>
                  <a:lnTo>
                    <a:pt x="2299830" y="443788"/>
                  </a:lnTo>
                  <a:lnTo>
                    <a:pt x="2299830" y="0"/>
                  </a:lnTo>
                  <a:close/>
                </a:path>
                <a:path w="4597400" h="806450">
                  <a:moveTo>
                    <a:pt x="2373934" y="733196"/>
                  </a:moveTo>
                  <a:lnTo>
                    <a:pt x="2371318" y="733196"/>
                  </a:lnTo>
                  <a:lnTo>
                    <a:pt x="2371318" y="737273"/>
                  </a:lnTo>
                  <a:lnTo>
                    <a:pt x="2373934" y="737273"/>
                  </a:lnTo>
                  <a:lnTo>
                    <a:pt x="2373934" y="733196"/>
                  </a:lnTo>
                  <a:close/>
                </a:path>
                <a:path w="4597400" h="806450">
                  <a:moveTo>
                    <a:pt x="2373934" y="0"/>
                  </a:moveTo>
                  <a:lnTo>
                    <a:pt x="2371318" y="0"/>
                  </a:lnTo>
                  <a:lnTo>
                    <a:pt x="2371318" y="443788"/>
                  </a:lnTo>
                  <a:lnTo>
                    <a:pt x="2373934" y="443788"/>
                  </a:lnTo>
                  <a:lnTo>
                    <a:pt x="2373934" y="0"/>
                  </a:lnTo>
                  <a:close/>
                </a:path>
                <a:path w="4597400" h="806450">
                  <a:moveTo>
                    <a:pt x="2448026" y="733196"/>
                  </a:moveTo>
                  <a:lnTo>
                    <a:pt x="2445410" y="733196"/>
                  </a:lnTo>
                  <a:lnTo>
                    <a:pt x="2445410" y="737273"/>
                  </a:lnTo>
                  <a:lnTo>
                    <a:pt x="2448026" y="737273"/>
                  </a:lnTo>
                  <a:lnTo>
                    <a:pt x="2448026" y="733196"/>
                  </a:lnTo>
                  <a:close/>
                </a:path>
                <a:path w="4597400" h="806450">
                  <a:moveTo>
                    <a:pt x="2448026" y="0"/>
                  </a:moveTo>
                  <a:lnTo>
                    <a:pt x="2445410" y="0"/>
                  </a:lnTo>
                  <a:lnTo>
                    <a:pt x="2445410" y="443788"/>
                  </a:lnTo>
                  <a:lnTo>
                    <a:pt x="2448026" y="443788"/>
                  </a:lnTo>
                  <a:lnTo>
                    <a:pt x="2448026" y="0"/>
                  </a:lnTo>
                  <a:close/>
                </a:path>
                <a:path w="4597400" h="806450">
                  <a:moveTo>
                    <a:pt x="2670340" y="733196"/>
                  </a:moveTo>
                  <a:lnTo>
                    <a:pt x="2667724" y="733196"/>
                  </a:lnTo>
                  <a:lnTo>
                    <a:pt x="2667724" y="737273"/>
                  </a:lnTo>
                  <a:lnTo>
                    <a:pt x="2670340" y="737273"/>
                  </a:lnTo>
                  <a:lnTo>
                    <a:pt x="2670340" y="733196"/>
                  </a:lnTo>
                  <a:close/>
                </a:path>
                <a:path w="4597400" h="806450">
                  <a:moveTo>
                    <a:pt x="2670340" y="0"/>
                  </a:moveTo>
                  <a:lnTo>
                    <a:pt x="2667724" y="0"/>
                  </a:lnTo>
                  <a:lnTo>
                    <a:pt x="2667724" y="443788"/>
                  </a:lnTo>
                  <a:lnTo>
                    <a:pt x="2670340" y="443788"/>
                  </a:lnTo>
                  <a:lnTo>
                    <a:pt x="2670340" y="0"/>
                  </a:lnTo>
                  <a:close/>
                </a:path>
                <a:path w="4597400" h="806450">
                  <a:moveTo>
                    <a:pt x="2744444" y="733196"/>
                  </a:moveTo>
                  <a:lnTo>
                    <a:pt x="2741828" y="733196"/>
                  </a:lnTo>
                  <a:lnTo>
                    <a:pt x="2741828" y="737273"/>
                  </a:lnTo>
                  <a:lnTo>
                    <a:pt x="2744444" y="737273"/>
                  </a:lnTo>
                  <a:lnTo>
                    <a:pt x="2744444" y="733196"/>
                  </a:lnTo>
                  <a:close/>
                </a:path>
                <a:path w="4597400" h="806450">
                  <a:moveTo>
                    <a:pt x="2744444" y="0"/>
                  </a:moveTo>
                  <a:lnTo>
                    <a:pt x="2741828" y="0"/>
                  </a:lnTo>
                  <a:lnTo>
                    <a:pt x="2741828" y="443788"/>
                  </a:lnTo>
                  <a:lnTo>
                    <a:pt x="2744444" y="443788"/>
                  </a:lnTo>
                  <a:lnTo>
                    <a:pt x="2744444" y="0"/>
                  </a:lnTo>
                  <a:close/>
                </a:path>
                <a:path w="4597400" h="806450">
                  <a:moveTo>
                    <a:pt x="2818549" y="733196"/>
                  </a:moveTo>
                  <a:lnTo>
                    <a:pt x="2815933" y="733196"/>
                  </a:lnTo>
                  <a:lnTo>
                    <a:pt x="2815933" y="737273"/>
                  </a:lnTo>
                  <a:lnTo>
                    <a:pt x="2818549" y="737273"/>
                  </a:lnTo>
                  <a:lnTo>
                    <a:pt x="2818549" y="733196"/>
                  </a:lnTo>
                  <a:close/>
                </a:path>
                <a:path w="4597400" h="806450">
                  <a:moveTo>
                    <a:pt x="2818549" y="0"/>
                  </a:moveTo>
                  <a:lnTo>
                    <a:pt x="2815933" y="0"/>
                  </a:lnTo>
                  <a:lnTo>
                    <a:pt x="2815933" y="443788"/>
                  </a:lnTo>
                  <a:lnTo>
                    <a:pt x="2818549" y="443788"/>
                  </a:lnTo>
                  <a:lnTo>
                    <a:pt x="2818549" y="0"/>
                  </a:lnTo>
                  <a:close/>
                </a:path>
                <a:path w="4597400" h="806450">
                  <a:moveTo>
                    <a:pt x="2892653" y="0"/>
                  </a:moveTo>
                  <a:lnTo>
                    <a:pt x="2890037" y="0"/>
                  </a:lnTo>
                  <a:lnTo>
                    <a:pt x="2890037" y="443788"/>
                  </a:lnTo>
                  <a:lnTo>
                    <a:pt x="2892653" y="443788"/>
                  </a:lnTo>
                  <a:lnTo>
                    <a:pt x="2892653" y="0"/>
                  </a:lnTo>
                  <a:close/>
                </a:path>
                <a:path w="4597400" h="806450">
                  <a:moveTo>
                    <a:pt x="3114967" y="0"/>
                  </a:moveTo>
                  <a:lnTo>
                    <a:pt x="3112351" y="0"/>
                  </a:lnTo>
                  <a:lnTo>
                    <a:pt x="3112351" y="805980"/>
                  </a:lnTo>
                  <a:lnTo>
                    <a:pt x="3114967" y="805980"/>
                  </a:lnTo>
                  <a:lnTo>
                    <a:pt x="3114967" y="0"/>
                  </a:lnTo>
                  <a:close/>
                </a:path>
                <a:path w="4597400" h="806450">
                  <a:moveTo>
                    <a:pt x="3189071" y="731786"/>
                  </a:moveTo>
                  <a:lnTo>
                    <a:pt x="3186455" y="731786"/>
                  </a:lnTo>
                  <a:lnTo>
                    <a:pt x="3186455" y="805980"/>
                  </a:lnTo>
                  <a:lnTo>
                    <a:pt x="3189071" y="805980"/>
                  </a:lnTo>
                  <a:lnTo>
                    <a:pt x="3189071" y="731786"/>
                  </a:lnTo>
                  <a:close/>
                </a:path>
                <a:path w="4597400" h="806450">
                  <a:moveTo>
                    <a:pt x="3189071" y="0"/>
                  </a:moveTo>
                  <a:lnTo>
                    <a:pt x="3186455" y="0"/>
                  </a:lnTo>
                  <a:lnTo>
                    <a:pt x="3186455" y="438480"/>
                  </a:lnTo>
                  <a:lnTo>
                    <a:pt x="3189071" y="438480"/>
                  </a:lnTo>
                  <a:lnTo>
                    <a:pt x="3189071" y="0"/>
                  </a:lnTo>
                  <a:close/>
                </a:path>
                <a:path w="4597400" h="806450">
                  <a:moveTo>
                    <a:pt x="3263176" y="731786"/>
                  </a:moveTo>
                  <a:lnTo>
                    <a:pt x="3260560" y="731786"/>
                  </a:lnTo>
                  <a:lnTo>
                    <a:pt x="3260560" y="805980"/>
                  </a:lnTo>
                  <a:lnTo>
                    <a:pt x="3263176" y="805980"/>
                  </a:lnTo>
                  <a:lnTo>
                    <a:pt x="3263176" y="731786"/>
                  </a:lnTo>
                  <a:close/>
                </a:path>
                <a:path w="4597400" h="806450">
                  <a:moveTo>
                    <a:pt x="3263176" y="0"/>
                  </a:moveTo>
                  <a:lnTo>
                    <a:pt x="3260560" y="0"/>
                  </a:lnTo>
                  <a:lnTo>
                    <a:pt x="3260560" y="438480"/>
                  </a:lnTo>
                  <a:lnTo>
                    <a:pt x="3263176" y="438480"/>
                  </a:lnTo>
                  <a:lnTo>
                    <a:pt x="3263176" y="0"/>
                  </a:lnTo>
                  <a:close/>
                </a:path>
                <a:path w="4597400" h="806450">
                  <a:moveTo>
                    <a:pt x="3337280" y="731786"/>
                  </a:moveTo>
                  <a:lnTo>
                    <a:pt x="3334664" y="731786"/>
                  </a:lnTo>
                  <a:lnTo>
                    <a:pt x="3334664" y="805980"/>
                  </a:lnTo>
                  <a:lnTo>
                    <a:pt x="3337280" y="805980"/>
                  </a:lnTo>
                  <a:lnTo>
                    <a:pt x="3337280" y="731786"/>
                  </a:lnTo>
                  <a:close/>
                </a:path>
                <a:path w="4597400" h="806450">
                  <a:moveTo>
                    <a:pt x="3337280" y="0"/>
                  </a:moveTo>
                  <a:lnTo>
                    <a:pt x="3334664" y="0"/>
                  </a:lnTo>
                  <a:lnTo>
                    <a:pt x="3334664" y="438480"/>
                  </a:lnTo>
                  <a:lnTo>
                    <a:pt x="3337280" y="438480"/>
                  </a:lnTo>
                  <a:lnTo>
                    <a:pt x="3337280" y="0"/>
                  </a:lnTo>
                  <a:close/>
                </a:path>
                <a:path w="4597400" h="806450">
                  <a:moveTo>
                    <a:pt x="3559594" y="735037"/>
                  </a:moveTo>
                  <a:lnTo>
                    <a:pt x="3556965" y="735037"/>
                  </a:lnTo>
                  <a:lnTo>
                    <a:pt x="3556965" y="805980"/>
                  </a:lnTo>
                  <a:lnTo>
                    <a:pt x="3559594" y="805980"/>
                  </a:lnTo>
                  <a:lnTo>
                    <a:pt x="3559594" y="735037"/>
                  </a:lnTo>
                  <a:close/>
                </a:path>
                <a:path w="4597400" h="806450">
                  <a:moveTo>
                    <a:pt x="3559594" y="0"/>
                  </a:moveTo>
                  <a:lnTo>
                    <a:pt x="3556965" y="0"/>
                  </a:lnTo>
                  <a:lnTo>
                    <a:pt x="3556965" y="441744"/>
                  </a:lnTo>
                  <a:lnTo>
                    <a:pt x="3559594" y="441744"/>
                  </a:lnTo>
                  <a:lnTo>
                    <a:pt x="3559594" y="0"/>
                  </a:lnTo>
                  <a:close/>
                </a:path>
                <a:path w="4597400" h="806450">
                  <a:moveTo>
                    <a:pt x="3633698" y="735037"/>
                  </a:moveTo>
                  <a:lnTo>
                    <a:pt x="3631069" y="735037"/>
                  </a:lnTo>
                  <a:lnTo>
                    <a:pt x="3631069" y="805980"/>
                  </a:lnTo>
                  <a:lnTo>
                    <a:pt x="3633698" y="805980"/>
                  </a:lnTo>
                  <a:lnTo>
                    <a:pt x="3633698" y="735037"/>
                  </a:lnTo>
                  <a:close/>
                </a:path>
                <a:path w="4597400" h="806450">
                  <a:moveTo>
                    <a:pt x="3633698" y="0"/>
                  </a:moveTo>
                  <a:lnTo>
                    <a:pt x="3631069" y="0"/>
                  </a:lnTo>
                  <a:lnTo>
                    <a:pt x="3631069" y="441744"/>
                  </a:lnTo>
                  <a:lnTo>
                    <a:pt x="3633698" y="441744"/>
                  </a:lnTo>
                  <a:lnTo>
                    <a:pt x="3633698" y="0"/>
                  </a:lnTo>
                  <a:close/>
                </a:path>
                <a:path w="4597400" h="806450">
                  <a:moveTo>
                    <a:pt x="3707790" y="735037"/>
                  </a:moveTo>
                  <a:lnTo>
                    <a:pt x="3705174" y="735037"/>
                  </a:lnTo>
                  <a:lnTo>
                    <a:pt x="3705174" y="805980"/>
                  </a:lnTo>
                  <a:lnTo>
                    <a:pt x="3707790" y="805980"/>
                  </a:lnTo>
                  <a:lnTo>
                    <a:pt x="3707790" y="735037"/>
                  </a:lnTo>
                  <a:close/>
                </a:path>
                <a:path w="4597400" h="806450">
                  <a:moveTo>
                    <a:pt x="3707790" y="0"/>
                  </a:moveTo>
                  <a:lnTo>
                    <a:pt x="3705174" y="0"/>
                  </a:lnTo>
                  <a:lnTo>
                    <a:pt x="3705174" y="441744"/>
                  </a:lnTo>
                  <a:lnTo>
                    <a:pt x="3707790" y="441744"/>
                  </a:lnTo>
                  <a:lnTo>
                    <a:pt x="3707790" y="0"/>
                  </a:lnTo>
                  <a:close/>
                </a:path>
                <a:path w="4597400" h="806450">
                  <a:moveTo>
                    <a:pt x="3781895" y="735037"/>
                  </a:moveTo>
                  <a:lnTo>
                    <a:pt x="3779278" y="735037"/>
                  </a:lnTo>
                  <a:lnTo>
                    <a:pt x="3779278" y="805980"/>
                  </a:lnTo>
                  <a:lnTo>
                    <a:pt x="3781895" y="805980"/>
                  </a:lnTo>
                  <a:lnTo>
                    <a:pt x="3781895" y="735037"/>
                  </a:lnTo>
                  <a:close/>
                </a:path>
                <a:path w="4597400" h="806450">
                  <a:moveTo>
                    <a:pt x="4004208" y="0"/>
                  </a:moveTo>
                  <a:lnTo>
                    <a:pt x="4001592" y="0"/>
                  </a:lnTo>
                  <a:lnTo>
                    <a:pt x="4001592" y="805980"/>
                  </a:lnTo>
                  <a:lnTo>
                    <a:pt x="4004208" y="805980"/>
                  </a:lnTo>
                  <a:lnTo>
                    <a:pt x="4004208" y="0"/>
                  </a:lnTo>
                  <a:close/>
                </a:path>
                <a:path w="4597400" h="806450">
                  <a:moveTo>
                    <a:pt x="4078313" y="0"/>
                  </a:moveTo>
                  <a:lnTo>
                    <a:pt x="4075696" y="0"/>
                  </a:lnTo>
                  <a:lnTo>
                    <a:pt x="4075696" y="805980"/>
                  </a:lnTo>
                  <a:lnTo>
                    <a:pt x="4078313" y="805980"/>
                  </a:lnTo>
                  <a:lnTo>
                    <a:pt x="4078313" y="0"/>
                  </a:lnTo>
                  <a:close/>
                </a:path>
                <a:path w="4597400" h="806450">
                  <a:moveTo>
                    <a:pt x="4152417" y="0"/>
                  </a:moveTo>
                  <a:lnTo>
                    <a:pt x="4149801" y="0"/>
                  </a:lnTo>
                  <a:lnTo>
                    <a:pt x="4149801" y="805980"/>
                  </a:lnTo>
                  <a:lnTo>
                    <a:pt x="4152417" y="805980"/>
                  </a:lnTo>
                  <a:lnTo>
                    <a:pt x="4152417" y="0"/>
                  </a:lnTo>
                  <a:close/>
                </a:path>
                <a:path w="4597400" h="806450">
                  <a:moveTo>
                    <a:pt x="4448835" y="0"/>
                  </a:moveTo>
                  <a:lnTo>
                    <a:pt x="4446219" y="0"/>
                  </a:lnTo>
                  <a:lnTo>
                    <a:pt x="4446219" y="805980"/>
                  </a:lnTo>
                  <a:lnTo>
                    <a:pt x="4448835" y="805980"/>
                  </a:lnTo>
                  <a:lnTo>
                    <a:pt x="4448835" y="0"/>
                  </a:lnTo>
                  <a:close/>
                </a:path>
                <a:path w="4597400" h="806450">
                  <a:moveTo>
                    <a:pt x="4522940" y="0"/>
                  </a:moveTo>
                  <a:lnTo>
                    <a:pt x="4520311" y="0"/>
                  </a:lnTo>
                  <a:lnTo>
                    <a:pt x="4520311" y="805980"/>
                  </a:lnTo>
                  <a:lnTo>
                    <a:pt x="4522940" y="805980"/>
                  </a:lnTo>
                  <a:lnTo>
                    <a:pt x="4522940" y="0"/>
                  </a:lnTo>
                  <a:close/>
                </a:path>
                <a:path w="4597400" h="806450">
                  <a:moveTo>
                    <a:pt x="4597044" y="0"/>
                  </a:moveTo>
                  <a:lnTo>
                    <a:pt x="4594428" y="0"/>
                  </a:lnTo>
                  <a:lnTo>
                    <a:pt x="4594428" y="805980"/>
                  </a:lnTo>
                  <a:lnTo>
                    <a:pt x="4597044" y="805980"/>
                  </a:lnTo>
                  <a:lnTo>
                    <a:pt x="4597044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017804" y="5892078"/>
              <a:ext cx="4893945" cy="806450"/>
            </a:xfrm>
            <a:custGeom>
              <a:avLst/>
              <a:gdLst/>
              <a:ahLst/>
              <a:cxnLst/>
              <a:rect l="l" t="t" r="r" b="b"/>
              <a:pathLst>
                <a:path w="4893945" h="806450">
                  <a:moveTo>
                    <a:pt x="2616" y="0"/>
                  </a:moveTo>
                  <a:lnTo>
                    <a:pt x="0" y="0"/>
                  </a:lnTo>
                  <a:lnTo>
                    <a:pt x="0" y="805980"/>
                  </a:lnTo>
                  <a:lnTo>
                    <a:pt x="2616" y="805980"/>
                  </a:lnTo>
                  <a:lnTo>
                    <a:pt x="2616" y="0"/>
                  </a:lnTo>
                  <a:close/>
                </a:path>
                <a:path w="4893945" h="806450">
                  <a:moveTo>
                    <a:pt x="76720" y="0"/>
                  </a:moveTo>
                  <a:lnTo>
                    <a:pt x="74104" y="0"/>
                  </a:lnTo>
                  <a:lnTo>
                    <a:pt x="74104" y="805980"/>
                  </a:lnTo>
                  <a:lnTo>
                    <a:pt x="76720" y="805980"/>
                  </a:lnTo>
                  <a:lnTo>
                    <a:pt x="76720" y="0"/>
                  </a:lnTo>
                  <a:close/>
                </a:path>
                <a:path w="4893945" h="806450">
                  <a:moveTo>
                    <a:pt x="150825" y="0"/>
                  </a:moveTo>
                  <a:lnTo>
                    <a:pt x="148209" y="0"/>
                  </a:lnTo>
                  <a:lnTo>
                    <a:pt x="148209" y="805980"/>
                  </a:lnTo>
                  <a:lnTo>
                    <a:pt x="150825" y="805980"/>
                  </a:lnTo>
                  <a:lnTo>
                    <a:pt x="150825" y="0"/>
                  </a:lnTo>
                  <a:close/>
                </a:path>
                <a:path w="4893945" h="806450">
                  <a:moveTo>
                    <a:pt x="521347" y="733717"/>
                  </a:moveTo>
                  <a:lnTo>
                    <a:pt x="518718" y="733717"/>
                  </a:lnTo>
                  <a:lnTo>
                    <a:pt x="518718" y="736904"/>
                  </a:lnTo>
                  <a:lnTo>
                    <a:pt x="521347" y="736904"/>
                  </a:lnTo>
                  <a:lnTo>
                    <a:pt x="521347" y="733717"/>
                  </a:lnTo>
                  <a:close/>
                </a:path>
                <a:path w="4893945" h="806450">
                  <a:moveTo>
                    <a:pt x="521347" y="0"/>
                  </a:moveTo>
                  <a:lnTo>
                    <a:pt x="518718" y="0"/>
                  </a:lnTo>
                  <a:lnTo>
                    <a:pt x="518718" y="443788"/>
                  </a:lnTo>
                  <a:lnTo>
                    <a:pt x="521347" y="443788"/>
                  </a:lnTo>
                  <a:lnTo>
                    <a:pt x="521347" y="0"/>
                  </a:lnTo>
                  <a:close/>
                </a:path>
                <a:path w="4893945" h="806450">
                  <a:moveTo>
                    <a:pt x="595439" y="733717"/>
                  </a:moveTo>
                  <a:lnTo>
                    <a:pt x="592823" y="733717"/>
                  </a:lnTo>
                  <a:lnTo>
                    <a:pt x="592823" y="736904"/>
                  </a:lnTo>
                  <a:lnTo>
                    <a:pt x="595439" y="736904"/>
                  </a:lnTo>
                  <a:lnTo>
                    <a:pt x="595439" y="733717"/>
                  </a:lnTo>
                  <a:close/>
                </a:path>
                <a:path w="4893945" h="806450">
                  <a:moveTo>
                    <a:pt x="595439" y="0"/>
                  </a:moveTo>
                  <a:lnTo>
                    <a:pt x="592823" y="0"/>
                  </a:lnTo>
                  <a:lnTo>
                    <a:pt x="592823" y="443788"/>
                  </a:lnTo>
                  <a:lnTo>
                    <a:pt x="595439" y="443788"/>
                  </a:lnTo>
                  <a:lnTo>
                    <a:pt x="595439" y="0"/>
                  </a:lnTo>
                  <a:close/>
                </a:path>
                <a:path w="4893945" h="806450">
                  <a:moveTo>
                    <a:pt x="965962" y="733196"/>
                  </a:moveTo>
                  <a:lnTo>
                    <a:pt x="963345" y="733196"/>
                  </a:lnTo>
                  <a:lnTo>
                    <a:pt x="963345" y="737273"/>
                  </a:lnTo>
                  <a:lnTo>
                    <a:pt x="965962" y="737273"/>
                  </a:lnTo>
                  <a:lnTo>
                    <a:pt x="965962" y="733196"/>
                  </a:lnTo>
                  <a:close/>
                </a:path>
                <a:path w="4893945" h="806450">
                  <a:moveTo>
                    <a:pt x="965962" y="0"/>
                  </a:moveTo>
                  <a:lnTo>
                    <a:pt x="963345" y="0"/>
                  </a:lnTo>
                  <a:lnTo>
                    <a:pt x="963345" y="443788"/>
                  </a:lnTo>
                  <a:lnTo>
                    <a:pt x="965962" y="443788"/>
                  </a:lnTo>
                  <a:lnTo>
                    <a:pt x="965962" y="0"/>
                  </a:lnTo>
                  <a:close/>
                </a:path>
                <a:path w="4893945" h="806450">
                  <a:moveTo>
                    <a:pt x="1040066" y="733196"/>
                  </a:moveTo>
                  <a:lnTo>
                    <a:pt x="1037450" y="733196"/>
                  </a:lnTo>
                  <a:lnTo>
                    <a:pt x="1037450" y="737273"/>
                  </a:lnTo>
                  <a:lnTo>
                    <a:pt x="1040066" y="737273"/>
                  </a:lnTo>
                  <a:lnTo>
                    <a:pt x="1040066" y="733196"/>
                  </a:lnTo>
                  <a:close/>
                </a:path>
                <a:path w="4893945" h="806450">
                  <a:moveTo>
                    <a:pt x="1040066" y="0"/>
                  </a:moveTo>
                  <a:lnTo>
                    <a:pt x="1037450" y="0"/>
                  </a:lnTo>
                  <a:lnTo>
                    <a:pt x="1037450" y="443788"/>
                  </a:lnTo>
                  <a:lnTo>
                    <a:pt x="1040066" y="443788"/>
                  </a:lnTo>
                  <a:lnTo>
                    <a:pt x="1040066" y="0"/>
                  </a:lnTo>
                  <a:close/>
                </a:path>
                <a:path w="4893945" h="806450">
                  <a:moveTo>
                    <a:pt x="1410589" y="733196"/>
                  </a:moveTo>
                  <a:lnTo>
                    <a:pt x="1407972" y="733196"/>
                  </a:lnTo>
                  <a:lnTo>
                    <a:pt x="1407972" y="737273"/>
                  </a:lnTo>
                  <a:lnTo>
                    <a:pt x="1410589" y="737273"/>
                  </a:lnTo>
                  <a:lnTo>
                    <a:pt x="1410589" y="733196"/>
                  </a:lnTo>
                  <a:close/>
                </a:path>
                <a:path w="4893945" h="806450">
                  <a:moveTo>
                    <a:pt x="1410589" y="0"/>
                  </a:moveTo>
                  <a:lnTo>
                    <a:pt x="1407972" y="0"/>
                  </a:lnTo>
                  <a:lnTo>
                    <a:pt x="1407972" y="443788"/>
                  </a:lnTo>
                  <a:lnTo>
                    <a:pt x="1410589" y="443788"/>
                  </a:lnTo>
                  <a:lnTo>
                    <a:pt x="1410589" y="0"/>
                  </a:lnTo>
                  <a:close/>
                </a:path>
                <a:path w="4893945" h="806450">
                  <a:moveTo>
                    <a:pt x="1484680" y="733196"/>
                  </a:moveTo>
                  <a:lnTo>
                    <a:pt x="1482064" y="733196"/>
                  </a:lnTo>
                  <a:lnTo>
                    <a:pt x="1482064" y="737273"/>
                  </a:lnTo>
                  <a:lnTo>
                    <a:pt x="1484680" y="737273"/>
                  </a:lnTo>
                  <a:lnTo>
                    <a:pt x="1484680" y="733196"/>
                  </a:lnTo>
                  <a:close/>
                </a:path>
                <a:path w="4893945" h="806450">
                  <a:moveTo>
                    <a:pt x="1484680" y="0"/>
                  </a:moveTo>
                  <a:lnTo>
                    <a:pt x="1482064" y="0"/>
                  </a:lnTo>
                  <a:lnTo>
                    <a:pt x="1482064" y="443788"/>
                  </a:lnTo>
                  <a:lnTo>
                    <a:pt x="1484680" y="443788"/>
                  </a:lnTo>
                  <a:lnTo>
                    <a:pt x="1484680" y="0"/>
                  </a:lnTo>
                  <a:close/>
                </a:path>
                <a:path w="4893945" h="806450">
                  <a:moveTo>
                    <a:pt x="1855203" y="733717"/>
                  </a:moveTo>
                  <a:lnTo>
                    <a:pt x="1852587" y="733717"/>
                  </a:lnTo>
                  <a:lnTo>
                    <a:pt x="1852587" y="736904"/>
                  </a:lnTo>
                  <a:lnTo>
                    <a:pt x="1855203" y="736904"/>
                  </a:lnTo>
                  <a:lnTo>
                    <a:pt x="1855203" y="733717"/>
                  </a:lnTo>
                  <a:close/>
                </a:path>
                <a:path w="4893945" h="806450">
                  <a:moveTo>
                    <a:pt x="1855203" y="0"/>
                  </a:moveTo>
                  <a:lnTo>
                    <a:pt x="1852587" y="0"/>
                  </a:lnTo>
                  <a:lnTo>
                    <a:pt x="1852587" y="443788"/>
                  </a:lnTo>
                  <a:lnTo>
                    <a:pt x="1855203" y="443788"/>
                  </a:lnTo>
                  <a:lnTo>
                    <a:pt x="1855203" y="0"/>
                  </a:lnTo>
                  <a:close/>
                </a:path>
                <a:path w="4893945" h="806450">
                  <a:moveTo>
                    <a:pt x="1929307" y="733196"/>
                  </a:moveTo>
                  <a:lnTo>
                    <a:pt x="1926691" y="733196"/>
                  </a:lnTo>
                  <a:lnTo>
                    <a:pt x="1926691" y="737273"/>
                  </a:lnTo>
                  <a:lnTo>
                    <a:pt x="1929307" y="737273"/>
                  </a:lnTo>
                  <a:lnTo>
                    <a:pt x="1929307" y="733196"/>
                  </a:lnTo>
                  <a:close/>
                </a:path>
                <a:path w="4893945" h="806450">
                  <a:moveTo>
                    <a:pt x="1929307" y="0"/>
                  </a:moveTo>
                  <a:lnTo>
                    <a:pt x="1926691" y="0"/>
                  </a:lnTo>
                  <a:lnTo>
                    <a:pt x="1926691" y="443788"/>
                  </a:lnTo>
                  <a:lnTo>
                    <a:pt x="1929307" y="443788"/>
                  </a:lnTo>
                  <a:lnTo>
                    <a:pt x="1929307" y="0"/>
                  </a:lnTo>
                  <a:close/>
                </a:path>
                <a:path w="4893945" h="806450">
                  <a:moveTo>
                    <a:pt x="2299830" y="733196"/>
                  </a:moveTo>
                  <a:lnTo>
                    <a:pt x="2297214" y="733196"/>
                  </a:lnTo>
                  <a:lnTo>
                    <a:pt x="2297214" y="737273"/>
                  </a:lnTo>
                  <a:lnTo>
                    <a:pt x="2299830" y="737273"/>
                  </a:lnTo>
                  <a:lnTo>
                    <a:pt x="2299830" y="733196"/>
                  </a:lnTo>
                  <a:close/>
                </a:path>
                <a:path w="4893945" h="806450">
                  <a:moveTo>
                    <a:pt x="2299830" y="0"/>
                  </a:moveTo>
                  <a:lnTo>
                    <a:pt x="2297214" y="0"/>
                  </a:lnTo>
                  <a:lnTo>
                    <a:pt x="2297214" y="443788"/>
                  </a:lnTo>
                  <a:lnTo>
                    <a:pt x="2299830" y="443788"/>
                  </a:lnTo>
                  <a:lnTo>
                    <a:pt x="2299830" y="0"/>
                  </a:lnTo>
                  <a:close/>
                </a:path>
                <a:path w="4893945" h="806450">
                  <a:moveTo>
                    <a:pt x="2373934" y="733196"/>
                  </a:moveTo>
                  <a:lnTo>
                    <a:pt x="2371318" y="733196"/>
                  </a:lnTo>
                  <a:lnTo>
                    <a:pt x="2371318" y="737273"/>
                  </a:lnTo>
                  <a:lnTo>
                    <a:pt x="2373934" y="737273"/>
                  </a:lnTo>
                  <a:lnTo>
                    <a:pt x="2373934" y="733196"/>
                  </a:lnTo>
                  <a:close/>
                </a:path>
                <a:path w="4893945" h="806450">
                  <a:moveTo>
                    <a:pt x="2373934" y="0"/>
                  </a:moveTo>
                  <a:lnTo>
                    <a:pt x="2371318" y="0"/>
                  </a:lnTo>
                  <a:lnTo>
                    <a:pt x="2371318" y="443788"/>
                  </a:lnTo>
                  <a:lnTo>
                    <a:pt x="2373934" y="443788"/>
                  </a:lnTo>
                  <a:lnTo>
                    <a:pt x="2373934" y="0"/>
                  </a:lnTo>
                  <a:close/>
                </a:path>
                <a:path w="4893945" h="806450">
                  <a:moveTo>
                    <a:pt x="2744457" y="733196"/>
                  </a:moveTo>
                  <a:lnTo>
                    <a:pt x="2741828" y="733196"/>
                  </a:lnTo>
                  <a:lnTo>
                    <a:pt x="2741828" y="737273"/>
                  </a:lnTo>
                  <a:lnTo>
                    <a:pt x="2744457" y="737273"/>
                  </a:lnTo>
                  <a:lnTo>
                    <a:pt x="2744457" y="733196"/>
                  </a:lnTo>
                  <a:close/>
                </a:path>
                <a:path w="4893945" h="806450">
                  <a:moveTo>
                    <a:pt x="2744457" y="0"/>
                  </a:moveTo>
                  <a:lnTo>
                    <a:pt x="2741828" y="0"/>
                  </a:lnTo>
                  <a:lnTo>
                    <a:pt x="2741828" y="443788"/>
                  </a:lnTo>
                  <a:lnTo>
                    <a:pt x="2744457" y="443788"/>
                  </a:lnTo>
                  <a:lnTo>
                    <a:pt x="2744457" y="0"/>
                  </a:lnTo>
                  <a:close/>
                </a:path>
                <a:path w="4893945" h="806450">
                  <a:moveTo>
                    <a:pt x="2818549" y="733196"/>
                  </a:moveTo>
                  <a:lnTo>
                    <a:pt x="2815933" y="733196"/>
                  </a:lnTo>
                  <a:lnTo>
                    <a:pt x="2815933" y="737273"/>
                  </a:lnTo>
                  <a:lnTo>
                    <a:pt x="2818549" y="737273"/>
                  </a:lnTo>
                  <a:lnTo>
                    <a:pt x="2818549" y="733196"/>
                  </a:lnTo>
                  <a:close/>
                </a:path>
                <a:path w="4893945" h="806450">
                  <a:moveTo>
                    <a:pt x="2818549" y="0"/>
                  </a:moveTo>
                  <a:lnTo>
                    <a:pt x="2815933" y="0"/>
                  </a:lnTo>
                  <a:lnTo>
                    <a:pt x="2815933" y="443788"/>
                  </a:lnTo>
                  <a:lnTo>
                    <a:pt x="2818549" y="443788"/>
                  </a:lnTo>
                  <a:lnTo>
                    <a:pt x="2818549" y="0"/>
                  </a:lnTo>
                  <a:close/>
                </a:path>
                <a:path w="4893945" h="806450">
                  <a:moveTo>
                    <a:pt x="3189071" y="733717"/>
                  </a:moveTo>
                  <a:lnTo>
                    <a:pt x="3186455" y="733717"/>
                  </a:lnTo>
                  <a:lnTo>
                    <a:pt x="3186455" y="736904"/>
                  </a:lnTo>
                  <a:lnTo>
                    <a:pt x="3189071" y="736904"/>
                  </a:lnTo>
                  <a:lnTo>
                    <a:pt x="3189071" y="733717"/>
                  </a:lnTo>
                  <a:close/>
                </a:path>
                <a:path w="4893945" h="806450">
                  <a:moveTo>
                    <a:pt x="3189071" y="0"/>
                  </a:moveTo>
                  <a:lnTo>
                    <a:pt x="3186455" y="0"/>
                  </a:lnTo>
                  <a:lnTo>
                    <a:pt x="3186455" y="443788"/>
                  </a:lnTo>
                  <a:lnTo>
                    <a:pt x="3189071" y="443788"/>
                  </a:lnTo>
                  <a:lnTo>
                    <a:pt x="3189071" y="0"/>
                  </a:lnTo>
                  <a:close/>
                </a:path>
                <a:path w="4893945" h="806450">
                  <a:moveTo>
                    <a:pt x="3263176" y="0"/>
                  </a:moveTo>
                  <a:lnTo>
                    <a:pt x="3260560" y="0"/>
                  </a:lnTo>
                  <a:lnTo>
                    <a:pt x="3260560" y="805980"/>
                  </a:lnTo>
                  <a:lnTo>
                    <a:pt x="3263176" y="805980"/>
                  </a:lnTo>
                  <a:lnTo>
                    <a:pt x="3263176" y="0"/>
                  </a:lnTo>
                  <a:close/>
                </a:path>
                <a:path w="4893945" h="806450">
                  <a:moveTo>
                    <a:pt x="3633698" y="731786"/>
                  </a:moveTo>
                  <a:lnTo>
                    <a:pt x="3631082" y="731786"/>
                  </a:lnTo>
                  <a:lnTo>
                    <a:pt x="3631082" y="805980"/>
                  </a:lnTo>
                  <a:lnTo>
                    <a:pt x="3633698" y="805980"/>
                  </a:lnTo>
                  <a:lnTo>
                    <a:pt x="3633698" y="731786"/>
                  </a:lnTo>
                  <a:close/>
                </a:path>
                <a:path w="4893945" h="806450">
                  <a:moveTo>
                    <a:pt x="3633698" y="0"/>
                  </a:moveTo>
                  <a:lnTo>
                    <a:pt x="3631082" y="0"/>
                  </a:lnTo>
                  <a:lnTo>
                    <a:pt x="3631082" y="438480"/>
                  </a:lnTo>
                  <a:lnTo>
                    <a:pt x="3633698" y="438480"/>
                  </a:lnTo>
                  <a:lnTo>
                    <a:pt x="3633698" y="0"/>
                  </a:lnTo>
                  <a:close/>
                </a:path>
                <a:path w="4893945" h="806450">
                  <a:moveTo>
                    <a:pt x="3707803" y="0"/>
                  </a:moveTo>
                  <a:lnTo>
                    <a:pt x="3705187" y="0"/>
                  </a:lnTo>
                  <a:lnTo>
                    <a:pt x="3705187" y="805980"/>
                  </a:lnTo>
                  <a:lnTo>
                    <a:pt x="3707803" y="805980"/>
                  </a:lnTo>
                  <a:lnTo>
                    <a:pt x="3707803" y="0"/>
                  </a:lnTo>
                  <a:close/>
                </a:path>
                <a:path w="4893945" h="806450">
                  <a:moveTo>
                    <a:pt x="4004208" y="735037"/>
                  </a:moveTo>
                  <a:lnTo>
                    <a:pt x="4001592" y="735037"/>
                  </a:lnTo>
                  <a:lnTo>
                    <a:pt x="4001592" y="805980"/>
                  </a:lnTo>
                  <a:lnTo>
                    <a:pt x="4004208" y="805980"/>
                  </a:lnTo>
                  <a:lnTo>
                    <a:pt x="4004208" y="735037"/>
                  </a:lnTo>
                  <a:close/>
                </a:path>
                <a:path w="4893945" h="806450">
                  <a:moveTo>
                    <a:pt x="4004208" y="0"/>
                  </a:moveTo>
                  <a:lnTo>
                    <a:pt x="4001592" y="0"/>
                  </a:lnTo>
                  <a:lnTo>
                    <a:pt x="4001592" y="441744"/>
                  </a:lnTo>
                  <a:lnTo>
                    <a:pt x="4004208" y="441744"/>
                  </a:lnTo>
                  <a:lnTo>
                    <a:pt x="4004208" y="0"/>
                  </a:lnTo>
                  <a:close/>
                </a:path>
                <a:path w="4893945" h="806450">
                  <a:moveTo>
                    <a:pt x="4078313" y="0"/>
                  </a:moveTo>
                  <a:lnTo>
                    <a:pt x="4075696" y="0"/>
                  </a:lnTo>
                  <a:lnTo>
                    <a:pt x="4075696" y="805980"/>
                  </a:lnTo>
                  <a:lnTo>
                    <a:pt x="4078313" y="805980"/>
                  </a:lnTo>
                  <a:lnTo>
                    <a:pt x="4078313" y="0"/>
                  </a:lnTo>
                  <a:close/>
                </a:path>
                <a:path w="4893945" h="806450">
                  <a:moveTo>
                    <a:pt x="4152417" y="0"/>
                  </a:moveTo>
                  <a:lnTo>
                    <a:pt x="4149801" y="0"/>
                  </a:lnTo>
                  <a:lnTo>
                    <a:pt x="4149801" y="805980"/>
                  </a:lnTo>
                  <a:lnTo>
                    <a:pt x="4152417" y="805980"/>
                  </a:lnTo>
                  <a:lnTo>
                    <a:pt x="4152417" y="0"/>
                  </a:lnTo>
                  <a:close/>
                </a:path>
                <a:path w="4893945" h="806450">
                  <a:moveTo>
                    <a:pt x="4448835" y="0"/>
                  </a:moveTo>
                  <a:lnTo>
                    <a:pt x="4446219" y="0"/>
                  </a:lnTo>
                  <a:lnTo>
                    <a:pt x="4446219" y="805980"/>
                  </a:lnTo>
                  <a:lnTo>
                    <a:pt x="4448835" y="805980"/>
                  </a:lnTo>
                  <a:lnTo>
                    <a:pt x="4448835" y="0"/>
                  </a:lnTo>
                  <a:close/>
                </a:path>
                <a:path w="4893945" h="806450">
                  <a:moveTo>
                    <a:pt x="4522940" y="0"/>
                  </a:moveTo>
                  <a:lnTo>
                    <a:pt x="4520323" y="0"/>
                  </a:lnTo>
                  <a:lnTo>
                    <a:pt x="4520323" y="805980"/>
                  </a:lnTo>
                  <a:lnTo>
                    <a:pt x="4522940" y="805980"/>
                  </a:lnTo>
                  <a:lnTo>
                    <a:pt x="4522940" y="0"/>
                  </a:lnTo>
                  <a:close/>
                </a:path>
                <a:path w="4893945" h="806450">
                  <a:moveTo>
                    <a:pt x="4597044" y="0"/>
                  </a:moveTo>
                  <a:lnTo>
                    <a:pt x="4594428" y="0"/>
                  </a:lnTo>
                  <a:lnTo>
                    <a:pt x="4594428" y="805980"/>
                  </a:lnTo>
                  <a:lnTo>
                    <a:pt x="4597044" y="805980"/>
                  </a:lnTo>
                  <a:lnTo>
                    <a:pt x="4597044" y="0"/>
                  </a:lnTo>
                  <a:close/>
                </a:path>
                <a:path w="4893945" h="806450">
                  <a:moveTo>
                    <a:pt x="4893462" y="0"/>
                  </a:moveTo>
                  <a:lnTo>
                    <a:pt x="4890833" y="0"/>
                  </a:lnTo>
                  <a:lnTo>
                    <a:pt x="4890833" y="805980"/>
                  </a:lnTo>
                  <a:lnTo>
                    <a:pt x="4893462" y="805980"/>
                  </a:lnTo>
                  <a:lnTo>
                    <a:pt x="4893462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50186" y="5892076"/>
              <a:ext cx="4988560" cy="806450"/>
            </a:xfrm>
            <a:custGeom>
              <a:avLst/>
              <a:gdLst/>
              <a:ahLst/>
              <a:cxnLst/>
              <a:rect l="l" t="t" r="r" b="b"/>
              <a:pathLst>
                <a:path w="4988559" h="806450">
                  <a:moveTo>
                    <a:pt x="0" y="805981"/>
                  </a:moveTo>
                  <a:lnTo>
                    <a:pt x="4988332" y="805981"/>
                  </a:lnTo>
                  <a:lnTo>
                    <a:pt x="4988332" y="0"/>
                  </a:lnTo>
                  <a:lnTo>
                    <a:pt x="0" y="0"/>
                  </a:lnTo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950187" y="5838891"/>
              <a:ext cx="4988560" cy="42545"/>
            </a:xfrm>
            <a:custGeom>
              <a:avLst/>
              <a:gdLst/>
              <a:ahLst/>
              <a:cxnLst/>
              <a:rect l="l" t="t" r="r" b="b"/>
              <a:pathLst>
                <a:path w="4988559" h="42545">
                  <a:moveTo>
                    <a:pt x="4988333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4988333" y="42430"/>
                  </a:lnTo>
                  <a:lnTo>
                    <a:pt x="4988333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6950186" y="5838881"/>
              <a:ext cx="4988560" cy="42545"/>
            </a:xfrm>
            <a:custGeom>
              <a:avLst/>
              <a:gdLst/>
              <a:ahLst/>
              <a:cxnLst/>
              <a:rect l="l" t="t" r="r" b="b"/>
              <a:pathLst>
                <a:path w="4988559" h="42545">
                  <a:moveTo>
                    <a:pt x="0" y="42430"/>
                  </a:moveTo>
                  <a:lnTo>
                    <a:pt x="4988332" y="42430"/>
                  </a:lnTo>
                  <a:lnTo>
                    <a:pt x="4988332" y="0"/>
                  </a:lnTo>
                  <a:lnTo>
                    <a:pt x="0" y="0"/>
                  </a:lnTo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938293" y="6335863"/>
              <a:ext cx="1215390" cy="289560"/>
            </a:xfrm>
            <a:custGeom>
              <a:avLst/>
              <a:gdLst/>
              <a:ahLst/>
              <a:cxnLst/>
              <a:rect l="l" t="t" r="r" b="b"/>
              <a:pathLst>
                <a:path w="1215390" h="289559">
                  <a:moveTo>
                    <a:pt x="1215286" y="0"/>
                  </a:moveTo>
                  <a:lnTo>
                    <a:pt x="0" y="0"/>
                  </a:lnTo>
                  <a:lnTo>
                    <a:pt x="0" y="289407"/>
                  </a:lnTo>
                  <a:lnTo>
                    <a:pt x="1215286" y="289407"/>
                  </a:lnTo>
                  <a:lnTo>
                    <a:pt x="1215286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8938293" y="6335863"/>
              <a:ext cx="1215390" cy="289560"/>
            </a:xfrm>
            <a:custGeom>
              <a:avLst/>
              <a:gdLst/>
              <a:ahLst/>
              <a:cxnLst/>
              <a:rect l="l" t="t" r="r" b="b"/>
              <a:pathLst>
                <a:path w="1215390" h="289559">
                  <a:moveTo>
                    <a:pt x="0" y="289407"/>
                  </a:moveTo>
                  <a:lnTo>
                    <a:pt x="1215286" y="289407"/>
                  </a:lnTo>
                  <a:lnTo>
                    <a:pt x="1215286" y="0"/>
                  </a:lnTo>
                  <a:lnTo>
                    <a:pt x="0" y="0"/>
                  </a:lnTo>
                  <a:lnTo>
                    <a:pt x="0" y="289407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840343" y="6335863"/>
              <a:ext cx="95885" cy="290195"/>
            </a:xfrm>
            <a:custGeom>
              <a:avLst/>
              <a:gdLst/>
              <a:ahLst/>
              <a:cxnLst/>
              <a:rect l="l" t="t" r="r" b="b"/>
              <a:pathLst>
                <a:path w="95884" h="290195">
                  <a:moveTo>
                    <a:pt x="95530" y="0"/>
                  </a:moveTo>
                  <a:lnTo>
                    <a:pt x="0" y="0"/>
                  </a:lnTo>
                  <a:lnTo>
                    <a:pt x="0" y="289920"/>
                  </a:lnTo>
                  <a:lnTo>
                    <a:pt x="95530" y="289920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840343" y="6335863"/>
              <a:ext cx="95885" cy="290195"/>
            </a:xfrm>
            <a:custGeom>
              <a:avLst/>
              <a:gdLst/>
              <a:ahLst/>
              <a:cxnLst/>
              <a:rect l="l" t="t" r="r" b="b"/>
              <a:pathLst>
                <a:path w="95884" h="290195">
                  <a:moveTo>
                    <a:pt x="0" y="289920"/>
                  </a:moveTo>
                  <a:lnTo>
                    <a:pt x="95530" y="289920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89920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156763" y="6335863"/>
              <a:ext cx="95885" cy="290195"/>
            </a:xfrm>
            <a:custGeom>
              <a:avLst/>
              <a:gdLst/>
              <a:ahLst/>
              <a:cxnLst/>
              <a:rect l="l" t="t" r="r" b="b"/>
              <a:pathLst>
                <a:path w="95884" h="290195">
                  <a:moveTo>
                    <a:pt x="95530" y="0"/>
                  </a:moveTo>
                  <a:lnTo>
                    <a:pt x="0" y="0"/>
                  </a:lnTo>
                  <a:lnTo>
                    <a:pt x="0" y="289920"/>
                  </a:lnTo>
                  <a:lnTo>
                    <a:pt x="95530" y="289920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156763" y="6335863"/>
              <a:ext cx="95885" cy="290195"/>
            </a:xfrm>
            <a:custGeom>
              <a:avLst/>
              <a:gdLst/>
              <a:ahLst/>
              <a:cxnLst/>
              <a:rect l="l" t="t" r="r" b="b"/>
              <a:pathLst>
                <a:path w="95884" h="290195">
                  <a:moveTo>
                    <a:pt x="0" y="289920"/>
                  </a:moveTo>
                  <a:lnTo>
                    <a:pt x="95530" y="289920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89920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840343" y="6628977"/>
              <a:ext cx="95885" cy="1001394"/>
            </a:xfrm>
            <a:custGeom>
              <a:avLst/>
              <a:gdLst/>
              <a:ahLst/>
              <a:cxnLst/>
              <a:rect l="l" t="t" r="r" b="b"/>
              <a:pathLst>
                <a:path w="95884" h="1001395">
                  <a:moveTo>
                    <a:pt x="95530" y="0"/>
                  </a:moveTo>
                  <a:lnTo>
                    <a:pt x="0" y="0"/>
                  </a:lnTo>
                  <a:lnTo>
                    <a:pt x="0" y="1001199"/>
                  </a:lnTo>
                  <a:lnTo>
                    <a:pt x="95530" y="100119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840343" y="6628977"/>
              <a:ext cx="95885" cy="1001394"/>
            </a:xfrm>
            <a:custGeom>
              <a:avLst/>
              <a:gdLst/>
              <a:ahLst/>
              <a:cxnLst/>
              <a:rect l="l" t="t" r="r" b="b"/>
              <a:pathLst>
                <a:path w="95884" h="1001395">
                  <a:moveTo>
                    <a:pt x="0" y="1001199"/>
                  </a:moveTo>
                  <a:lnTo>
                    <a:pt x="95530" y="100119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0119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156763" y="6628977"/>
              <a:ext cx="95885" cy="1001394"/>
            </a:xfrm>
            <a:custGeom>
              <a:avLst/>
              <a:gdLst/>
              <a:ahLst/>
              <a:cxnLst/>
              <a:rect l="l" t="t" r="r" b="b"/>
              <a:pathLst>
                <a:path w="95884" h="1001395">
                  <a:moveTo>
                    <a:pt x="95530" y="0"/>
                  </a:moveTo>
                  <a:lnTo>
                    <a:pt x="0" y="0"/>
                  </a:lnTo>
                  <a:lnTo>
                    <a:pt x="0" y="1001199"/>
                  </a:lnTo>
                  <a:lnTo>
                    <a:pt x="95530" y="100119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156763" y="6628977"/>
              <a:ext cx="95885" cy="1001394"/>
            </a:xfrm>
            <a:custGeom>
              <a:avLst/>
              <a:gdLst/>
              <a:ahLst/>
              <a:cxnLst/>
              <a:rect l="l" t="t" r="r" b="b"/>
              <a:pathLst>
                <a:path w="95884" h="1001395">
                  <a:moveTo>
                    <a:pt x="0" y="1001199"/>
                  </a:moveTo>
                  <a:lnTo>
                    <a:pt x="95530" y="100119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0119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129254" y="6622077"/>
              <a:ext cx="26670" cy="1003935"/>
            </a:xfrm>
            <a:custGeom>
              <a:avLst/>
              <a:gdLst/>
              <a:ahLst/>
              <a:cxnLst/>
              <a:rect l="l" t="t" r="r" b="b"/>
              <a:pathLst>
                <a:path w="26670" h="1003934">
                  <a:moveTo>
                    <a:pt x="26607" y="0"/>
                  </a:moveTo>
                  <a:lnTo>
                    <a:pt x="0" y="0"/>
                  </a:lnTo>
                  <a:lnTo>
                    <a:pt x="0" y="1003618"/>
                  </a:lnTo>
                  <a:lnTo>
                    <a:pt x="26607" y="1003618"/>
                  </a:lnTo>
                  <a:lnTo>
                    <a:pt x="266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129254" y="6622077"/>
              <a:ext cx="26670" cy="1003935"/>
            </a:xfrm>
            <a:custGeom>
              <a:avLst/>
              <a:gdLst/>
              <a:ahLst/>
              <a:cxnLst/>
              <a:rect l="l" t="t" r="r" b="b"/>
              <a:pathLst>
                <a:path w="26670" h="1003934">
                  <a:moveTo>
                    <a:pt x="0" y="1003618"/>
                  </a:moveTo>
                  <a:lnTo>
                    <a:pt x="26607" y="1003618"/>
                  </a:lnTo>
                  <a:lnTo>
                    <a:pt x="26607" y="0"/>
                  </a:lnTo>
                  <a:lnTo>
                    <a:pt x="0" y="0"/>
                  </a:lnTo>
                  <a:lnTo>
                    <a:pt x="0" y="1003618"/>
                  </a:lnTo>
                  <a:close/>
                </a:path>
              </a:pathLst>
            </a:custGeom>
            <a:ln w="455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942680" y="6629344"/>
              <a:ext cx="1181735" cy="1003935"/>
            </a:xfrm>
            <a:custGeom>
              <a:avLst/>
              <a:gdLst/>
              <a:ahLst/>
              <a:cxnLst/>
              <a:rect l="l" t="t" r="r" b="b"/>
              <a:pathLst>
                <a:path w="1181734" h="1003934">
                  <a:moveTo>
                    <a:pt x="1181275" y="0"/>
                  </a:moveTo>
                  <a:lnTo>
                    <a:pt x="0" y="0"/>
                  </a:lnTo>
                  <a:lnTo>
                    <a:pt x="0" y="1003492"/>
                  </a:lnTo>
                  <a:lnTo>
                    <a:pt x="1181275" y="1003492"/>
                  </a:lnTo>
                  <a:lnTo>
                    <a:pt x="1181275" y="0"/>
                  </a:lnTo>
                  <a:close/>
                </a:path>
              </a:pathLst>
            </a:custGeom>
            <a:solidFill>
              <a:srgbClr val="5A5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942680" y="6629344"/>
              <a:ext cx="1181735" cy="1003935"/>
            </a:xfrm>
            <a:custGeom>
              <a:avLst/>
              <a:gdLst/>
              <a:ahLst/>
              <a:cxnLst/>
              <a:rect l="l" t="t" r="r" b="b"/>
              <a:pathLst>
                <a:path w="1181734" h="1003934">
                  <a:moveTo>
                    <a:pt x="0" y="1003492"/>
                  </a:moveTo>
                  <a:lnTo>
                    <a:pt x="1181275" y="1003492"/>
                  </a:lnTo>
                  <a:lnTo>
                    <a:pt x="1181275" y="0"/>
                  </a:lnTo>
                  <a:lnTo>
                    <a:pt x="0" y="0"/>
                  </a:lnTo>
                  <a:lnTo>
                    <a:pt x="0" y="1003492"/>
                  </a:lnTo>
                  <a:close/>
                </a:path>
              </a:pathLst>
            </a:custGeom>
            <a:ln w="8994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58670" y="6987968"/>
              <a:ext cx="1144133" cy="14267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8958670" y="6652925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1144133" y="0"/>
                  </a:moveTo>
                  <a:lnTo>
                    <a:pt x="0" y="0"/>
                  </a:lnTo>
                  <a:lnTo>
                    <a:pt x="0" y="142672"/>
                  </a:lnTo>
                  <a:lnTo>
                    <a:pt x="1144133" y="142672"/>
                  </a:lnTo>
                  <a:lnTo>
                    <a:pt x="1144133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958670" y="6652925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0" y="142672"/>
                  </a:moveTo>
                  <a:lnTo>
                    <a:pt x="1144133" y="142672"/>
                  </a:lnTo>
                  <a:lnTo>
                    <a:pt x="1144133" y="0"/>
                  </a:lnTo>
                  <a:lnTo>
                    <a:pt x="0" y="0"/>
                  </a:lnTo>
                  <a:lnTo>
                    <a:pt x="0" y="142672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958670" y="7153091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1144133" y="0"/>
                  </a:moveTo>
                  <a:lnTo>
                    <a:pt x="0" y="0"/>
                  </a:lnTo>
                  <a:lnTo>
                    <a:pt x="0" y="142672"/>
                  </a:lnTo>
                  <a:lnTo>
                    <a:pt x="1144133" y="142672"/>
                  </a:lnTo>
                  <a:lnTo>
                    <a:pt x="1144133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958670" y="7153091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0" y="142672"/>
                  </a:moveTo>
                  <a:lnTo>
                    <a:pt x="1144133" y="142672"/>
                  </a:lnTo>
                  <a:lnTo>
                    <a:pt x="1144133" y="0"/>
                  </a:lnTo>
                  <a:lnTo>
                    <a:pt x="0" y="0"/>
                  </a:lnTo>
                  <a:lnTo>
                    <a:pt x="0" y="142672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958670" y="6820447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1144133" y="0"/>
                  </a:moveTo>
                  <a:lnTo>
                    <a:pt x="0" y="0"/>
                  </a:lnTo>
                  <a:lnTo>
                    <a:pt x="0" y="142672"/>
                  </a:lnTo>
                  <a:lnTo>
                    <a:pt x="1144133" y="142672"/>
                  </a:lnTo>
                  <a:lnTo>
                    <a:pt x="1144133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958670" y="6820447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0" y="142672"/>
                  </a:moveTo>
                  <a:lnTo>
                    <a:pt x="1144133" y="142672"/>
                  </a:lnTo>
                  <a:lnTo>
                    <a:pt x="1144133" y="0"/>
                  </a:lnTo>
                  <a:lnTo>
                    <a:pt x="0" y="0"/>
                  </a:lnTo>
                  <a:lnTo>
                    <a:pt x="0" y="142672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958670" y="7320601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1144133" y="0"/>
                  </a:moveTo>
                  <a:lnTo>
                    <a:pt x="0" y="0"/>
                  </a:lnTo>
                  <a:lnTo>
                    <a:pt x="0" y="142672"/>
                  </a:lnTo>
                  <a:lnTo>
                    <a:pt x="1144133" y="142672"/>
                  </a:lnTo>
                  <a:lnTo>
                    <a:pt x="1144133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958670" y="7320601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0" y="142672"/>
                  </a:moveTo>
                  <a:lnTo>
                    <a:pt x="1144133" y="142672"/>
                  </a:lnTo>
                  <a:lnTo>
                    <a:pt x="1144133" y="0"/>
                  </a:lnTo>
                  <a:lnTo>
                    <a:pt x="0" y="0"/>
                  </a:lnTo>
                  <a:lnTo>
                    <a:pt x="0" y="142672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7619643" y="6335863"/>
              <a:ext cx="1215390" cy="289560"/>
            </a:xfrm>
            <a:custGeom>
              <a:avLst/>
              <a:gdLst/>
              <a:ahLst/>
              <a:cxnLst/>
              <a:rect l="l" t="t" r="r" b="b"/>
              <a:pathLst>
                <a:path w="1215390" h="289559">
                  <a:moveTo>
                    <a:pt x="1215286" y="0"/>
                  </a:moveTo>
                  <a:lnTo>
                    <a:pt x="0" y="0"/>
                  </a:lnTo>
                  <a:lnTo>
                    <a:pt x="0" y="289407"/>
                  </a:lnTo>
                  <a:lnTo>
                    <a:pt x="1215286" y="289407"/>
                  </a:lnTo>
                  <a:lnTo>
                    <a:pt x="1215286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7619643" y="6335863"/>
              <a:ext cx="1215390" cy="289560"/>
            </a:xfrm>
            <a:custGeom>
              <a:avLst/>
              <a:gdLst/>
              <a:ahLst/>
              <a:cxnLst/>
              <a:rect l="l" t="t" r="r" b="b"/>
              <a:pathLst>
                <a:path w="1215390" h="289559">
                  <a:moveTo>
                    <a:pt x="0" y="289407"/>
                  </a:moveTo>
                  <a:lnTo>
                    <a:pt x="1215286" y="289407"/>
                  </a:lnTo>
                  <a:lnTo>
                    <a:pt x="1215286" y="0"/>
                  </a:lnTo>
                  <a:lnTo>
                    <a:pt x="0" y="0"/>
                  </a:lnTo>
                  <a:lnTo>
                    <a:pt x="0" y="289407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7521693" y="6335863"/>
              <a:ext cx="95885" cy="290195"/>
            </a:xfrm>
            <a:custGeom>
              <a:avLst/>
              <a:gdLst/>
              <a:ahLst/>
              <a:cxnLst/>
              <a:rect l="l" t="t" r="r" b="b"/>
              <a:pathLst>
                <a:path w="95884" h="290195">
                  <a:moveTo>
                    <a:pt x="95530" y="0"/>
                  </a:moveTo>
                  <a:lnTo>
                    <a:pt x="0" y="0"/>
                  </a:lnTo>
                  <a:lnTo>
                    <a:pt x="0" y="289920"/>
                  </a:lnTo>
                  <a:lnTo>
                    <a:pt x="95530" y="289920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521693" y="6335863"/>
              <a:ext cx="95885" cy="290195"/>
            </a:xfrm>
            <a:custGeom>
              <a:avLst/>
              <a:gdLst/>
              <a:ahLst/>
              <a:cxnLst/>
              <a:rect l="l" t="t" r="r" b="b"/>
              <a:pathLst>
                <a:path w="95884" h="290195">
                  <a:moveTo>
                    <a:pt x="0" y="289920"/>
                  </a:moveTo>
                  <a:lnTo>
                    <a:pt x="95530" y="289920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89920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838113" y="6335863"/>
              <a:ext cx="95885" cy="290195"/>
            </a:xfrm>
            <a:custGeom>
              <a:avLst/>
              <a:gdLst/>
              <a:ahLst/>
              <a:cxnLst/>
              <a:rect l="l" t="t" r="r" b="b"/>
              <a:pathLst>
                <a:path w="95884" h="290195">
                  <a:moveTo>
                    <a:pt x="95530" y="0"/>
                  </a:moveTo>
                  <a:lnTo>
                    <a:pt x="0" y="0"/>
                  </a:lnTo>
                  <a:lnTo>
                    <a:pt x="0" y="289920"/>
                  </a:lnTo>
                  <a:lnTo>
                    <a:pt x="95530" y="289920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838113" y="6335863"/>
              <a:ext cx="95885" cy="290195"/>
            </a:xfrm>
            <a:custGeom>
              <a:avLst/>
              <a:gdLst/>
              <a:ahLst/>
              <a:cxnLst/>
              <a:rect l="l" t="t" r="r" b="b"/>
              <a:pathLst>
                <a:path w="95884" h="290195">
                  <a:moveTo>
                    <a:pt x="0" y="289920"/>
                  </a:moveTo>
                  <a:lnTo>
                    <a:pt x="95530" y="289920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89920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7521693" y="6628977"/>
              <a:ext cx="95885" cy="1001394"/>
            </a:xfrm>
            <a:custGeom>
              <a:avLst/>
              <a:gdLst/>
              <a:ahLst/>
              <a:cxnLst/>
              <a:rect l="l" t="t" r="r" b="b"/>
              <a:pathLst>
                <a:path w="95884" h="1001395">
                  <a:moveTo>
                    <a:pt x="95530" y="0"/>
                  </a:moveTo>
                  <a:lnTo>
                    <a:pt x="0" y="0"/>
                  </a:lnTo>
                  <a:lnTo>
                    <a:pt x="0" y="1001199"/>
                  </a:lnTo>
                  <a:lnTo>
                    <a:pt x="95530" y="100119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7521693" y="6628977"/>
              <a:ext cx="95885" cy="1001394"/>
            </a:xfrm>
            <a:custGeom>
              <a:avLst/>
              <a:gdLst/>
              <a:ahLst/>
              <a:cxnLst/>
              <a:rect l="l" t="t" r="r" b="b"/>
              <a:pathLst>
                <a:path w="95884" h="1001395">
                  <a:moveTo>
                    <a:pt x="0" y="1001199"/>
                  </a:moveTo>
                  <a:lnTo>
                    <a:pt x="95530" y="100119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0119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838113" y="6628977"/>
              <a:ext cx="95885" cy="1001394"/>
            </a:xfrm>
            <a:custGeom>
              <a:avLst/>
              <a:gdLst/>
              <a:ahLst/>
              <a:cxnLst/>
              <a:rect l="l" t="t" r="r" b="b"/>
              <a:pathLst>
                <a:path w="95884" h="1001395">
                  <a:moveTo>
                    <a:pt x="95530" y="0"/>
                  </a:moveTo>
                  <a:lnTo>
                    <a:pt x="0" y="0"/>
                  </a:lnTo>
                  <a:lnTo>
                    <a:pt x="0" y="1001199"/>
                  </a:lnTo>
                  <a:lnTo>
                    <a:pt x="95530" y="100119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8838113" y="6628977"/>
              <a:ext cx="95885" cy="1001394"/>
            </a:xfrm>
            <a:custGeom>
              <a:avLst/>
              <a:gdLst/>
              <a:ahLst/>
              <a:cxnLst/>
              <a:rect l="l" t="t" r="r" b="b"/>
              <a:pathLst>
                <a:path w="95884" h="1001395">
                  <a:moveTo>
                    <a:pt x="0" y="1001199"/>
                  </a:moveTo>
                  <a:lnTo>
                    <a:pt x="95530" y="100119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0119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810605" y="6622077"/>
              <a:ext cx="26670" cy="1003935"/>
            </a:xfrm>
            <a:custGeom>
              <a:avLst/>
              <a:gdLst/>
              <a:ahLst/>
              <a:cxnLst/>
              <a:rect l="l" t="t" r="r" b="b"/>
              <a:pathLst>
                <a:path w="26670" h="1003934">
                  <a:moveTo>
                    <a:pt x="26607" y="0"/>
                  </a:moveTo>
                  <a:lnTo>
                    <a:pt x="0" y="0"/>
                  </a:lnTo>
                  <a:lnTo>
                    <a:pt x="0" y="1003618"/>
                  </a:lnTo>
                  <a:lnTo>
                    <a:pt x="26607" y="1003618"/>
                  </a:lnTo>
                  <a:lnTo>
                    <a:pt x="2660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8810605" y="6622077"/>
              <a:ext cx="26670" cy="1003935"/>
            </a:xfrm>
            <a:custGeom>
              <a:avLst/>
              <a:gdLst/>
              <a:ahLst/>
              <a:cxnLst/>
              <a:rect l="l" t="t" r="r" b="b"/>
              <a:pathLst>
                <a:path w="26670" h="1003934">
                  <a:moveTo>
                    <a:pt x="0" y="1003618"/>
                  </a:moveTo>
                  <a:lnTo>
                    <a:pt x="26607" y="1003618"/>
                  </a:lnTo>
                  <a:lnTo>
                    <a:pt x="26607" y="0"/>
                  </a:lnTo>
                  <a:lnTo>
                    <a:pt x="0" y="0"/>
                  </a:lnTo>
                  <a:lnTo>
                    <a:pt x="0" y="1003618"/>
                  </a:lnTo>
                  <a:close/>
                </a:path>
              </a:pathLst>
            </a:custGeom>
            <a:ln w="455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7624030" y="6629344"/>
              <a:ext cx="1181735" cy="1003935"/>
            </a:xfrm>
            <a:custGeom>
              <a:avLst/>
              <a:gdLst/>
              <a:ahLst/>
              <a:cxnLst/>
              <a:rect l="l" t="t" r="r" b="b"/>
              <a:pathLst>
                <a:path w="1181734" h="1003934">
                  <a:moveTo>
                    <a:pt x="1181275" y="0"/>
                  </a:moveTo>
                  <a:lnTo>
                    <a:pt x="0" y="0"/>
                  </a:lnTo>
                  <a:lnTo>
                    <a:pt x="0" y="1003492"/>
                  </a:lnTo>
                  <a:lnTo>
                    <a:pt x="1181275" y="1003492"/>
                  </a:lnTo>
                  <a:lnTo>
                    <a:pt x="1181275" y="0"/>
                  </a:lnTo>
                  <a:close/>
                </a:path>
              </a:pathLst>
            </a:custGeom>
            <a:solidFill>
              <a:srgbClr val="5A5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7624030" y="6629344"/>
              <a:ext cx="1181735" cy="1003935"/>
            </a:xfrm>
            <a:custGeom>
              <a:avLst/>
              <a:gdLst/>
              <a:ahLst/>
              <a:cxnLst/>
              <a:rect l="l" t="t" r="r" b="b"/>
              <a:pathLst>
                <a:path w="1181734" h="1003934">
                  <a:moveTo>
                    <a:pt x="0" y="1003492"/>
                  </a:moveTo>
                  <a:lnTo>
                    <a:pt x="1181275" y="1003492"/>
                  </a:lnTo>
                  <a:lnTo>
                    <a:pt x="1181275" y="0"/>
                  </a:lnTo>
                  <a:lnTo>
                    <a:pt x="0" y="0"/>
                  </a:lnTo>
                  <a:lnTo>
                    <a:pt x="0" y="1003492"/>
                  </a:lnTo>
                  <a:close/>
                </a:path>
              </a:pathLst>
            </a:custGeom>
            <a:ln w="8994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40020" y="6987968"/>
              <a:ext cx="1144133" cy="142672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7640020" y="6652925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1144133" y="0"/>
                  </a:moveTo>
                  <a:lnTo>
                    <a:pt x="0" y="0"/>
                  </a:lnTo>
                  <a:lnTo>
                    <a:pt x="0" y="142672"/>
                  </a:lnTo>
                  <a:lnTo>
                    <a:pt x="1144133" y="142672"/>
                  </a:lnTo>
                  <a:lnTo>
                    <a:pt x="1144133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640020" y="6652925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0" y="142672"/>
                  </a:moveTo>
                  <a:lnTo>
                    <a:pt x="1144133" y="142672"/>
                  </a:lnTo>
                  <a:lnTo>
                    <a:pt x="1144133" y="0"/>
                  </a:lnTo>
                  <a:lnTo>
                    <a:pt x="0" y="0"/>
                  </a:lnTo>
                  <a:lnTo>
                    <a:pt x="0" y="142672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640020" y="7153091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1144133" y="0"/>
                  </a:moveTo>
                  <a:lnTo>
                    <a:pt x="0" y="0"/>
                  </a:lnTo>
                  <a:lnTo>
                    <a:pt x="0" y="142672"/>
                  </a:lnTo>
                  <a:lnTo>
                    <a:pt x="1144133" y="142672"/>
                  </a:lnTo>
                  <a:lnTo>
                    <a:pt x="1144133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7640020" y="7153091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0" y="142672"/>
                  </a:moveTo>
                  <a:lnTo>
                    <a:pt x="1144133" y="142672"/>
                  </a:lnTo>
                  <a:lnTo>
                    <a:pt x="1144133" y="0"/>
                  </a:lnTo>
                  <a:lnTo>
                    <a:pt x="0" y="0"/>
                  </a:lnTo>
                  <a:lnTo>
                    <a:pt x="0" y="142672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7640020" y="6820447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1144133" y="0"/>
                  </a:moveTo>
                  <a:lnTo>
                    <a:pt x="0" y="0"/>
                  </a:lnTo>
                  <a:lnTo>
                    <a:pt x="0" y="142672"/>
                  </a:lnTo>
                  <a:lnTo>
                    <a:pt x="1144133" y="142672"/>
                  </a:lnTo>
                  <a:lnTo>
                    <a:pt x="1144133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7640020" y="6820447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0" y="142672"/>
                  </a:moveTo>
                  <a:lnTo>
                    <a:pt x="1144133" y="142672"/>
                  </a:lnTo>
                  <a:lnTo>
                    <a:pt x="1144133" y="0"/>
                  </a:lnTo>
                  <a:lnTo>
                    <a:pt x="0" y="0"/>
                  </a:lnTo>
                  <a:lnTo>
                    <a:pt x="0" y="142672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7640020" y="7320601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1144133" y="0"/>
                  </a:moveTo>
                  <a:lnTo>
                    <a:pt x="0" y="0"/>
                  </a:lnTo>
                  <a:lnTo>
                    <a:pt x="0" y="142672"/>
                  </a:lnTo>
                  <a:lnTo>
                    <a:pt x="1144133" y="142672"/>
                  </a:lnTo>
                  <a:lnTo>
                    <a:pt x="1144133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7640020" y="7320601"/>
              <a:ext cx="1144270" cy="142875"/>
            </a:xfrm>
            <a:custGeom>
              <a:avLst/>
              <a:gdLst/>
              <a:ahLst/>
              <a:cxnLst/>
              <a:rect l="l" t="t" r="r" b="b"/>
              <a:pathLst>
                <a:path w="1144270" h="142875">
                  <a:moveTo>
                    <a:pt x="0" y="142672"/>
                  </a:moveTo>
                  <a:lnTo>
                    <a:pt x="1144133" y="142672"/>
                  </a:lnTo>
                  <a:lnTo>
                    <a:pt x="1144133" y="0"/>
                  </a:lnTo>
                  <a:lnTo>
                    <a:pt x="0" y="0"/>
                  </a:lnTo>
                  <a:lnTo>
                    <a:pt x="0" y="142672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0371897" y="6330554"/>
              <a:ext cx="295275" cy="293370"/>
            </a:xfrm>
            <a:custGeom>
              <a:avLst/>
              <a:gdLst/>
              <a:ahLst/>
              <a:cxnLst/>
              <a:rect l="l" t="t" r="r" b="b"/>
              <a:pathLst>
                <a:path w="295275" h="293370">
                  <a:moveTo>
                    <a:pt x="294821" y="0"/>
                  </a:moveTo>
                  <a:lnTo>
                    <a:pt x="0" y="0"/>
                  </a:lnTo>
                  <a:lnTo>
                    <a:pt x="0" y="293303"/>
                  </a:lnTo>
                  <a:lnTo>
                    <a:pt x="294821" y="293303"/>
                  </a:lnTo>
                  <a:lnTo>
                    <a:pt x="2948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458088" y="6397075"/>
              <a:ext cx="122452" cy="160274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10779768" y="6333810"/>
              <a:ext cx="295275" cy="293370"/>
            </a:xfrm>
            <a:custGeom>
              <a:avLst/>
              <a:gdLst/>
              <a:ahLst/>
              <a:cxnLst/>
              <a:rect l="l" t="t" r="r" b="b"/>
              <a:pathLst>
                <a:path w="295275" h="293370">
                  <a:moveTo>
                    <a:pt x="294821" y="0"/>
                  </a:moveTo>
                  <a:lnTo>
                    <a:pt x="0" y="0"/>
                  </a:lnTo>
                  <a:lnTo>
                    <a:pt x="0" y="293303"/>
                  </a:lnTo>
                  <a:lnTo>
                    <a:pt x="294821" y="293303"/>
                  </a:lnTo>
                  <a:lnTo>
                    <a:pt x="294821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0819524" y="6468569"/>
              <a:ext cx="230504" cy="24765"/>
            </a:xfrm>
            <a:custGeom>
              <a:avLst/>
              <a:gdLst/>
              <a:ahLst/>
              <a:cxnLst/>
              <a:rect l="l" t="t" r="r" b="b"/>
              <a:pathLst>
                <a:path w="230504" h="24764">
                  <a:moveTo>
                    <a:pt x="45567" y="11620"/>
                  </a:moveTo>
                  <a:lnTo>
                    <a:pt x="45339" y="11074"/>
                  </a:lnTo>
                  <a:lnTo>
                    <a:pt x="34785" y="203"/>
                  </a:lnTo>
                  <a:lnTo>
                    <a:pt x="34213" y="12"/>
                  </a:lnTo>
                  <a:lnTo>
                    <a:pt x="0" y="12"/>
                  </a:lnTo>
                  <a:lnTo>
                    <a:pt x="0" y="7988"/>
                  </a:lnTo>
                  <a:lnTo>
                    <a:pt x="30048" y="8178"/>
                  </a:lnTo>
                  <a:lnTo>
                    <a:pt x="30441" y="8331"/>
                  </a:lnTo>
                  <a:lnTo>
                    <a:pt x="34328" y="11849"/>
                  </a:lnTo>
                  <a:lnTo>
                    <a:pt x="34328" y="12331"/>
                  </a:lnTo>
                  <a:lnTo>
                    <a:pt x="34010" y="12700"/>
                  </a:lnTo>
                  <a:lnTo>
                    <a:pt x="30873" y="15392"/>
                  </a:lnTo>
                  <a:lnTo>
                    <a:pt x="30441" y="15849"/>
                  </a:lnTo>
                  <a:lnTo>
                    <a:pt x="30048" y="16002"/>
                  </a:lnTo>
                  <a:lnTo>
                    <a:pt x="0" y="16192"/>
                  </a:lnTo>
                  <a:lnTo>
                    <a:pt x="0" y="24168"/>
                  </a:lnTo>
                  <a:lnTo>
                    <a:pt x="34213" y="24168"/>
                  </a:lnTo>
                  <a:lnTo>
                    <a:pt x="34785" y="23964"/>
                  </a:lnTo>
                  <a:lnTo>
                    <a:pt x="45339" y="13106"/>
                  </a:lnTo>
                  <a:lnTo>
                    <a:pt x="45567" y="12547"/>
                  </a:lnTo>
                  <a:lnTo>
                    <a:pt x="45567" y="11620"/>
                  </a:lnTo>
                  <a:close/>
                </a:path>
                <a:path w="230504" h="24764">
                  <a:moveTo>
                    <a:pt x="98933" y="23825"/>
                  </a:moveTo>
                  <a:lnTo>
                    <a:pt x="75323" y="114"/>
                  </a:lnTo>
                  <a:lnTo>
                    <a:pt x="75031" y="12"/>
                  </a:lnTo>
                  <a:lnTo>
                    <a:pt x="74510" y="12"/>
                  </a:lnTo>
                  <a:lnTo>
                    <a:pt x="73977" y="12"/>
                  </a:lnTo>
                  <a:lnTo>
                    <a:pt x="73685" y="114"/>
                  </a:lnTo>
                  <a:lnTo>
                    <a:pt x="50076" y="23825"/>
                  </a:lnTo>
                  <a:lnTo>
                    <a:pt x="50177" y="24168"/>
                  </a:lnTo>
                  <a:lnTo>
                    <a:pt x="61836" y="24168"/>
                  </a:lnTo>
                  <a:lnTo>
                    <a:pt x="74028" y="11518"/>
                  </a:lnTo>
                  <a:lnTo>
                    <a:pt x="74218" y="11417"/>
                  </a:lnTo>
                  <a:lnTo>
                    <a:pt x="74803" y="11417"/>
                  </a:lnTo>
                  <a:lnTo>
                    <a:pt x="75234" y="11772"/>
                  </a:lnTo>
                  <a:lnTo>
                    <a:pt x="87185" y="24168"/>
                  </a:lnTo>
                  <a:lnTo>
                    <a:pt x="98831" y="24168"/>
                  </a:lnTo>
                  <a:lnTo>
                    <a:pt x="98933" y="23825"/>
                  </a:lnTo>
                  <a:close/>
                </a:path>
                <a:path w="230504" h="24764">
                  <a:moveTo>
                    <a:pt x="149212" y="12"/>
                  </a:moveTo>
                  <a:lnTo>
                    <a:pt x="115011" y="12"/>
                  </a:lnTo>
                  <a:lnTo>
                    <a:pt x="114427" y="203"/>
                  </a:lnTo>
                  <a:lnTo>
                    <a:pt x="103886" y="11074"/>
                  </a:lnTo>
                  <a:lnTo>
                    <a:pt x="103644" y="11620"/>
                  </a:lnTo>
                  <a:lnTo>
                    <a:pt x="103644" y="12547"/>
                  </a:lnTo>
                  <a:lnTo>
                    <a:pt x="103886" y="13106"/>
                  </a:lnTo>
                  <a:lnTo>
                    <a:pt x="114427" y="23964"/>
                  </a:lnTo>
                  <a:lnTo>
                    <a:pt x="115011" y="24168"/>
                  </a:lnTo>
                  <a:lnTo>
                    <a:pt x="149212" y="24168"/>
                  </a:lnTo>
                  <a:lnTo>
                    <a:pt x="149212" y="16192"/>
                  </a:lnTo>
                  <a:lnTo>
                    <a:pt x="119164" y="16002"/>
                  </a:lnTo>
                  <a:lnTo>
                    <a:pt x="118770" y="15849"/>
                  </a:lnTo>
                  <a:lnTo>
                    <a:pt x="118325" y="15392"/>
                  </a:lnTo>
                  <a:lnTo>
                    <a:pt x="115201" y="12700"/>
                  </a:lnTo>
                  <a:lnTo>
                    <a:pt x="114871" y="12331"/>
                  </a:lnTo>
                  <a:lnTo>
                    <a:pt x="114871" y="11849"/>
                  </a:lnTo>
                  <a:lnTo>
                    <a:pt x="118770" y="8331"/>
                  </a:lnTo>
                  <a:lnTo>
                    <a:pt x="119164" y="8178"/>
                  </a:lnTo>
                  <a:lnTo>
                    <a:pt x="149212" y="7988"/>
                  </a:lnTo>
                  <a:lnTo>
                    <a:pt x="149212" y="12"/>
                  </a:lnTo>
                  <a:close/>
                </a:path>
                <a:path w="230504" h="24764">
                  <a:moveTo>
                    <a:pt x="172237" y="0"/>
                  </a:moveTo>
                  <a:lnTo>
                    <a:pt x="162991" y="0"/>
                  </a:lnTo>
                  <a:lnTo>
                    <a:pt x="162991" y="24155"/>
                  </a:lnTo>
                  <a:lnTo>
                    <a:pt x="172237" y="24155"/>
                  </a:lnTo>
                  <a:lnTo>
                    <a:pt x="172237" y="0"/>
                  </a:lnTo>
                  <a:close/>
                </a:path>
                <a:path w="230504" h="24764">
                  <a:moveTo>
                    <a:pt x="229984" y="23825"/>
                  </a:moveTo>
                  <a:lnTo>
                    <a:pt x="206375" y="114"/>
                  </a:lnTo>
                  <a:lnTo>
                    <a:pt x="206082" y="12"/>
                  </a:lnTo>
                  <a:lnTo>
                    <a:pt x="205562" y="12"/>
                  </a:lnTo>
                  <a:lnTo>
                    <a:pt x="205028" y="12"/>
                  </a:lnTo>
                  <a:lnTo>
                    <a:pt x="204736" y="114"/>
                  </a:lnTo>
                  <a:lnTo>
                    <a:pt x="181127" y="23825"/>
                  </a:lnTo>
                  <a:lnTo>
                    <a:pt x="181229" y="24168"/>
                  </a:lnTo>
                  <a:lnTo>
                    <a:pt x="192874" y="24168"/>
                  </a:lnTo>
                  <a:lnTo>
                    <a:pt x="205079" y="11518"/>
                  </a:lnTo>
                  <a:lnTo>
                    <a:pt x="205257" y="11417"/>
                  </a:lnTo>
                  <a:lnTo>
                    <a:pt x="205854" y="11417"/>
                  </a:lnTo>
                  <a:lnTo>
                    <a:pt x="206286" y="11772"/>
                  </a:lnTo>
                  <a:lnTo>
                    <a:pt x="218236" y="24168"/>
                  </a:lnTo>
                  <a:lnTo>
                    <a:pt x="229882" y="24168"/>
                  </a:lnTo>
                  <a:lnTo>
                    <a:pt x="229984" y="2382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8943506" y="6312727"/>
            <a:ext cx="1196340" cy="3340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7465">
              <a:lnSpc>
                <a:spcPct val="100000"/>
              </a:lnSpc>
              <a:spcBef>
                <a:spcPts val="120"/>
              </a:spcBef>
            </a:pPr>
            <a:r>
              <a:rPr sz="2000" spc="-50" dirty="0">
                <a:solidFill>
                  <a:srgbClr val="FFFFFF"/>
                </a:solidFill>
                <a:latin typeface="Renault Group Book"/>
                <a:cs typeface="Renault Group Book"/>
              </a:rPr>
              <a:t>2</a:t>
            </a:r>
            <a:endParaRPr sz="2000">
              <a:latin typeface="Renault Group Book"/>
              <a:cs typeface="Renault Group Book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7618744" y="6312727"/>
            <a:ext cx="964565" cy="33401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120"/>
              </a:spcBef>
            </a:pPr>
            <a:r>
              <a:rPr sz="2000" spc="-50" dirty="0">
                <a:solidFill>
                  <a:srgbClr val="FFFFFF"/>
                </a:solidFill>
                <a:latin typeface="Renault Group Book"/>
                <a:cs typeface="Renault Group Book"/>
              </a:rPr>
              <a:t>1</a:t>
            </a:r>
            <a:endParaRPr sz="2000">
              <a:latin typeface="Renault Group Book"/>
              <a:cs typeface="Renault Group Book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13257666" y="4523634"/>
            <a:ext cx="5798820" cy="3122930"/>
            <a:chOff x="13257666" y="4523634"/>
            <a:chExt cx="5798820" cy="3122930"/>
          </a:xfrm>
        </p:grpSpPr>
        <p:pic>
          <p:nvPicPr>
            <p:cNvPr id="81" name="object 8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268144" y="4523634"/>
              <a:ext cx="5788115" cy="3104804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13268144" y="7625470"/>
              <a:ext cx="5788660" cy="20955"/>
            </a:xfrm>
            <a:custGeom>
              <a:avLst/>
              <a:gdLst/>
              <a:ahLst/>
              <a:cxnLst/>
              <a:rect l="l" t="t" r="r" b="b"/>
              <a:pathLst>
                <a:path w="5788659" h="20954">
                  <a:moveTo>
                    <a:pt x="0" y="0"/>
                  </a:moveTo>
                  <a:lnTo>
                    <a:pt x="0" y="20942"/>
                  </a:lnTo>
                  <a:lnTo>
                    <a:pt x="5788115" y="20942"/>
                  </a:lnTo>
                  <a:lnTo>
                    <a:pt x="578811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3268135" y="6723293"/>
              <a:ext cx="4653915" cy="838835"/>
            </a:xfrm>
            <a:custGeom>
              <a:avLst/>
              <a:gdLst/>
              <a:ahLst/>
              <a:cxnLst/>
              <a:rect l="l" t="t" r="r" b="b"/>
              <a:pathLst>
                <a:path w="4653915" h="838834">
                  <a:moveTo>
                    <a:pt x="2400947" y="0"/>
                  </a:moveTo>
                  <a:lnTo>
                    <a:pt x="0" y="0"/>
                  </a:lnTo>
                  <a:lnTo>
                    <a:pt x="0" y="838365"/>
                  </a:lnTo>
                  <a:lnTo>
                    <a:pt x="2400947" y="838365"/>
                  </a:lnTo>
                  <a:lnTo>
                    <a:pt x="2400947" y="0"/>
                  </a:lnTo>
                  <a:close/>
                </a:path>
                <a:path w="4653915" h="838834">
                  <a:moveTo>
                    <a:pt x="3685019" y="0"/>
                  </a:moveTo>
                  <a:lnTo>
                    <a:pt x="3682784" y="0"/>
                  </a:lnTo>
                  <a:lnTo>
                    <a:pt x="3682784" y="838365"/>
                  </a:lnTo>
                  <a:lnTo>
                    <a:pt x="3685019" y="838365"/>
                  </a:lnTo>
                  <a:lnTo>
                    <a:pt x="3685019" y="0"/>
                  </a:lnTo>
                  <a:close/>
                </a:path>
                <a:path w="4653915" h="838834">
                  <a:moveTo>
                    <a:pt x="4653661" y="0"/>
                  </a:moveTo>
                  <a:lnTo>
                    <a:pt x="3780548" y="0"/>
                  </a:lnTo>
                  <a:lnTo>
                    <a:pt x="3780548" y="838365"/>
                  </a:lnTo>
                  <a:lnTo>
                    <a:pt x="4653661" y="838365"/>
                  </a:lnTo>
                  <a:lnTo>
                    <a:pt x="4653661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3268135" y="7561658"/>
              <a:ext cx="4653915" cy="59055"/>
            </a:xfrm>
            <a:custGeom>
              <a:avLst/>
              <a:gdLst/>
              <a:ahLst/>
              <a:cxnLst/>
              <a:rect l="l" t="t" r="r" b="b"/>
              <a:pathLst>
                <a:path w="4653915" h="59054">
                  <a:moveTo>
                    <a:pt x="2400947" y="0"/>
                  </a:moveTo>
                  <a:lnTo>
                    <a:pt x="0" y="0"/>
                  </a:lnTo>
                  <a:lnTo>
                    <a:pt x="0" y="59016"/>
                  </a:lnTo>
                  <a:lnTo>
                    <a:pt x="2400947" y="59016"/>
                  </a:lnTo>
                  <a:lnTo>
                    <a:pt x="2400947" y="0"/>
                  </a:lnTo>
                  <a:close/>
                </a:path>
                <a:path w="4653915" h="59054">
                  <a:moveTo>
                    <a:pt x="3685019" y="0"/>
                  </a:moveTo>
                  <a:lnTo>
                    <a:pt x="3682784" y="0"/>
                  </a:lnTo>
                  <a:lnTo>
                    <a:pt x="3682784" y="59016"/>
                  </a:lnTo>
                  <a:lnTo>
                    <a:pt x="3685019" y="59016"/>
                  </a:lnTo>
                  <a:lnTo>
                    <a:pt x="3685019" y="0"/>
                  </a:lnTo>
                  <a:close/>
                </a:path>
                <a:path w="4653915" h="59054">
                  <a:moveTo>
                    <a:pt x="4653661" y="0"/>
                  </a:moveTo>
                  <a:lnTo>
                    <a:pt x="3780548" y="0"/>
                  </a:lnTo>
                  <a:lnTo>
                    <a:pt x="3780548" y="59016"/>
                  </a:lnTo>
                  <a:lnTo>
                    <a:pt x="4653661" y="59016"/>
                  </a:lnTo>
                  <a:lnTo>
                    <a:pt x="4653661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3268144" y="6634266"/>
              <a:ext cx="4653915" cy="986790"/>
            </a:xfrm>
            <a:custGeom>
              <a:avLst/>
              <a:gdLst/>
              <a:ahLst/>
              <a:cxnLst/>
              <a:rect l="l" t="t" r="r" b="b"/>
              <a:pathLst>
                <a:path w="4653915" h="986790">
                  <a:moveTo>
                    <a:pt x="0" y="986403"/>
                  </a:moveTo>
                  <a:lnTo>
                    <a:pt x="4653657" y="986403"/>
                  </a:lnTo>
                  <a:lnTo>
                    <a:pt x="4653657" y="0"/>
                  </a:lnTo>
                  <a:lnTo>
                    <a:pt x="0" y="0"/>
                  </a:lnTo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3268144" y="5892086"/>
              <a:ext cx="4653915" cy="831215"/>
            </a:xfrm>
            <a:custGeom>
              <a:avLst/>
              <a:gdLst/>
              <a:ahLst/>
              <a:cxnLst/>
              <a:rect l="l" t="t" r="r" b="b"/>
              <a:pathLst>
                <a:path w="4653915" h="831215">
                  <a:moveTo>
                    <a:pt x="4653657" y="0"/>
                  </a:moveTo>
                  <a:lnTo>
                    <a:pt x="0" y="0"/>
                  </a:lnTo>
                  <a:lnTo>
                    <a:pt x="0" y="831207"/>
                  </a:lnTo>
                  <a:lnTo>
                    <a:pt x="4653657" y="831207"/>
                  </a:lnTo>
                  <a:lnTo>
                    <a:pt x="465365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3394068" y="5892091"/>
              <a:ext cx="4523105" cy="831215"/>
            </a:xfrm>
            <a:custGeom>
              <a:avLst/>
              <a:gdLst/>
              <a:ahLst/>
              <a:cxnLst/>
              <a:rect l="l" t="t" r="r" b="b"/>
              <a:pathLst>
                <a:path w="4523105" h="831215">
                  <a:moveTo>
                    <a:pt x="2616" y="823252"/>
                  </a:moveTo>
                  <a:lnTo>
                    <a:pt x="0" y="823252"/>
                  </a:lnTo>
                  <a:lnTo>
                    <a:pt x="0" y="831202"/>
                  </a:lnTo>
                  <a:lnTo>
                    <a:pt x="2616" y="831202"/>
                  </a:lnTo>
                  <a:lnTo>
                    <a:pt x="2616" y="823252"/>
                  </a:lnTo>
                  <a:close/>
                </a:path>
                <a:path w="4523105" h="831215">
                  <a:moveTo>
                    <a:pt x="2616" y="0"/>
                  </a:moveTo>
                  <a:lnTo>
                    <a:pt x="0" y="0"/>
                  </a:lnTo>
                  <a:lnTo>
                    <a:pt x="0" y="480352"/>
                  </a:lnTo>
                  <a:lnTo>
                    <a:pt x="2616" y="480352"/>
                  </a:lnTo>
                  <a:lnTo>
                    <a:pt x="2616" y="0"/>
                  </a:lnTo>
                  <a:close/>
                </a:path>
                <a:path w="4523105" h="831215">
                  <a:moveTo>
                    <a:pt x="76720" y="823252"/>
                  </a:moveTo>
                  <a:lnTo>
                    <a:pt x="74104" y="823252"/>
                  </a:lnTo>
                  <a:lnTo>
                    <a:pt x="74104" y="831202"/>
                  </a:lnTo>
                  <a:lnTo>
                    <a:pt x="76720" y="831202"/>
                  </a:lnTo>
                  <a:lnTo>
                    <a:pt x="76720" y="823252"/>
                  </a:lnTo>
                  <a:close/>
                </a:path>
                <a:path w="4523105" h="831215">
                  <a:moveTo>
                    <a:pt x="76720" y="0"/>
                  </a:moveTo>
                  <a:lnTo>
                    <a:pt x="74104" y="0"/>
                  </a:lnTo>
                  <a:lnTo>
                    <a:pt x="74104" y="480352"/>
                  </a:lnTo>
                  <a:lnTo>
                    <a:pt x="76720" y="480352"/>
                  </a:lnTo>
                  <a:lnTo>
                    <a:pt x="76720" y="0"/>
                  </a:lnTo>
                  <a:close/>
                </a:path>
                <a:path w="4523105" h="831215">
                  <a:moveTo>
                    <a:pt x="150825" y="823252"/>
                  </a:moveTo>
                  <a:lnTo>
                    <a:pt x="148209" y="823252"/>
                  </a:lnTo>
                  <a:lnTo>
                    <a:pt x="148209" y="831202"/>
                  </a:lnTo>
                  <a:lnTo>
                    <a:pt x="150825" y="831202"/>
                  </a:lnTo>
                  <a:lnTo>
                    <a:pt x="150825" y="823252"/>
                  </a:lnTo>
                  <a:close/>
                </a:path>
                <a:path w="4523105" h="831215">
                  <a:moveTo>
                    <a:pt x="150825" y="0"/>
                  </a:moveTo>
                  <a:lnTo>
                    <a:pt x="148209" y="0"/>
                  </a:lnTo>
                  <a:lnTo>
                    <a:pt x="148209" y="480352"/>
                  </a:lnTo>
                  <a:lnTo>
                    <a:pt x="150825" y="480352"/>
                  </a:lnTo>
                  <a:lnTo>
                    <a:pt x="150825" y="0"/>
                  </a:lnTo>
                  <a:close/>
                </a:path>
                <a:path w="4523105" h="831215">
                  <a:moveTo>
                    <a:pt x="224929" y="823252"/>
                  </a:moveTo>
                  <a:lnTo>
                    <a:pt x="222313" y="823252"/>
                  </a:lnTo>
                  <a:lnTo>
                    <a:pt x="222313" y="831202"/>
                  </a:lnTo>
                  <a:lnTo>
                    <a:pt x="224929" y="831202"/>
                  </a:lnTo>
                  <a:lnTo>
                    <a:pt x="224929" y="823252"/>
                  </a:lnTo>
                  <a:close/>
                </a:path>
                <a:path w="4523105" h="831215">
                  <a:moveTo>
                    <a:pt x="224929" y="0"/>
                  </a:moveTo>
                  <a:lnTo>
                    <a:pt x="222313" y="0"/>
                  </a:lnTo>
                  <a:lnTo>
                    <a:pt x="222313" y="480352"/>
                  </a:lnTo>
                  <a:lnTo>
                    <a:pt x="224929" y="480352"/>
                  </a:lnTo>
                  <a:lnTo>
                    <a:pt x="224929" y="0"/>
                  </a:lnTo>
                  <a:close/>
                </a:path>
                <a:path w="4523105" h="831215">
                  <a:moveTo>
                    <a:pt x="447243" y="823252"/>
                  </a:moveTo>
                  <a:lnTo>
                    <a:pt x="444614" y="823252"/>
                  </a:lnTo>
                  <a:lnTo>
                    <a:pt x="444614" y="831202"/>
                  </a:lnTo>
                  <a:lnTo>
                    <a:pt x="447243" y="831202"/>
                  </a:lnTo>
                  <a:lnTo>
                    <a:pt x="447243" y="823252"/>
                  </a:lnTo>
                  <a:close/>
                </a:path>
                <a:path w="4523105" h="831215">
                  <a:moveTo>
                    <a:pt x="447243" y="0"/>
                  </a:moveTo>
                  <a:lnTo>
                    <a:pt x="444614" y="0"/>
                  </a:lnTo>
                  <a:lnTo>
                    <a:pt x="444614" y="480352"/>
                  </a:lnTo>
                  <a:lnTo>
                    <a:pt x="447243" y="480352"/>
                  </a:lnTo>
                  <a:lnTo>
                    <a:pt x="447243" y="0"/>
                  </a:lnTo>
                  <a:close/>
                </a:path>
                <a:path w="4523105" h="831215">
                  <a:moveTo>
                    <a:pt x="521347" y="823252"/>
                  </a:moveTo>
                  <a:lnTo>
                    <a:pt x="518731" y="823252"/>
                  </a:lnTo>
                  <a:lnTo>
                    <a:pt x="518731" y="831202"/>
                  </a:lnTo>
                  <a:lnTo>
                    <a:pt x="521347" y="831202"/>
                  </a:lnTo>
                  <a:lnTo>
                    <a:pt x="521347" y="823252"/>
                  </a:lnTo>
                  <a:close/>
                </a:path>
                <a:path w="4523105" h="831215">
                  <a:moveTo>
                    <a:pt x="521347" y="0"/>
                  </a:moveTo>
                  <a:lnTo>
                    <a:pt x="518731" y="0"/>
                  </a:lnTo>
                  <a:lnTo>
                    <a:pt x="518731" y="480352"/>
                  </a:lnTo>
                  <a:lnTo>
                    <a:pt x="521347" y="480352"/>
                  </a:lnTo>
                  <a:lnTo>
                    <a:pt x="521347" y="0"/>
                  </a:lnTo>
                  <a:close/>
                </a:path>
                <a:path w="4523105" h="831215">
                  <a:moveTo>
                    <a:pt x="595439" y="0"/>
                  </a:moveTo>
                  <a:lnTo>
                    <a:pt x="592823" y="0"/>
                  </a:lnTo>
                  <a:lnTo>
                    <a:pt x="592823" y="831202"/>
                  </a:lnTo>
                  <a:lnTo>
                    <a:pt x="595439" y="831202"/>
                  </a:lnTo>
                  <a:lnTo>
                    <a:pt x="595439" y="0"/>
                  </a:lnTo>
                  <a:close/>
                </a:path>
                <a:path w="4523105" h="831215">
                  <a:moveTo>
                    <a:pt x="669544" y="0"/>
                  </a:moveTo>
                  <a:lnTo>
                    <a:pt x="666927" y="0"/>
                  </a:lnTo>
                  <a:lnTo>
                    <a:pt x="666927" y="831202"/>
                  </a:lnTo>
                  <a:lnTo>
                    <a:pt x="669544" y="831202"/>
                  </a:lnTo>
                  <a:lnTo>
                    <a:pt x="669544" y="0"/>
                  </a:lnTo>
                  <a:close/>
                </a:path>
                <a:path w="4523105" h="831215">
                  <a:moveTo>
                    <a:pt x="891857" y="0"/>
                  </a:moveTo>
                  <a:lnTo>
                    <a:pt x="889241" y="0"/>
                  </a:lnTo>
                  <a:lnTo>
                    <a:pt x="889241" y="831202"/>
                  </a:lnTo>
                  <a:lnTo>
                    <a:pt x="891857" y="831202"/>
                  </a:lnTo>
                  <a:lnTo>
                    <a:pt x="891857" y="0"/>
                  </a:lnTo>
                  <a:close/>
                </a:path>
                <a:path w="4523105" h="831215">
                  <a:moveTo>
                    <a:pt x="965962" y="0"/>
                  </a:moveTo>
                  <a:lnTo>
                    <a:pt x="963345" y="0"/>
                  </a:lnTo>
                  <a:lnTo>
                    <a:pt x="963345" y="831202"/>
                  </a:lnTo>
                  <a:lnTo>
                    <a:pt x="965962" y="831202"/>
                  </a:lnTo>
                  <a:lnTo>
                    <a:pt x="965962" y="0"/>
                  </a:lnTo>
                  <a:close/>
                </a:path>
                <a:path w="4523105" h="831215">
                  <a:moveTo>
                    <a:pt x="1040066" y="0"/>
                  </a:moveTo>
                  <a:lnTo>
                    <a:pt x="1037450" y="0"/>
                  </a:lnTo>
                  <a:lnTo>
                    <a:pt x="1037450" y="831202"/>
                  </a:lnTo>
                  <a:lnTo>
                    <a:pt x="1040066" y="831202"/>
                  </a:lnTo>
                  <a:lnTo>
                    <a:pt x="1040066" y="0"/>
                  </a:lnTo>
                  <a:close/>
                </a:path>
                <a:path w="4523105" h="831215">
                  <a:moveTo>
                    <a:pt x="1114171" y="0"/>
                  </a:moveTo>
                  <a:lnTo>
                    <a:pt x="1111554" y="0"/>
                  </a:lnTo>
                  <a:lnTo>
                    <a:pt x="1111554" y="831202"/>
                  </a:lnTo>
                  <a:lnTo>
                    <a:pt x="1114171" y="831202"/>
                  </a:lnTo>
                  <a:lnTo>
                    <a:pt x="1114171" y="0"/>
                  </a:lnTo>
                  <a:close/>
                </a:path>
                <a:path w="4523105" h="831215">
                  <a:moveTo>
                    <a:pt x="1188275" y="0"/>
                  </a:moveTo>
                  <a:lnTo>
                    <a:pt x="1185659" y="0"/>
                  </a:lnTo>
                  <a:lnTo>
                    <a:pt x="1185659" y="831202"/>
                  </a:lnTo>
                  <a:lnTo>
                    <a:pt x="1188275" y="831202"/>
                  </a:lnTo>
                  <a:lnTo>
                    <a:pt x="1188275" y="0"/>
                  </a:lnTo>
                  <a:close/>
                </a:path>
                <a:path w="4523105" h="831215">
                  <a:moveTo>
                    <a:pt x="1336484" y="0"/>
                  </a:moveTo>
                  <a:lnTo>
                    <a:pt x="1333868" y="0"/>
                  </a:lnTo>
                  <a:lnTo>
                    <a:pt x="1333868" y="831202"/>
                  </a:lnTo>
                  <a:lnTo>
                    <a:pt x="1336484" y="831202"/>
                  </a:lnTo>
                  <a:lnTo>
                    <a:pt x="1336484" y="0"/>
                  </a:lnTo>
                  <a:close/>
                </a:path>
                <a:path w="4523105" h="831215">
                  <a:moveTo>
                    <a:pt x="1410589" y="0"/>
                  </a:moveTo>
                  <a:lnTo>
                    <a:pt x="1407972" y="0"/>
                  </a:lnTo>
                  <a:lnTo>
                    <a:pt x="1407972" y="831202"/>
                  </a:lnTo>
                  <a:lnTo>
                    <a:pt x="1410589" y="831202"/>
                  </a:lnTo>
                  <a:lnTo>
                    <a:pt x="1410589" y="0"/>
                  </a:lnTo>
                  <a:close/>
                </a:path>
                <a:path w="4523105" h="831215">
                  <a:moveTo>
                    <a:pt x="1484693" y="768096"/>
                  </a:moveTo>
                  <a:lnTo>
                    <a:pt x="1482077" y="768096"/>
                  </a:lnTo>
                  <a:lnTo>
                    <a:pt x="1482077" y="831202"/>
                  </a:lnTo>
                  <a:lnTo>
                    <a:pt x="1484693" y="831202"/>
                  </a:lnTo>
                  <a:lnTo>
                    <a:pt x="1484693" y="768096"/>
                  </a:lnTo>
                  <a:close/>
                </a:path>
                <a:path w="4523105" h="831215">
                  <a:moveTo>
                    <a:pt x="1484693" y="0"/>
                  </a:moveTo>
                  <a:lnTo>
                    <a:pt x="1482077" y="0"/>
                  </a:lnTo>
                  <a:lnTo>
                    <a:pt x="1482077" y="471449"/>
                  </a:lnTo>
                  <a:lnTo>
                    <a:pt x="1484693" y="471449"/>
                  </a:lnTo>
                  <a:lnTo>
                    <a:pt x="1484693" y="0"/>
                  </a:lnTo>
                  <a:close/>
                </a:path>
                <a:path w="4523105" h="831215">
                  <a:moveTo>
                    <a:pt x="1558785" y="768096"/>
                  </a:moveTo>
                  <a:lnTo>
                    <a:pt x="1556169" y="768096"/>
                  </a:lnTo>
                  <a:lnTo>
                    <a:pt x="1556169" y="831202"/>
                  </a:lnTo>
                  <a:lnTo>
                    <a:pt x="1558785" y="831202"/>
                  </a:lnTo>
                  <a:lnTo>
                    <a:pt x="1558785" y="768096"/>
                  </a:lnTo>
                  <a:close/>
                </a:path>
                <a:path w="4523105" h="831215">
                  <a:moveTo>
                    <a:pt x="1558785" y="0"/>
                  </a:moveTo>
                  <a:lnTo>
                    <a:pt x="1556169" y="0"/>
                  </a:lnTo>
                  <a:lnTo>
                    <a:pt x="1556169" y="471449"/>
                  </a:lnTo>
                  <a:lnTo>
                    <a:pt x="1558785" y="471449"/>
                  </a:lnTo>
                  <a:lnTo>
                    <a:pt x="1558785" y="0"/>
                  </a:lnTo>
                  <a:close/>
                </a:path>
                <a:path w="4523105" h="831215">
                  <a:moveTo>
                    <a:pt x="1632889" y="768096"/>
                  </a:moveTo>
                  <a:lnTo>
                    <a:pt x="1630273" y="768096"/>
                  </a:lnTo>
                  <a:lnTo>
                    <a:pt x="1630273" y="831202"/>
                  </a:lnTo>
                  <a:lnTo>
                    <a:pt x="1632889" y="831202"/>
                  </a:lnTo>
                  <a:lnTo>
                    <a:pt x="1632889" y="768096"/>
                  </a:lnTo>
                  <a:close/>
                </a:path>
                <a:path w="4523105" h="831215">
                  <a:moveTo>
                    <a:pt x="1632889" y="0"/>
                  </a:moveTo>
                  <a:lnTo>
                    <a:pt x="1630273" y="0"/>
                  </a:lnTo>
                  <a:lnTo>
                    <a:pt x="1630273" y="471449"/>
                  </a:lnTo>
                  <a:lnTo>
                    <a:pt x="1632889" y="471449"/>
                  </a:lnTo>
                  <a:lnTo>
                    <a:pt x="1632889" y="0"/>
                  </a:lnTo>
                  <a:close/>
                </a:path>
                <a:path w="4523105" h="831215">
                  <a:moveTo>
                    <a:pt x="1781098" y="0"/>
                  </a:moveTo>
                  <a:lnTo>
                    <a:pt x="1778482" y="0"/>
                  </a:lnTo>
                  <a:lnTo>
                    <a:pt x="1778482" y="831202"/>
                  </a:lnTo>
                  <a:lnTo>
                    <a:pt x="1781098" y="831202"/>
                  </a:lnTo>
                  <a:lnTo>
                    <a:pt x="1781098" y="0"/>
                  </a:lnTo>
                  <a:close/>
                </a:path>
                <a:path w="4523105" h="831215">
                  <a:moveTo>
                    <a:pt x="1855203" y="0"/>
                  </a:moveTo>
                  <a:lnTo>
                    <a:pt x="1852587" y="0"/>
                  </a:lnTo>
                  <a:lnTo>
                    <a:pt x="1852587" y="831202"/>
                  </a:lnTo>
                  <a:lnTo>
                    <a:pt x="1855203" y="831202"/>
                  </a:lnTo>
                  <a:lnTo>
                    <a:pt x="1855203" y="0"/>
                  </a:lnTo>
                  <a:close/>
                </a:path>
                <a:path w="4523105" h="831215">
                  <a:moveTo>
                    <a:pt x="1929307" y="764806"/>
                  </a:moveTo>
                  <a:lnTo>
                    <a:pt x="1926691" y="764806"/>
                  </a:lnTo>
                  <a:lnTo>
                    <a:pt x="1926691" y="831202"/>
                  </a:lnTo>
                  <a:lnTo>
                    <a:pt x="1929307" y="831202"/>
                  </a:lnTo>
                  <a:lnTo>
                    <a:pt x="1929307" y="764806"/>
                  </a:lnTo>
                  <a:close/>
                </a:path>
                <a:path w="4523105" h="831215">
                  <a:moveTo>
                    <a:pt x="1929307" y="0"/>
                  </a:moveTo>
                  <a:lnTo>
                    <a:pt x="1926691" y="0"/>
                  </a:lnTo>
                  <a:lnTo>
                    <a:pt x="1926691" y="468160"/>
                  </a:lnTo>
                  <a:lnTo>
                    <a:pt x="1929307" y="468160"/>
                  </a:lnTo>
                  <a:lnTo>
                    <a:pt x="1929307" y="0"/>
                  </a:lnTo>
                  <a:close/>
                </a:path>
                <a:path w="4523105" h="831215">
                  <a:moveTo>
                    <a:pt x="2003412" y="764806"/>
                  </a:moveTo>
                  <a:lnTo>
                    <a:pt x="2000796" y="764806"/>
                  </a:lnTo>
                  <a:lnTo>
                    <a:pt x="2000796" y="831202"/>
                  </a:lnTo>
                  <a:lnTo>
                    <a:pt x="2003412" y="831202"/>
                  </a:lnTo>
                  <a:lnTo>
                    <a:pt x="2003412" y="764806"/>
                  </a:lnTo>
                  <a:close/>
                </a:path>
                <a:path w="4523105" h="831215">
                  <a:moveTo>
                    <a:pt x="2003412" y="0"/>
                  </a:moveTo>
                  <a:lnTo>
                    <a:pt x="2000796" y="0"/>
                  </a:lnTo>
                  <a:lnTo>
                    <a:pt x="2000796" y="468160"/>
                  </a:lnTo>
                  <a:lnTo>
                    <a:pt x="2003412" y="468160"/>
                  </a:lnTo>
                  <a:lnTo>
                    <a:pt x="2003412" y="0"/>
                  </a:lnTo>
                  <a:close/>
                </a:path>
                <a:path w="4523105" h="831215">
                  <a:moveTo>
                    <a:pt x="2077516" y="764806"/>
                  </a:moveTo>
                  <a:lnTo>
                    <a:pt x="2074900" y="764806"/>
                  </a:lnTo>
                  <a:lnTo>
                    <a:pt x="2074900" y="831202"/>
                  </a:lnTo>
                  <a:lnTo>
                    <a:pt x="2077516" y="831202"/>
                  </a:lnTo>
                  <a:lnTo>
                    <a:pt x="2077516" y="764806"/>
                  </a:lnTo>
                  <a:close/>
                </a:path>
                <a:path w="4523105" h="831215">
                  <a:moveTo>
                    <a:pt x="2077516" y="0"/>
                  </a:moveTo>
                  <a:lnTo>
                    <a:pt x="2074900" y="0"/>
                  </a:lnTo>
                  <a:lnTo>
                    <a:pt x="2074900" y="468160"/>
                  </a:lnTo>
                  <a:lnTo>
                    <a:pt x="2077516" y="468160"/>
                  </a:lnTo>
                  <a:lnTo>
                    <a:pt x="2077516" y="0"/>
                  </a:lnTo>
                  <a:close/>
                </a:path>
                <a:path w="4523105" h="831215">
                  <a:moveTo>
                    <a:pt x="2225725" y="0"/>
                  </a:moveTo>
                  <a:lnTo>
                    <a:pt x="2223109" y="0"/>
                  </a:lnTo>
                  <a:lnTo>
                    <a:pt x="2223109" y="831202"/>
                  </a:lnTo>
                  <a:lnTo>
                    <a:pt x="2225725" y="831202"/>
                  </a:lnTo>
                  <a:lnTo>
                    <a:pt x="2225725" y="0"/>
                  </a:lnTo>
                  <a:close/>
                </a:path>
                <a:path w="4523105" h="831215">
                  <a:moveTo>
                    <a:pt x="2299830" y="724065"/>
                  </a:moveTo>
                  <a:lnTo>
                    <a:pt x="2297214" y="724065"/>
                  </a:lnTo>
                  <a:lnTo>
                    <a:pt x="2297214" y="727252"/>
                  </a:lnTo>
                  <a:lnTo>
                    <a:pt x="2299830" y="727252"/>
                  </a:lnTo>
                  <a:lnTo>
                    <a:pt x="2299830" y="724065"/>
                  </a:lnTo>
                  <a:close/>
                </a:path>
                <a:path w="4523105" h="831215">
                  <a:moveTo>
                    <a:pt x="2299830" y="0"/>
                  </a:moveTo>
                  <a:lnTo>
                    <a:pt x="2297214" y="0"/>
                  </a:lnTo>
                  <a:lnTo>
                    <a:pt x="2297214" y="445274"/>
                  </a:lnTo>
                  <a:lnTo>
                    <a:pt x="2299830" y="445274"/>
                  </a:lnTo>
                  <a:lnTo>
                    <a:pt x="2299830" y="0"/>
                  </a:lnTo>
                  <a:close/>
                </a:path>
                <a:path w="4523105" h="831215">
                  <a:moveTo>
                    <a:pt x="2373934" y="0"/>
                  </a:moveTo>
                  <a:lnTo>
                    <a:pt x="2371318" y="0"/>
                  </a:lnTo>
                  <a:lnTo>
                    <a:pt x="2371318" y="831202"/>
                  </a:lnTo>
                  <a:lnTo>
                    <a:pt x="2373934" y="831202"/>
                  </a:lnTo>
                  <a:lnTo>
                    <a:pt x="2373934" y="0"/>
                  </a:lnTo>
                  <a:close/>
                </a:path>
                <a:path w="4523105" h="831215">
                  <a:moveTo>
                    <a:pt x="2448039" y="726440"/>
                  </a:moveTo>
                  <a:lnTo>
                    <a:pt x="2445423" y="726440"/>
                  </a:lnTo>
                  <a:lnTo>
                    <a:pt x="2445423" y="733171"/>
                  </a:lnTo>
                  <a:lnTo>
                    <a:pt x="2448039" y="733171"/>
                  </a:lnTo>
                  <a:lnTo>
                    <a:pt x="2448039" y="726440"/>
                  </a:lnTo>
                  <a:close/>
                </a:path>
                <a:path w="4523105" h="831215">
                  <a:moveTo>
                    <a:pt x="2448039" y="0"/>
                  </a:moveTo>
                  <a:lnTo>
                    <a:pt x="2445423" y="0"/>
                  </a:lnTo>
                  <a:lnTo>
                    <a:pt x="2445423" y="445262"/>
                  </a:lnTo>
                  <a:lnTo>
                    <a:pt x="2448039" y="445262"/>
                  </a:lnTo>
                  <a:lnTo>
                    <a:pt x="2448039" y="0"/>
                  </a:lnTo>
                  <a:close/>
                </a:path>
                <a:path w="4523105" h="831215">
                  <a:moveTo>
                    <a:pt x="2522143" y="726440"/>
                  </a:moveTo>
                  <a:lnTo>
                    <a:pt x="2519527" y="726440"/>
                  </a:lnTo>
                  <a:lnTo>
                    <a:pt x="2519527" y="733171"/>
                  </a:lnTo>
                  <a:lnTo>
                    <a:pt x="2522143" y="733171"/>
                  </a:lnTo>
                  <a:lnTo>
                    <a:pt x="2522143" y="726440"/>
                  </a:lnTo>
                  <a:close/>
                </a:path>
                <a:path w="4523105" h="831215">
                  <a:moveTo>
                    <a:pt x="2522143" y="0"/>
                  </a:moveTo>
                  <a:lnTo>
                    <a:pt x="2519527" y="0"/>
                  </a:lnTo>
                  <a:lnTo>
                    <a:pt x="2519527" y="445262"/>
                  </a:lnTo>
                  <a:lnTo>
                    <a:pt x="2522143" y="445262"/>
                  </a:lnTo>
                  <a:lnTo>
                    <a:pt x="2522143" y="0"/>
                  </a:lnTo>
                  <a:close/>
                </a:path>
                <a:path w="4523105" h="831215">
                  <a:moveTo>
                    <a:pt x="2670352" y="726440"/>
                  </a:moveTo>
                  <a:lnTo>
                    <a:pt x="2667736" y="726440"/>
                  </a:lnTo>
                  <a:lnTo>
                    <a:pt x="2667736" y="733171"/>
                  </a:lnTo>
                  <a:lnTo>
                    <a:pt x="2670352" y="733171"/>
                  </a:lnTo>
                  <a:lnTo>
                    <a:pt x="2670352" y="726440"/>
                  </a:lnTo>
                  <a:close/>
                </a:path>
                <a:path w="4523105" h="831215">
                  <a:moveTo>
                    <a:pt x="2670352" y="0"/>
                  </a:moveTo>
                  <a:lnTo>
                    <a:pt x="2667736" y="0"/>
                  </a:lnTo>
                  <a:lnTo>
                    <a:pt x="2667736" y="445262"/>
                  </a:lnTo>
                  <a:lnTo>
                    <a:pt x="2670352" y="445262"/>
                  </a:lnTo>
                  <a:lnTo>
                    <a:pt x="2670352" y="0"/>
                  </a:lnTo>
                  <a:close/>
                </a:path>
                <a:path w="4523105" h="831215">
                  <a:moveTo>
                    <a:pt x="2744444" y="726440"/>
                  </a:moveTo>
                  <a:lnTo>
                    <a:pt x="2741828" y="726440"/>
                  </a:lnTo>
                  <a:lnTo>
                    <a:pt x="2741828" y="733171"/>
                  </a:lnTo>
                  <a:lnTo>
                    <a:pt x="2744444" y="733171"/>
                  </a:lnTo>
                  <a:lnTo>
                    <a:pt x="2744444" y="726440"/>
                  </a:lnTo>
                  <a:close/>
                </a:path>
                <a:path w="4523105" h="831215">
                  <a:moveTo>
                    <a:pt x="2744444" y="0"/>
                  </a:moveTo>
                  <a:lnTo>
                    <a:pt x="2741828" y="0"/>
                  </a:lnTo>
                  <a:lnTo>
                    <a:pt x="2741828" y="445262"/>
                  </a:lnTo>
                  <a:lnTo>
                    <a:pt x="2744444" y="445262"/>
                  </a:lnTo>
                  <a:lnTo>
                    <a:pt x="2744444" y="0"/>
                  </a:lnTo>
                  <a:close/>
                </a:path>
                <a:path w="4523105" h="831215">
                  <a:moveTo>
                    <a:pt x="2818549" y="726440"/>
                  </a:moveTo>
                  <a:lnTo>
                    <a:pt x="2815933" y="726440"/>
                  </a:lnTo>
                  <a:lnTo>
                    <a:pt x="2815933" y="733171"/>
                  </a:lnTo>
                  <a:lnTo>
                    <a:pt x="2818549" y="733171"/>
                  </a:lnTo>
                  <a:lnTo>
                    <a:pt x="2818549" y="726440"/>
                  </a:lnTo>
                  <a:close/>
                </a:path>
                <a:path w="4523105" h="831215">
                  <a:moveTo>
                    <a:pt x="2818549" y="0"/>
                  </a:moveTo>
                  <a:lnTo>
                    <a:pt x="2815933" y="0"/>
                  </a:lnTo>
                  <a:lnTo>
                    <a:pt x="2815933" y="445262"/>
                  </a:lnTo>
                  <a:lnTo>
                    <a:pt x="2818549" y="445262"/>
                  </a:lnTo>
                  <a:lnTo>
                    <a:pt x="2818549" y="0"/>
                  </a:lnTo>
                  <a:close/>
                </a:path>
                <a:path w="4523105" h="831215">
                  <a:moveTo>
                    <a:pt x="2892653" y="726440"/>
                  </a:moveTo>
                  <a:lnTo>
                    <a:pt x="2890037" y="726440"/>
                  </a:lnTo>
                  <a:lnTo>
                    <a:pt x="2890037" y="733171"/>
                  </a:lnTo>
                  <a:lnTo>
                    <a:pt x="2892653" y="733171"/>
                  </a:lnTo>
                  <a:lnTo>
                    <a:pt x="2892653" y="726440"/>
                  </a:lnTo>
                  <a:close/>
                </a:path>
                <a:path w="4523105" h="831215">
                  <a:moveTo>
                    <a:pt x="2892653" y="0"/>
                  </a:moveTo>
                  <a:lnTo>
                    <a:pt x="2890037" y="0"/>
                  </a:lnTo>
                  <a:lnTo>
                    <a:pt x="2890037" y="445262"/>
                  </a:lnTo>
                  <a:lnTo>
                    <a:pt x="2892653" y="445262"/>
                  </a:lnTo>
                  <a:lnTo>
                    <a:pt x="2892653" y="0"/>
                  </a:lnTo>
                  <a:close/>
                </a:path>
                <a:path w="4523105" h="831215">
                  <a:moveTo>
                    <a:pt x="2966758" y="726440"/>
                  </a:moveTo>
                  <a:lnTo>
                    <a:pt x="2964142" y="726440"/>
                  </a:lnTo>
                  <a:lnTo>
                    <a:pt x="2964142" y="733171"/>
                  </a:lnTo>
                  <a:lnTo>
                    <a:pt x="2966758" y="733171"/>
                  </a:lnTo>
                  <a:lnTo>
                    <a:pt x="2966758" y="726440"/>
                  </a:lnTo>
                  <a:close/>
                </a:path>
                <a:path w="4523105" h="831215">
                  <a:moveTo>
                    <a:pt x="3114967" y="726440"/>
                  </a:moveTo>
                  <a:lnTo>
                    <a:pt x="3112351" y="726440"/>
                  </a:lnTo>
                  <a:lnTo>
                    <a:pt x="3112351" y="733171"/>
                  </a:lnTo>
                  <a:lnTo>
                    <a:pt x="3114967" y="733171"/>
                  </a:lnTo>
                  <a:lnTo>
                    <a:pt x="3114967" y="726440"/>
                  </a:lnTo>
                  <a:close/>
                </a:path>
                <a:path w="4523105" h="831215">
                  <a:moveTo>
                    <a:pt x="3114967" y="0"/>
                  </a:moveTo>
                  <a:lnTo>
                    <a:pt x="3112351" y="0"/>
                  </a:lnTo>
                  <a:lnTo>
                    <a:pt x="3112351" y="445262"/>
                  </a:lnTo>
                  <a:lnTo>
                    <a:pt x="3114967" y="445262"/>
                  </a:lnTo>
                  <a:lnTo>
                    <a:pt x="3114967" y="0"/>
                  </a:lnTo>
                  <a:close/>
                </a:path>
                <a:path w="4523105" h="831215">
                  <a:moveTo>
                    <a:pt x="3189071" y="726440"/>
                  </a:moveTo>
                  <a:lnTo>
                    <a:pt x="3186455" y="726440"/>
                  </a:lnTo>
                  <a:lnTo>
                    <a:pt x="3186455" y="733171"/>
                  </a:lnTo>
                  <a:lnTo>
                    <a:pt x="3189071" y="733171"/>
                  </a:lnTo>
                  <a:lnTo>
                    <a:pt x="3189071" y="726440"/>
                  </a:lnTo>
                  <a:close/>
                </a:path>
                <a:path w="4523105" h="831215">
                  <a:moveTo>
                    <a:pt x="3189071" y="0"/>
                  </a:moveTo>
                  <a:lnTo>
                    <a:pt x="3186455" y="0"/>
                  </a:lnTo>
                  <a:lnTo>
                    <a:pt x="3186455" y="445262"/>
                  </a:lnTo>
                  <a:lnTo>
                    <a:pt x="3189071" y="445262"/>
                  </a:lnTo>
                  <a:lnTo>
                    <a:pt x="3189071" y="0"/>
                  </a:lnTo>
                  <a:close/>
                </a:path>
                <a:path w="4523105" h="831215">
                  <a:moveTo>
                    <a:pt x="3263176" y="726440"/>
                  </a:moveTo>
                  <a:lnTo>
                    <a:pt x="3260560" y="726440"/>
                  </a:lnTo>
                  <a:lnTo>
                    <a:pt x="3260560" y="733171"/>
                  </a:lnTo>
                  <a:lnTo>
                    <a:pt x="3263176" y="733171"/>
                  </a:lnTo>
                  <a:lnTo>
                    <a:pt x="3263176" y="726440"/>
                  </a:lnTo>
                  <a:close/>
                </a:path>
                <a:path w="4523105" h="831215">
                  <a:moveTo>
                    <a:pt x="3263176" y="0"/>
                  </a:moveTo>
                  <a:lnTo>
                    <a:pt x="3260560" y="0"/>
                  </a:lnTo>
                  <a:lnTo>
                    <a:pt x="3260560" y="445262"/>
                  </a:lnTo>
                  <a:lnTo>
                    <a:pt x="3263176" y="445262"/>
                  </a:lnTo>
                  <a:lnTo>
                    <a:pt x="3263176" y="0"/>
                  </a:lnTo>
                  <a:close/>
                </a:path>
                <a:path w="4523105" h="831215">
                  <a:moveTo>
                    <a:pt x="3337280" y="726440"/>
                  </a:moveTo>
                  <a:lnTo>
                    <a:pt x="3334664" y="726440"/>
                  </a:lnTo>
                  <a:lnTo>
                    <a:pt x="3334664" y="733171"/>
                  </a:lnTo>
                  <a:lnTo>
                    <a:pt x="3337280" y="733171"/>
                  </a:lnTo>
                  <a:lnTo>
                    <a:pt x="3337280" y="726440"/>
                  </a:lnTo>
                  <a:close/>
                </a:path>
                <a:path w="4523105" h="831215">
                  <a:moveTo>
                    <a:pt x="3337280" y="0"/>
                  </a:moveTo>
                  <a:lnTo>
                    <a:pt x="3334664" y="0"/>
                  </a:lnTo>
                  <a:lnTo>
                    <a:pt x="3334664" y="445262"/>
                  </a:lnTo>
                  <a:lnTo>
                    <a:pt x="3337280" y="445262"/>
                  </a:lnTo>
                  <a:lnTo>
                    <a:pt x="3337280" y="0"/>
                  </a:lnTo>
                  <a:close/>
                </a:path>
                <a:path w="4523105" h="831215">
                  <a:moveTo>
                    <a:pt x="3559594" y="0"/>
                  </a:moveTo>
                  <a:lnTo>
                    <a:pt x="3556978" y="0"/>
                  </a:lnTo>
                  <a:lnTo>
                    <a:pt x="3556978" y="831202"/>
                  </a:lnTo>
                  <a:lnTo>
                    <a:pt x="3559594" y="831202"/>
                  </a:lnTo>
                  <a:lnTo>
                    <a:pt x="3559594" y="0"/>
                  </a:lnTo>
                  <a:close/>
                </a:path>
                <a:path w="4523105" h="831215">
                  <a:moveTo>
                    <a:pt x="3633698" y="724065"/>
                  </a:moveTo>
                  <a:lnTo>
                    <a:pt x="3631082" y="724065"/>
                  </a:lnTo>
                  <a:lnTo>
                    <a:pt x="3631082" y="727252"/>
                  </a:lnTo>
                  <a:lnTo>
                    <a:pt x="3633698" y="727252"/>
                  </a:lnTo>
                  <a:lnTo>
                    <a:pt x="3633698" y="724065"/>
                  </a:lnTo>
                  <a:close/>
                </a:path>
                <a:path w="4523105" h="831215">
                  <a:moveTo>
                    <a:pt x="3633698" y="0"/>
                  </a:moveTo>
                  <a:lnTo>
                    <a:pt x="3631082" y="0"/>
                  </a:lnTo>
                  <a:lnTo>
                    <a:pt x="3631082" y="445274"/>
                  </a:lnTo>
                  <a:lnTo>
                    <a:pt x="3633698" y="445274"/>
                  </a:lnTo>
                  <a:lnTo>
                    <a:pt x="3633698" y="0"/>
                  </a:lnTo>
                  <a:close/>
                </a:path>
                <a:path w="4523105" h="831215">
                  <a:moveTo>
                    <a:pt x="3707803" y="0"/>
                  </a:moveTo>
                  <a:lnTo>
                    <a:pt x="3705174" y="0"/>
                  </a:lnTo>
                  <a:lnTo>
                    <a:pt x="3705174" y="831202"/>
                  </a:lnTo>
                  <a:lnTo>
                    <a:pt x="3707803" y="831202"/>
                  </a:lnTo>
                  <a:lnTo>
                    <a:pt x="3707803" y="0"/>
                  </a:lnTo>
                  <a:close/>
                </a:path>
                <a:path w="4523105" h="831215">
                  <a:moveTo>
                    <a:pt x="3781907" y="0"/>
                  </a:moveTo>
                  <a:lnTo>
                    <a:pt x="3779291" y="0"/>
                  </a:lnTo>
                  <a:lnTo>
                    <a:pt x="3779291" y="831202"/>
                  </a:lnTo>
                  <a:lnTo>
                    <a:pt x="3781907" y="831202"/>
                  </a:lnTo>
                  <a:lnTo>
                    <a:pt x="3781907" y="0"/>
                  </a:lnTo>
                  <a:close/>
                </a:path>
                <a:path w="4523105" h="831215">
                  <a:moveTo>
                    <a:pt x="4004208" y="0"/>
                  </a:moveTo>
                  <a:lnTo>
                    <a:pt x="4001592" y="0"/>
                  </a:lnTo>
                  <a:lnTo>
                    <a:pt x="4001592" y="831202"/>
                  </a:lnTo>
                  <a:lnTo>
                    <a:pt x="4004208" y="831202"/>
                  </a:lnTo>
                  <a:lnTo>
                    <a:pt x="4004208" y="0"/>
                  </a:lnTo>
                  <a:close/>
                </a:path>
                <a:path w="4523105" h="831215">
                  <a:moveTo>
                    <a:pt x="4078313" y="0"/>
                  </a:moveTo>
                  <a:lnTo>
                    <a:pt x="4075696" y="0"/>
                  </a:lnTo>
                  <a:lnTo>
                    <a:pt x="4075696" y="831202"/>
                  </a:lnTo>
                  <a:lnTo>
                    <a:pt x="4078313" y="831202"/>
                  </a:lnTo>
                  <a:lnTo>
                    <a:pt x="4078313" y="0"/>
                  </a:lnTo>
                  <a:close/>
                </a:path>
                <a:path w="4523105" h="831215">
                  <a:moveTo>
                    <a:pt x="4152417" y="0"/>
                  </a:moveTo>
                  <a:lnTo>
                    <a:pt x="4149801" y="0"/>
                  </a:lnTo>
                  <a:lnTo>
                    <a:pt x="4149801" y="831202"/>
                  </a:lnTo>
                  <a:lnTo>
                    <a:pt x="4152417" y="831202"/>
                  </a:lnTo>
                  <a:lnTo>
                    <a:pt x="4152417" y="0"/>
                  </a:lnTo>
                  <a:close/>
                </a:path>
                <a:path w="4523105" h="831215">
                  <a:moveTo>
                    <a:pt x="4226522" y="0"/>
                  </a:moveTo>
                  <a:lnTo>
                    <a:pt x="4223905" y="0"/>
                  </a:lnTo>
                  <a:lnTo>
                    <a:pt x="4223905" y="831202"/>
                  </a:lnTo>
                  <a:lnTo>
                    <a:pt x="4226522" y="831202"/>
                  </a:lnTo>
                  <a:lnTo>
                    <a:pt x="4226522" y="0"/>
                  </a:lnTo>
                  <a:close/>
                </a:path>
                <a:path w="4523105" h="831215">
                  <a:moveTo>
                    <a:pt x="4448835" y="0"/>
                  </a:moveTo>
                  <a:lnTo>
                    <a:pt x="4446219" y="0"/>
                  </a:lnTo>
                  <a:lnTo>
                    <a:pt x="4446219" y="831202"/>
                  </a:lnTo>
                  <a:lnTo>
                    <a:pt x="4448835" y="831202"/>
                  </a:lnTo>
                  <a:lnTo>
                    <a:pt x="4448835" y="0"/>
                  </a:lnTo>
                  <a:close/>
                </a:path>
                <a:path w="4523105" h="831215">
                  <a:moveTo>
                    <a:pt x="4522940" y="0"/>
                  </a:moveTo>
                  <a:lnTo>
                    <a:pt x="4520323" y="0"/>
                  </a:lnTo>
                  <a:lnTo>
                    <a:pt x="4520323" y="831202"/>
                  </a:lnTo>
                  <a:lnTo>
                    <a:pt x="4522940" y="831202"/>
                  </a:lnTo>
                  <a:lnTo>
                    <a:pt x="4522940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3319964" y="5892091"/>
              <a:ext cx="4449445" cy="831215"/>
            </a:xfrm>
            <a:custGeom>
              <a:avLst/>
              <a:gdLst/>
              <a:ahLst/>
              <a:cxnLst/>
              <a:rect l="l" t="t" r="r" b="b"/>
              <a:pathLst>
                <a:path w="4449444" h="831215">
                  <a:moveTo>
                    <a:pt x="2616" y="823252"/>
                  </a:moveTo>
                  <a:lnTo>
                    <a:pt x="0" y="823252"/>
                  </a:lnTo>
                  <a:lnTo>
                    <a:pt x="0" y="831202"/>
                  </a:lnTo>
                  <a:lnTo>
                    <a:pt x="2616" y="831202"/>
                  </a:lnTo>
                  <a:lnTo>
                    <a:pt x="2616" y="823252"/>
                  </a:lnTo>
                  <a:close/>
                </a:path>
                <a:path w="4449444" h="831215">
                  <a:moveTo>
                    <a:pt x="2616" y="0"/>
                  </a:moveTo>
                  <a:lnTo>
                    <a:pt x="0" y="0"/>
                  </a:lnTo>
                  <a:lnTo>
                    <a:pt x="0" y="480352"/>
                  </a:lnTo>
                  <a:lnTo>
                    <a:pt x="2616" y="480352"/>
                  </a:lnTo>
                  <a:lnTo>
                    <a:pt x="2616" y="0"/>
                  </a:lnTo>
                  <a:close/>
                </a:path>
                <a:path w="4449444" h="831215">
                  <a:moveTo>
                    <a:pt x="373138" y="823252"/>
                  </a:moveTo>
                  <a:lnTo>
                    <a:pt x="370522" y="823252"/>
                  </a:lnTo>
                  <a:lnTo>
                    <a:pt x="370522" y="831202"/>
                  </a:lnTo>
                  <a:lnTo>
                    <a:pt x="373138" y="831202"/>
                  </a:lnTo>
                  <a:lnTo>
                    <a:pt x="373138" y="823252"/>
                  </a:lnTo>
                  <a:close/>
                </a:path>
                <a:path w="4449444" h="831215">
                  <a:moveTo>
                    <a:pt x="373138" y="0"/>
                  </a:moveTo>
                  <a:lnTo>
                    <a:pt x="370522" y="0"/>
                  </a:lnTo>
                  <a:lnTo>
                    <a:pt x="370522" y="480352"/>
                  </a:lnTo>
                  <a:lnTo>
                    <a:pt x="373138" y="480352"/>
                  </a:lnTo>
                  <a:lnTo>
                    <a:pt x="373138" y="0"/>
                  </a:lnTo>
                  <a:close/>
                </a:path>
                <a:path w="4449444" h="831215">
                  <a:moveTo>
                    <a:pt x="447243" y="823252"/>
                  </a:moveTo>
                  <a:lnTo>
                    <a:pt x="444614" y="823252"/>
                  </a:lnTo>
                  <a:lnTo>
                    <a:pt x="444614" y="831202"/>
                  </a:lnTo>
                  <a:lnTo>
                    <a:pt x="447243" y="831202"/>
                  </a:lnTo>
                  <a:lnTo>
                    <a:pt x="447243" y="823252"/>
                  </a:lnTo>
                  <a:close/>
                </a:path>
                <a:path w="4449444" h="831215">
                  <a:moveTo>
                    <a:pt x="447243" y="0"/>
                  </a:moveTo>
                  <a:lnTo>
                    <a:pt x="444614" y="0"/>
                  </a:lnTo>
                  <a:lnTo>
                    <a:pt x="444614" y="480352"/>
                  </a:lnTo>
                  <a:lnTo>
                    <a:pt x="447243" y="480352"/>
                  </a:lnTo>
                  <a:lnTo>
                    <a:pt x="447243" y="0"/>
                  </a:lnTo>
                  <a:close/>
                </a:path>
                <a:path w="4449444" h="831215">
                  <a:moveTo>
                    <a:pt x="817753" y="0"/>
                  </a:moveTo>
                  <a:lnTo>
                    <a:pt x="815136" y="0"/>
                  </a:lnTo>
                  <a:lnTo>
                    <a:pt x="815136" y="831202"/>
                  </a:lnTo>
                  <a:lnTo>
                    <a:pt x="817753" y="831202"/>
                  </a:lnTo>
                  <a:lnTo>
                    <a:pt x="817753" y="0"/>
                  </a:lnTo>
                  <a:close/>
                </a:path>
                <a:path w="4449444" h="831215">
                  <a:moveTo>
                    <a:pt x="891857" y="0"/>
                  </a:moveTo>
                  <a:lnTo>
                    <a:pt x="889241" y="0"/>
                  </a:lnTo>
                  <a:lnTo>
                    <a:pt x="889241" y="831202"/>
                  </a:lnTo>
                  <a:lnTo>
                    <a:pt x="891857" y="831202"/>
                  </a:lnTo>
                  <a:lnTo>
                    <a:pt x="891857" y="0"/>
                  </a:lnTo>
                  <a:close/>
                </a:path>
                <a:path w="4449444" h="831215">
                  <a:moveTo>
                    <a:pt x="1336484" y="0"/>
                  </a:moveTo>
                  <a:lnTo>
                    <a:pt x="1333868" y="0"/>
                  </a:lnTo>
                  <a:lnTo>
                    <a:pt x="1333868" y="831202"/>
                  </a:lnTo>
                  <a:lnTo>
                    <a:pt x="1336484" y="831202"/>
                  </a:lnTo>
                  <a:lnTo>
                    <a:pt x="1336484" y="0"/>
                  </a:lnTo>
                  <a:close/>
                </a:path>
                <a:path w="4449444" h="831215">
                  <a:moveTo>
                    <a:pt x="1781098" y="768096"/>
                  </a:moveTo>
                  <a:lnTo>
                    <a:pt x="1778482" y="768096"/>
                  </a:lnTo>
                  <a:lnTo>
                    <a:pt x="1778482" y="831202"/>
                  </a:lnTo>
                  <a:lnTo>
                    <a:pt x="1781098" y="831202"/>
                  </a:lnTo>
                  <a:lnTo>
                    <a:pt x="1781098" y="768096"/>
                  </a:lnTo>
                  <a:close/>
                </a:path>
                <a:path w="4449444" h="831215">
                  <a:moveTo>
                    <a:pt x="1781098" y="0"/>
                  </a:moveTo>
                  <a:lnTo>
                    <a:pt x="1778482" y="0"/>
                  </a:lnTo>
                  <a:lnTo>
                    <a:pt x="1778482" y="471449"/>
                  </a:lnTo>
                  <a:lnTo>
                    <a:pt x="1781098" y="471449"/>
                  </a:lnTo>
                  <a:lnTo>
                    <a:pt x="1781098" y="0"/>
                  </a:lnTo>
                  <a:close/>
                </a:path>
                <a:path w="4449444" h="831215">
                  <a:moveTo>
                    <a:pt x="2225725" y="764806"/>
                  </a:moveTo>
                  <a:lnTo>
                    <a:pt x="2223109" y="764806"/>
                  </a:lnTo>
                  <a:lnTo>
                    <a:pt x="2223109" y="831202"/>
                  </a:lnTo>
                  <a:lnTo>
                    <a:pt x="2225725" y="831202"/>
                  </a:lnTo>
                  <a:lnTo>
                    <a:pt x="2225725" y="764806"/>
                  </a:lnTo>
                  <a:close/>
                </a:path>
                <a:path w="4449444" h="831215">
                  <a:moveTo>
                    <a:pt x="2225725" y="0"/>
                  </a:moveTo>
                  <a:lnTo>
                    <a:pt x="2223109" y="0"/>
                  </a:lnTo>
                  <a:lnTo>
                    <a:pt x="2223109" y="468160"/>
                  </a:lnTo>
                  <a:lnTo>
                    <a:pt x="2225725" y="468160"/>
                  </a:lnTo>
                  <a:lnTo>
                    <a:pt x="2225725" y="0"/>
                  </a:lnTo>
                  <a:close/>
                </a:path>
                <a:path w="4449444" h="831215">
                  <a:moveTo>
                    <a:pt x="2670352" y="726440"/>
                  </a:moveTo>
                  <a:lnTo>
                    <a:pt x="2667736" y="726440"/>
                  </a:lnTo>
                  <a:lnTo>
                    <a:pt x="2667736" y="733171"/>
                  </a:lnTo>
                  <a:lnTo>
                    <a:pt x="2670352" y="733171"/>
                  </a:lnTo>
                  <a:lnTo>
                    <a:pt x="2670352" y="726440"/>
                  </a:lnTo>
                  <a:close/>
                </a:path>
                <a:path w="4449444" h="831215">
                  <a:moveTo>
                    <a:pt x="2670352" y="0"/>
                  </a:moveTo>
                  <a:lnTo>
                    <a:pt x="2667736" y="0"/>
                  </a:lnTo>
                  <a:lnTo>
                    <a:pt x="2667736" y="445262"/>
                  </a:lnTo>
                  <a:lnTo>
                    <a:pt x="2670352" y="445262"/>
                  </a:lnTo>
                  <a:lnTo>
                    <a:pt x="2670352" y="0"/>
                  </a:lnTo>
                  <a:close/>
                </a:path>
                <a:path w="4449444" h="831215">
                  <a:moveTo>
                    <a:pt x="3040862" y="726440"/>
                  </a:moveTo>
                  <a:lnTo>
                    <a:pt x="3038246" y="726440"/>
                  </a:lnTo>
                  <a:lnTo>
                    <a:pt x="3038246" y="733171"/>
                  </a:lnTo>
                  <a:lnTo>
                    <a:pt x="3040862" y="733171"/>
                  </a:lnTo>
                  <a:lnTo>
                    <a:pt x="3040862" y="726440"/>
                  </a:lnTo>
                  <a:close/>
                </a:path>
                <a:path w="4449444" h="831215">
                  <a:moveTo>
                    <a:pt x="3040862" y="0"/>
                  </a:moveTo>
                  <a:lnTo>
                    <a:pt x="3038246" y="0"/>
                  </a:lnTo>
                  <a:lnTo>
                    <a:pt x="3038246" y="445262"/>
                  </a:lnTo>
                  <a:lnTo>
                    <a:pt x="3040862" y="445262"/>
                  </a:lnTo>
                  <a:lnTo>
                    <a:pt x="3040862" y="0"/>
                  </a:lnTo>
                  <a:close/>
                </a:path>
                <a:path w="4449444" h="831215">
                  <a:moveTo>
                    <a:pt x="3114967" y="726440"/>
                  </a:moveTo>
                  <a:lnTo>
                    <a:pt x="3112351" y="726440"/>
                  </a:lnTo>
                  <a:lnTo>
                    <a:pt x="3112351" y="733171"/>
                  </a:lnTo>
                  <a:lnTo>
                    <a:pt x="3114967" y="733171"/>
                  </a:lnTo>
                  <a:lnTo>
                    <a:pt x="3114967" y="726440"/>
                  </a:lnTo>
                  <a:close/>
                </a:path>
                <a:path w="4449444" h="831215">
                  <a:moveTo>
                    <a:pt x="3114967" y="0"/>
                  </a:moveTo>
                  <a:lnTo>
                    <a:pt x="3112351" y="0"/>
                  </a:lnTo>
                  <a:lnTo>
                    <a:pt x="3112351" y="445262"/>
                  </a:lnTo>
                  <a:lnTo>
                    <a:pt x="3114967" y="445262"/>
                  </a:lnTo>
                  <a:lnTo>
                    <a:pt x="3114967" y="0"/>
                  </a:lnTo>
                  <a:close/>
                </a:path>
                <a:path w="4449444" h="831215">
                  <a:moveTo>
                    <a:pt x="3485489" y="726440"/>
                  </a:moveTo>
                  <a:lnTo>
                    <a:pt x="3482873" y="726440"/>
                  </a:lnTo>
                  <a:lnTo>
                    <a:pt x="3482873" y="733171"/>
                  </a:lnTo>
                  <a:lnTo>
                    <a:pt x="3485489" y="733171"/>
                  </a:lnTo>
                  <a:lnTo>
                    <a:pt x="3485489" y="726440"/>
                  </a:lnTo>
                  <a:close/>
                </a:path>
                <a:path w="4449444" h="831215">
                  <a:moveTo>
                    <a:pt x="3485489" y="0"/>
                  </a:moveTo>
                  <a:lnTo>
                    <a:pt x="3482873" y="0"/>
                  </a:lnTo>
                  <a:lnTo>
                    <a:pt x="3482873" y="445262"/>
                  </a:lnTo>
                  <a:lnTo>
                    <a:pt x="3485489" y="445262"/>
                  </a:lnTo>
                  <a:lnTo>
                    <a:pt x="3485489" y="0"/>
                  </a:lnTo>
                  <a:close/>
                </a:path>
                <a:path w="4449444" h="831215">
                  <a:moveTo>
                    <a:pt x="3559594" y="726440"/>
                  </a:moveTo>
                  <a:lnTo>
                    <a:pt x="3556978" y="726440"/>
                  </a:lnTo>
                  <a:lnTo>
                    <a:pt x="3556978" y="733171"/>
                  </a:lnTo>
                  <a:lnTo>
                    <a:pt x="3559594" y="733171"/>
                  </a:lnTo>
                  <a:lnTo>
                    <a:pt x="3559594" y="726440"/>
                  </a:lnTo>
                  <a:close/>
                </a:path>
                <a:path w="4449444" h="831215">
                  <a:moveTo>
                    <a:pt x="3559594" y="0"/>
                  </a:moveTo>
                  <a:lnTo>
                    <a:pt x="3556978" y="0"/>
                  </a:lnTo>
                  <a:lnTo>
                    <a:pt x="3556978" y="445262"/>
                  </a:lnTo>
                  <a:lnTo>
                    <a:pt x="3559594" y="445262"/>
                  </a:lnTo>
                  <a:lnTo>
                    <a:pt x="3559594" y="0"/>
                  </a:lnTo>
                  <a:close/>
                </a:path>
                <a:path w="4449444" h="831215">
                  <a:moveTo>
                    <a:pt x="3930116" y="0"/>
                  </a:moveTo>
                  <a:lnTo>
                    <a:pt x="3927487" y="0"/>
                  </a:lnTo>
                  <a:lnTo>
                    <a:pt x="3927487" y="831202"/>
                  </a:lnTo>
                  <a:lnTo>
                    <a:pt x="3930116" y="831202"/>
                  </a:lnTo>
                  <a:lnTo>
                    <a:pt x="3930116" y="0"/>
                  </a:lnTo>
                  <a:close/>
                </a:path>
                <a:path w="4449444" h="831215">
                  <a:moveTo>
                    <a:pt x="4004221" y="0"/>
                  </a:moveTo>
                  <a:lnTo>
                    <a:pt x="4001592" y="0"/>
                  </a:lnTo>
                  <a:lnTo>
                    <a:pt x="4001592" y="831202"/>
                  </a:lnTo>
                  <a:lnTo>
                    <a:pt x="4004221" y="831202"/>
                  </a:lnTo>
                  <a:lnTo>
                    <a:pt x="4004221" y="0"/>
                  </a:lnTo>
                  <a:close/>
                </a:path>
                <a:path w="4449444" h="831215">
                  <a:moveTo>
                    <a:pt x="4374731" y="0"/>
                  </a:moveTo>
                  <a:lnTo>
                    <a:pt x="4372114" y="0"/>
                  </a:lnTo>
                  <a:lnTo>
                    <a:pt x="4372114" y="831202"/>
                  </a:lnTo>
                  <a:lnTo>
                    <a:pt x="4374731" y="831202"/>
                  </a:lnTo>
                  <a:lnTo>
                    <a:pt x="4374731" y="0"/>
                  </a:lnTo>
                  <a:close/>
                </a:path>
                <a:path w="4449444" h="831215">
                  <a:moveTo>
                    <a:pt x="4448835" y="0"/>
                  </a:moveTo>
                  <a:lnTo>
                    <a:pt x="4446219" y="0"/>
                  </a:lnTo>
                  <a:lnTo>
                    <a:pt x="4446219" y="831202"/>
                  </a:lnTo>
                  <a:lnTo>
                    <a:pt x="4448835" y="831202"/>
                  </a:lnTo>
                  <a:lnTo>
                    <a:pt x="4448835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3268144" y="5892075"/>
              <a:ext cx="4653915" cy="831215"/>
            </a:xfrm>
            <a:custGeom>
              <a:avLst/>
              <a:gdLst/>
              <a:ahLst/>
              <a:cxnLst/>
              <a:rect l="l" t="t" r="r" b="b"/>
              <a:pathLst>
                <a:path w="4653915" h="831215">
                  <a:moveTo>
                    <a:pt x="0" y="831207"/>
                  </a:moveTo>
                  <a:lnTo>
                    <a:pt x="4653657" y="831207"/>
                  </a:lnTo>
                  <a:lnTo>
                    <a:pt x="4653657" y="0"/>
                  </a:lnTo>
                  <a:lnTo>
                    <a:pt x="0" y="0"/>
                  </a:lnTo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3268144" y="5838902"/>
              <a:ext cx="4653915" cy="42545"/>
            </a:xfrm>
            <a:custGeom>
              <a:avLst/>
              <a:gdLst/>
              <a:ahLst/>
              <a:cxnLst/>
              <a:rect l="l" t="t" r="r" b="b"/>
              <a:pathLst>
                <a:path w="4653915" h="42545">
                  <a:moveTo>
                    <a:pt x="4653657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4653657" y="42430"/>
                  </a:lnTo>
                  <a:lnTo>
                    <a:pt x="4653657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3268144" y="5838891"/>
              <a:ext cx="4653915" cy="42545"/>
            </a:xfrm>
            <a:custGeom>
              <a:avLst/>
              <a:gdLst/>
              <a:ahLst/>
              <a:cxnLst/>
              <a:rect l="l" t="t" r="r" b="b"/>
              <a:pathLst>
                <a:path w="4653915" h="42545">
                  <a:moveTo>
                    <a:pt x="0" y="42430"/>
                  </a:moveTo>
                  <a:lnTo>
                    <a:pt x="4653657" y="42430"/>
                  </a:lnTo>
                  <a:lnTo>
                    <a:pt x="4653657" y="0"/>
                  </a:lnTo>
                  <a:lnTo>
                    <a:pt x="0" y="0"/>
                  </a:lnTo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3268144" y="6372439"/>
              <a:ext cx="677545" cy="342900"/>
            </a:xfrm>
            <a:custGeom>
              <a:avLst/>
              <a:gdLst/>
              <a:ahLst/>
              <a:cxnLst/>
              <a:rect l="l" t="t" r="r" b="b"/>
              <a:pathLst>
                <a:path w="677544" h="342900">
                  <a:moveTo>
                    <a:pt x="677173" y="0"/>
                  </a:moveTo>
                  <a:lnTo>
                    <a:pt x="0" y="0"/>
                  </a:lnTo>
                  <a:lnTo>
                    <a:pt x="0" y="342895"/>
                  </a:lnTo>
                  <a:lnTo>
                    <a:pt x="677173" y="342895"/>
                  </a:lnTo>
                  <a:lnTo>
                    <a:pt x="677173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3268144" y="6372439"/>
              <a:ext cx="677545" cy="342900"/>
            </a:xfrm>
            <a:custGeom>
              <a:avLst/>
              <a:gdLst/>
              <a:ahLst/>
              <a:cxnLst/>
              <a:rect l="l" t="t" r="r" b="b"/>
              <a:pathLst>
                <a:path w="677544" h="342900">
                  <a:moveTo>
                    <a:pt x="0" y="342895"/>
                  </a:moveTo>
                  <a:lnTo>
                    <a:pt x="677173" y="342895"/>
                  </a:lnTo>
                  <a:lnTo>
                    <a:pt x="677173" y="0"/>
                  </a:lnTo>
                  <a:lnTo>
                    <a:pt x="0" y="0"/>
                  </a:lnTo>
                </a:path>
              </a:pathLst>
            </a:custGeom>
            <a:ln w="20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13268143" y="6477409"/>
            <a:ext cx="649605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7500" marR="90170">
              <a:lnSpc>
                <a:spcPct val="100000"/>
              </a:lnSpc>
              <a:spcBef>
                <a:spcPts val="105"/>
              </a:spcBef>
            </a:pP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agent</a:t>
            </a:r>
            <a:r>
              <a:rPr sz="30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dirty="0">
                <a:solidFill>
                  <a:srgbClr val="FFFFFF"/>
                </a:solidFill>
                <a:latin typeface="Renault Group"/>
                <a:cs typeface="Renault Group"/>
              </a:rPr>
              <a:t>Grand</a:t>
            </a:r>
            <a:r>
              <a:rPr sz="300" b="1" spc="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300">
              <a:latin typeface="Renault Group"/>
              <a:cs typeface="Renault Group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13472456" y="6335445"/>
            <a:ext cx="3578225" cy="1297940"/>
            <a:chOff x="13472456" y="6335445"/>
            <a:chExt cx="3578225" cy="1297940"/>
          </a:xfrm>
        </p:grpSpPr>
        <p:sp>
          <p:nvSpPr>
            <p:cNvPr id="96" name="object 96"/>
            <p:cNvSpPr/>
            <p:nvPr/>
          </p:nvSpPr>
          <p:spPr>
            <a:xfrm>
              <a:off x="13554086" y="6506724"/>
              <a:ext cx="13335" cy="71120"/>
            </a:xfrm>
            <a:custGeom>
              <a:avLst/>
              <a:gdLst/>
              <a:ahLst/>
              <a:cxnLst/>
              <a:rect l="l" t="t" r="r" b="b"/>
              <a:pathLst>
                <a:path w="13334" h="71120">
                  <a:moveTo>
                    <a:pt x="13110" y="0"/>
                  </a:moveTo>
                  <a:lnTo>
                    <a:pt x="0" y="0"/>
                  </a:lnTo>
                  <a:lnTo>
                    <a:pt x="0" y="70995"/>
                  </a:lnTo>
                  <a:lnTo>
                    <a:pt x="13110" y="70995"/>
                  </a:lnTo>
                  <a:lnTo>
                    <a:pt x="131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3961726" y="6963192"/>
              <a:ext cx="8255" cy="657860"/>
            </a:xfrm>
            <a:custGeom>
              <a:avLst/>
              <a:gdLst/>
              <a:ahLst/>
              <a:cxnLst/>
              <a:rect l="l" t="t" r="r" b="b"/>
              <a:pathLst>
                <a:path w="8255" h="657859">
                  <a:moveTo>
                    <a:pt x="0" y="657235"/>
                  </a:moveTo>
                  <a:lnTo>
                    <a:pt x="7916" y="657235"/>
                  </a:lnTo>
                  <a:lnTo>
                    <a:pt x="7916" y="0"/>
                  </a:lnTo>
                  <a:lnTo>
                    <a:pt x="0" y="0"/>
                  </a:lnTo>
                  <a:lnTo>
                    <a:pt x="0" y="657235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3881295" y="6950899"/>
              <a:ext cx="80645" cy="664210"/>
            </a:xfrm>
            <a:custGeom>
              <a:avLst/>
              <a:gdLst/>
              <a:ahLst/>
              <a:cxnLst/>
              <a:rect l="l" t="t" r="r" b="b"/>
              <a:pathLst>
                <a:path w="80644" h="664209">
                  <a:moveTo>
                    <a:pt x="80430" y="0"/>
                  </a:moveTo>
                  <a:lnTo>
                    <a:pt x="0" y="0"/>
                  </a:lnTo>
                  <a:lnTo>
                    <a:pt x="0" y="663843"/>
                  </a:lnTo>
                  <a:lnTo>
                    <a:pt x="80430" y="663843"/>
                  </a:lnTo>
                  <a:lnTo>
                    <a:pt x="804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3881295" y="6950899"/>
              <a:ext cx="80645" cy="664210"/>
            </a:xfrm>
            <a:custGeom>
              <a:avLst/>
              <a:gdLst/>
              <a:ahLst/>
              <a:cxnLst/>
              <a:rect l="l" t="t" r="r" b="b"/>
              <a:pathLst>
                <a:path w="80644" h="664209">
                  <a:moveTo>
                    <a:pt x="0" y="663843"/>
                  </a:moveTo>
                  <a:lnTo>
                    <a:pt x="80430" y="663843"/>
                  </a:lnTo>
                  <a:lnTo>
                    <a:pt x="80430" y="0"/>
                  </a:lnTo>
                  <a:lnTo>
                    <a:pt x="0" y="0"/>
                  </a:lnTo>
                  <a:lnTo>
                    <a:pt x="0" y="6638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0" name="object 10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472456" y="6942778"/>
              <a:ext cx="408132" cy="674524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13500646" y="6967184"/>
              <a:ext cx="351790" cy="647700"/>
            </a:xfrm>
            <a:custGeom>
              <a:avLst/>
              <a:gdLst/>
              <a:ahLst/>
              <a:cxnLst/>
              <a:rect l="l" t="t" r="r" b="b"/>
              <a:pathLst>
                <a:path w="351790" h="647700">
                  <a:moveTo>
                    <a:pt x="351739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647700"/>
                  </a:lnTo>
                  <a:lnTo>
                    <a:pt x="9474" y="647700"/>
                  </a:lnTo>
                  <a:lnTo>
                    <a:pt x="9474" y="20320"/>
                  </a:lnTo>
                  <a:lnTo>
                    <a:pt x="351739" y="20320"/>
                  </a:lnTo>
                  <a:lnTo>
                    <a:pt x="351739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3484493" y="6958721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3484493" y="6958721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3851483" y="6958721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3851483" y="6958721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13484765" y="6958239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5" h="16509">
                  <a:moveTo>
                    <a:pt x="382320" y="0"/>
                  </a:moveTo>
                  <a:lnTo>
                    <a:pt x="0" y="0"/>
                  </a:lnTo>
                  <a:lnTo>
                    <a:pt x="0" y="15916"/>
                  </a:lnTo>
                  <a:lnTo>
                    <a:pt x="382320" y="15916"/>
                  </a:lnTo>
                  <a:lnTo>
                    <a:pt x="382320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3484765" y="6958239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5" h="16509">
                  <a:moveTo>
                    <a:pt x="0" y="15916"/>
                  </a:moveTo>
                  <a:lnTo>
                    <a:pt x="382320" y="15916"/>
                  </a:lnTo>
                  <a:lnTo>
                    <a:pt x="382320" y="0"/>
                  </a:lnTo>
                  <a:lnTo>
                    <a:pt x="0" y="0"/>
                  </a:lnTo>
                  <a:lnTo>
                    <a:pt x="0" y="1591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3551112" y="7237040"/>
              <a:ext cx="12700" cy="174625"/>
            </a:xfrm>
            <a:custGeom>
              <a:avLst/>
              <a:gdLst/>
              <a:ahLst/>
              <a:cxnLst/>
              <a:rect l="l" t="t" r="r" b="b"/>
              <a:pathLst>
                <a:path w="12700" h="174625">
                  <a:moveTo>
                    <a:pt x="12471" y="0"/>
                  </a:moveTo>
                  <a:lnTo>
                    <a:pt x="0" y="0"/>
                  </a:lnTo>
                  <a:lnTo>
                    <a:pt x="0" y="174578"/>
                  </a:lnTo>
                  <a:lnTo>
                    <a:pt x="12471" y="174578"/>
                  </a:lnTo>
                  <a:lnTo>
                    <a:pt x="12471" y="0"/>
                  </a:lnTo>
                  <a:close/>
                </a:path>
              </a:pathLst>
            </a:custGeom>
            <a:solidFill>
              <a:srgbClr val="A1B8C2">
                <a:alpha val="4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" name="object 10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47258" y="7231071"/>
              <a:ext cx="12471" cy="174578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14862568" y="6385235"/>
              <a:ext cx="290195" cy="290195"/>
            </a:xfrm>
            <a:custGeom>
              <a:avLst/>
              <a:gdLst/>
              <a:ahLst/>
              <a:cxnLst/>
              <a:rect l="l" t="t" r="r" b="b"/>
              <a:pathLst>
                <a:path w="290194" h="290195">
                  <a:moveTo>
                    <a:pt x="289941" y="0"/>
                  </a:moveTo>
                  <a:lnTo>
                    <a:pt x="0" y="0"/>
                  </a:lnTo>
                  <a:lnTo>
                    <a:pt x="0" y="289941"/>
                  </a:lnTo>
                  <a:lnTo>
                    <a:pt x="289941" y="289941"/>
                  </a:lnTo>
                  <a:lnTo>
                    <a:pt x="289941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4837856" y="6363538"/>
              <a:ext cx="298450" cy="297180"/>
            </a:xfrm>
            <a:custGeom>
              <a:avLst/>
              <a:gdLst/>
              <a:ahLst/>
              <a:cxnLst/>
              <a:rect l="l" t="t" r="r" b="b"/>
              <a:pathLst>
                <a:path w="298450" h="297179">
                  <a:moveTo>
                    <a:pt x="298182" y="0"/>
                  </a:moveTo>
                  <a:lnTo>
                    <a:pt x="0" y="0"/>
                  </a:lnTo>
                  <a:lnTo>
                    <a:pt x="0" y="296643"/>
                  </a:lnTo>
                  <a:lnTo>
                    <a:pt x="298182" y="296643"/>
                  </a:lnTo>
                  <a:lnTo>
                    <a:pt x="29818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4878063" y="6499824"/>
              <a:ext cx="233045" cy="24765"/>
            </a:xfrm>
            <a:custGeom>
              <a:avLst/>
              <a:gdLst/>
              <a:ahLst/>
              <a:cxnLst/>
              <a:rect l="l" t="t" r="r" b="b"/>
              <a:pathLst>
                <a:path w="233044" h="24765">
                  <a:moveTo>
                    <a:pt x="46088" y="11760"/>
                  </a:moveTo>
                  <a:lnTo>
                    <a:pt x="45859" y="11201"/>
                  </a:lnTo>
                  <a:lnTo>
                    <a:pt x="35191" y="215"/>
                  </a:lnTo>
                  <a:lnTo>
                    <a:pt x="34594" y="12"/>
                  </a:lnTo>
                  <a:lnTo>
                    <a:pt x="0" y="12"/>
                  </a:lnTo>
                  <a:lnTo>
                    <a:pt x="0" y="8077"/>
                  </a:lnTo>
                  <a:lnTo>
                    <a:pt x="30403" y="8267"/>
                  </a:lnTo>
                  <a:lnTo>
                    <a:pt x="30784" y="8432"/>
                  </a:lnTo>
                  <a:lnTo>
                    <a:pt x="34734" y="12001"/>
                  </a:lnTo>
                  <a:lnTo>
                    <a:pt x="34734" y="12471"/>
                  </a:lnTo>
                  <a:lnTo>
                    <a:pt x="34404" y="12839"/>
                  </a:lnTo>
                  <a:lnTo>
                    <a:pt x="30784" y="16027"/>
                  </a:lnTo>
                  <a:lnTo>
                    <a:pt x="30403" y="16179"/>
                  </a:lnTo>
                  <a:lnTo>
                    <a:pt x="0" y="16383"/>
                  </a:lnTo>
                  <a:lnTo>
                    <a:pt x="0" y="24447"/>
                  </a:lnTo>
                  <a:lnTo>
                    <a:pt x="34594" y="24447"/>
                  </a:lnTo>
                  <a:lnTo>
                    <a:pt x="35191" y="24244"/>
                  </a:lnTo>
                  <a:lnTo>
                    <a:pt x="45859" y="13258"/>
                  </a:lnTo>
                  <a:lnTo>
                    <a:pt x="46088" y="12700"/>
                  </a:lnTo>
                  <a:lnTo>
                    <a:pt x="46088" y="11760"/>
                  </a:lnTo>
                  <a:close/>
                </a:path>
                <a:path w="233044" h="24765">
                  <a:moveTo>
                    <a:pt x="100076" y="24104"/>
                  </a:moveTo>
                  <a:lnTo>
                    <a:pt x="76187" y="127"/>
                  </a:lnTo>
                  <a:lnTo>
                    <a:pt x="75882" y="12"/>
                  </a:lnTo>
                  <a:lnTo>
                    <a:pt x="75361" y="12"/>
                  </a:lnTo>
                  <a:lnTo>
                    <a:pt x="74841" y="12"/>
                  </a:lnTo>
                  <a:lnTo>
                    <a:pt x="74536" y="127"/>
                  </a:lnTo>
                  <a:lnTo>
                    <a:pt x="50647" y="24104"/>
                  </a:lnTo>
                  <a:lnTo>
                    <a:pt x="50761" y="24447"/>
                  </a:lnTo>
                  <a:lnTo>
                    <a:pt x="62547" y="24447"/>
                  </a:lnTo>
                  <a:lnTo>
                    <a:pt x="74879" y="11658"/>
                  </a:lnTo>
                  <a:lnTo>
                    <a:pt x="75069" y="11557"/>
                  </a:lnTo>
                  <a:lnTo>
                    <a:pt x="75653" y="11557"/>
                  </a:lnTo>
                  <a:lnTo>
                    <a:pt x="76098" y="11912"/>
                  </a:lnTo>
                  <a:lnTo>
                    <a:pt x="88176" y="24447"/>
                  </a:lnTo>
                  <a:lnTo>
                    <a:pt x="99961" y="24447"/>
                  </a:lnTo>
                  <a:lnTo>
                    <a:pt x="100076" y="24104"/>
                  </a:lnTo>
                  <a:close/>
                </a:path>
                <a:path w="233044" h="24765">
                  <a:moveTo>
                    <a:pt x="150914" y="12"/>
                  </a:moveTo>
                  <a:lnTo>
                    <a:pt x="116319" y="12"/>
                  </a:lnTo>
                  <a:lnTo>
                    <a:pt x="115735" y="215"/>
                  </a:lnTo>
                  <a:lnTo>
                    <a:pt x="105067" y="11201"/>
                  </a:lnTo>
                  <a:lnTo>
                    <a:pt x="104825" y="11760"/>
                  </a:lnTo>
                  <a:lnTo>
                    <a:pt x="104825" y="12700"/>
                  </a:lnTo>
                  <a:lnTo>
                    <a:pt x="105067" y="13258"/>
                  </a:lnTo>
                  <a:lnTo>
                    <a:pt x="115735" y="24244"/>
                  </a:lnTo>
                  <a:lnTo>
                    <a:pt x="116319" y="24447"/>
                  </a:lnTo>
                  <a:lnTo>
                    <a:pt x="150914" y="24447"/>
                  </a:lnTo>
                  <a:lnTo>
                    <a:pt x="150914" y="16383"/>
                  </a:lnTo>
                  <a:lnTo>
                    <a:pt x="120523" y="16179"/>
                  </a:lnTo>
                  <a:lnTo>
                    <a:pt x="120129" y="16027"/>
                  </a:lnTo>
                  <a:lnTo>
                    <a:pt x="116522" y="12839"/>
                  </a:lnTo>
                  <a:lnTo>
                    <a:pt x="116179" y="12471"/>
                  </a:lnTo>
                  <a:lnTo>
                    <a:pt x="116179" y="12001"/>
                  </a:lnTo>
                  <a:lnTo>
                    <a:pt x="120129" y="8432"/>
                  </a:lnTo>
                  <a:lnTo>
                    <a:pt x="120523" y="8267"/>
                  </a:lnTo>
                  <a:lnTo>
                    <a:pt x="150914" y="8077"/>
                  </a:lnTo>
                  <a:lnTo>
                    <a:pt x="150914" y="12"/>
                  </a:lnTo>
                  <a:close/>
                </a:path>
                <a:path w="233044" h="24765">
                  <a:moveTo>
                    <a:pt x="174193" y="0"/>
                  </a:moveTo>
                  <a:lnTo>
                    <a:pt x="164858" y="0"/>
                  </a:lnTo>
                  <a:lnTo>
                    <a:pt x="164858" y="24447"/>
                  </a:lnTo>
                  <a:lnTo>
                    <a:pt x="174193" y="24447"/>
                  </a:lnTo>
                  <a:lnTo>
                    <a:pt x="174193" y="0"/>
                  </a:lnTo>
                  <a:close/>
                </a:path>
                <a:path w="233044" h="24765">
                  <a:moveTo>
                    <a:pt x="232613" y="24104"/>
                  </a:moveTo>
                  <a:lnTo>
                    <a:pt x="208737" y="127"/>
                  </a:lnTo>
                  <a:lnTo>
                    <a:pt x="208432" y="12"/>
                  </a:lnTo>
                  <a:lnTo>
                    <a:pt x="207899" y="12"/>
                  </a:lnTo>
                  <a:lnTo>
                    <a:pt x="207378" y="12"/>
                  </a:lnTo>
                  <a:lnTo>
                    <a:pt x="207073" y="127"/>
                  </a:lnTo>
                  <a:lnTo>
                    <a:pt x="183197" y="24104"/>
                  </a:lnTo>
                  <a:lnTo>
                    <a:pt x="183311" y="24447"/>
                  </a:lnTo>
                  <a:lnTo>
                    <a:pt x="195084" y="24447"/>
                  </a:lnTo>
                  <a:lnTo>
                    <a:pt x="207416" y="11658"/>
                  </a:lnTo>
                  <a:lnTo>
                    <a:pt x="207606" y="11557"/>
                  </a:lnTo>
                  <a:lnTo>
                    <a:pt x="208191" y="11557"/>
                  </a:lnTo>
                  <a:lnTo>
                    <a:pt x="208635" y="11912"/>
                  </a:lnTo>
                  <a:lnTo>
                    <a:pt x="220726" y="24447"/>
                  </a:lnTo>
                  <a:lnTo>
                    <a:pt x="232498" y="24447"/>
                  </a:lnTo>
                  <a:lnTo>
                    <a:pt x="232613" y="241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5275140" y="6385235"/>
              <a:ext cx="290195" cy="290195"/>
            </a:xfrm>
            <a:custGeom>
              <a:avLst/>
              <a:gdLst/>
              <a:ahLst/>
              <a:cxnLst/>
              <a:rect l="l" t="t" r="r" b="b"/>
              <a:pathLst>
                <a:path w="290194" h="290195">
                  <a:moveTo>
                    <a:pt x="289941" y="0"/>
                  </a:moveTo>
                  <a:lnTo>
                    <a:pt x="0" y="0"/>
                  </a:lnTo>
                  <a:lnTo>
                    <a:pt x="0" y="289941"/>
                  </a:lnTo>
                  <a:lnTo>
                    <a:pt x="289941" y="289941"/>
                  </a:lnTo>
                  <a:lnTo>
                    <a:pt x="289941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5250428" y="6360250"/>
              <a:ext cx="298450" cy="297180"/>
            </a:xfrm>
            <a:custGeom>
              <a:avLst/>
              <a:gdLst/>
              <a:ahLst/>
              <a:cxnLst/>
              <a:rect l="l" t="t" r="r" b="b"/>
              <a:pathLst>
                <a:path w="298450" h="297179">
                  <a:moveTo>
                    <a:pt x="298182" y="0"/>
                  </a:moveTo>
                  <a:lnTo>
                    <a:pt x="0" y="0"/>
                  </a:lnTo>
                  <a:lnTo>
                    <a:pt x="0" y="296643"/>
                  </a:lnTo>
                  <a:lnTo>
                    <a:pt x="298182" y="296643"/>
                  </a:lnTo>
                  <a:lnTo>
                    <a:pt x="2981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337600" y="6427523"/>
              <a:ext cx="123844" cy="162096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15767033" y="6337350"/>
              <a:ext cx="1183005" cy="281305"/>
            </a:xfrm>
            <a:custGeom>
              <a:avLst/>
              <a:gdLst/>
              <a:ahLst/>
              <a:cxnLst/>
              <a:rect l="l" t="t" r="r" b="b"/>
              <a:pathLst>
                <a:path w="1183005" h="281304">
                  <a:moveTo>
                    <a:pt x="1182637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1182637" y="281177"/>
                  </a:lnTo>
                  <a:lnTo>
                    <a:pt x="118263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5767033" y="6337350"/>
              <a:ext cx="1183005" cy="281305"/>
            </a:xfrm>
            <a:custGeom>
              <a:avLst/>
              <a:gdLst/>
              <a:ahLst/>
              <a:cxnLst/>
              <a:rect l="l" t="t" r="r" b="b"/>
              <a:pathLst>
                <a:path w="1183005" h="281304">
                  <a:moveTo>
                    <a:pt x="0" y="281177"/>
                  </a:moveTo>
                  <a:lnTo>
                    <a:pt x="1182637" y="281177"/>
                  </a:lnTo>
                  <a:lnTo>
                    <a:pt x="1182637" y="0"/>
                  </a:lnTo>
                  <a:lnTo>
                    <a:pt x="0" y="0"/>
                  </a:lnTo>
                  <a:lnTo>
                    <a:pt x="0" y="281177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6953157" y="6337360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95530" y="0"/>
                  </a:moveTo>
                  <a:lnTo>
                    <a:pt x="0" y="0"/>
                  </a:lnTo>
                  <a:lnTo>
                    <a:pt x="0" y="278789"/>
                  </a:lnTo>
                  <a:lnTo>
                    <a:pt x="95530" y="27878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6953157" y="6337360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0" y="278789"/>
                  </a:moveTo>
                  <a:lnTo>
                    <a:pt x="95530" y="27878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7878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5669084" y="6337360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95530" y="0"/>
                  </a:moveTo>
                  <a:lnTo>
                    <a:pt x="0" y="0"/>
                  </a:lnTo>
                  <a:lnTo>
                    <a:pt x="0" y="278789"/>
                  </a:lnTo>
                  <a:lnTo>
                    <a:pt x="95530" y="27878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5669084" y="6337360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0" y="278789"/>
                  </a:moveTo>
                  <a:lnTo>
                    <a:pt x="95530" y="27878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7878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6953157" y="6619344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95530" y="0"/>
                  </a:moveTo>
                  <a:lnTo>
                    <a:pt x="0" y="0"/>
                  </a:lnTo>
                  <a:lnTo>
                    <a:pt x="0" y="1011953"/>
                  </a:lnTo>
                  <a:lnTo>
                    <a:pt x="95530" y="1011953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16953157" y="6619344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0" y="1011953"/>
                  </a:moveTo>
                  <a:lnTo>
                    <a:pt x="95530" y="1011953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11953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5669084" y="6619344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95530" y="0"/>
                  </a:moveTo>
                  <a:lnTo>
                    <a:pt x="0" y="0"/>
                  </a:lnTo>
                  <a:lnTo>
                    <a:pt x="0" y="1011953"/>
                  </a:lnTo>
                  <a:lnTo>
                    <a:pt x="95530" y="1011953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5669084" y="6619344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0" y="1011953"/>
                  </a:moveTo>
                  <a:lnTo>
                    <a:pt x="95530" y="1011953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11953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6" name="object 126"/>
          <p:cNvSpPr txBox="1"/>
          <p:nvPr/>
        </p:nvSpPr>
        <p:spPr>
          <a:xfrm>
            <a:off x="15768318" y="6428726"/>
            <a:ext cx="951230" cy="14986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00965" marR="634365">
              <a:lnSpc>
                <a:spcPct val="76300"/>
              </a:lnSpc>
              <a:spcBef>
                <a:spcPts val="245"/>
              </a:spcBef>
            </a:pP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accueil</a:t>
            </a:r>
            <a:r>
              <a:rPr sz="45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atelier</a:t>
            </a:r>
            <a:endParaRPr sz="450">
              <a:latin typeface="Renault Group"/>
              <a:cs typeface="Renault Group"/>
            </a:endParaRPr>
          </a:p>
        </p:txBody>
      </p:sp>
      <p:grpSp>
        <p:nvGrpSpPr>
          <p:cNvPr id="127" name="object 127"/>
          <p:cNvGrpSpPr/>
          <p:nvPr/>
        </p:nvGrpSpPr>
        <p:grpSpPr>
          <a:xfrm>
            <a:off x="15169311" y="3819762"/>
            <a:ext cx="1784350" cy="3810635"/>
            <a:chOff x="15169311" y="3819762"/>
            <a:chExt cx="1784350" cy="3810635"/>
          </a:xfrm>
        </p:grpSpPr>
        <p:sp>
          <p:nvSpPr>
            <p:cNvPr id="128" name="object 128"/>
            <p:cNvSpPr/>
            <p:nvPr/>
          </p:nvSpPr>
          <p:spPr>
            <a:xfrm>
              <a:off x="15827181" y="6445582"/>
              <a:ext cx="12065" cy="107314"/>
            </a:xfrm>
            <a:custGeom>
              <a:avLst/>
              <a:gdLst/>
              <a:ahLst/>
              <a:cxnLst/>
              <a:rect l="l" t="t" r="r" b="b"/>
              <a:pathLst>
                <a:path w="12065" h="107315">
                  <a:moveTo>
                    <a:pt x="11874" y="0"/>
                  </a:moveTo>
                  <a:lnTo>
                    <a:pt x="0" y="0"/>
                  </a:lnTo>
                  <a:lnTo>
                    <a:pt x="0" y="106860"/>
                  </a:lnTo>
                  <a:lnTo>
                    <a:pt x="11874" y="106860"/>
                  </a:lnTo>
                  <a:lnTo>
                    <a:pt x="118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6919408" y="6617061"/>
              <a:ext cx="31750" cy="1009650"/>
            </a:xfrm>
            <a:custGeom>
              <a:avLst/>
              <a:gdLst/>
              <a:ahLst/>
              <a:cxnLst/>
              <a:rect l="l" t="t" r="r" b="b"/>
              <a:pathLst>
                <a:path w="31750" h="1009650">
                  <a:moveTo>
                    <a:pt x="31518" y="0"/>
                  </a:moveTo>
                  <a:lnTo>
                    <a:pt x="0" y="0"/>
                  </a:lnTo>
                  <a:lnTo>
                    <a:pt x="0" y="1009105"/>
                  </a:lnTo>
                  <a:lnTo>
                    <a:pt x="31518" y="1009105"/>
                  </a:lnTo>
                  <a:lnTo>
                    <a:pt x="315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6919408" y="6617061"/>
              <a:ext cx="31750" cy="1009650"/>
            </a:xfrm>
            <a:custGeom>
              <a:avLst/>
              <a:gdLst/>
              <a:ahLst/>
              <a:cxnLst/>
              <a:rect l="l" t="t" r="r" b="b"/>
              <a:pathLst>
                <a:path w="31750" h="1009650">
                  <a:moveTo>
                    <a:pt x="0" y="1009105"/>
                  </a:moveTo>
                  <a:lnTo>
                    <a:pt x="31518" y="1009105"/>
                  </a:lnTo>
                  <a:lnTo>
                    <a:pt x="31518" y="0"/>
                  </a:lnTo>
                  <a:lnTo>
                    <a:pt x="0" y="0"/>
                  </a:lnTo>
                  <a:lnTo>
                    <a:pt x="0" y="1009105"/>
                  </a:lnTo>
                  <a:close/>
                </a:path>
              </a:pathLst>
            </a:custGeom>
            <a:ln w="455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5769997" y="6625260"/>
              <a:ext cx="1146175" cy="1000125"/>
            </a:xfrm>
            <a:custGeom>
              <a:avLst/>
              <a:gdLst/>
              <a:ahLst/>
              <a:cxnLst/>
              <a:rect l="l" t="t" r="r" b="b"/>
              <a:pathLst>
                <a:path w="1146175" h="1000125">
                  <a:moveTo>
                    <a:pt x="1145547" y="0"/>
                  </a:moveTo>
                  <a:lnTo>
                    <a:pt x="0" y="0"/>
                  </a:lnTo>
                  <a:lnTo>
                    <a:pt x="0" y="1000110"/>
                  </a:lnTo>
                  <a:lnTo>
                    <a:pt x="1145547" y="1000110"/>
                  </a:lnTo>
                  <a:lnTo>
                    <a:pt x="1145547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5769997" y="6625260"/>
              <a:ext cx="1146175" cy="1000125"/>
            </a:xfrm>
            <a:custGeom>
              <a:avLst/>
              <a:gdLst/>
              <a:ahLst/>
              <a:cxnLst/>
              <a:rect l="l" t="t" r="r" b="b"/>
              <a:pathLst>
                <a:path w="1146175" h="1000125">
                  <a:moveTo>
                    <a:pt x="0" y="1000110"/>
                  </a:moveTo>
                  <a:lnTo>
                    <a:pt x="1145547" y="1000110"/>
                  </a:lnTo>
                  <a:lnTo>
                    <a:pt x="1145547" y="0"/>
                  </a:lnTo>
                  <a:lnTo>
                    <a:pt x="0" y="0"/>
                  </a:lnTo>
                  <a:lnTo>
                    <a:pt x="0" y="1000110"/>
                  </a:lnTo>
                  <a:close/>
                </a:path>
              </a:pathLst>
            </a:custGeom>
            <a:ln w="9110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3" name="object 1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785317" y="6982659"/>
              <a:ext cx="1109892" cy="142201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15785316" y="6648716"/>
              <a:ext cx="1109980" cy="974090"/>
            </a:xfrm>
            <a:custGeom>
              <a:avLst/>
              <a:gdLst/>
              <a:ahLst/>
              <a:cxnLst/>
              <a:rect l="l" t="t" r="r" b="b"/>
              <a:pathLst>
                <a:path w="1109980" h="974090">
                  <a:moveTo>
                    <a:pt x="0" y="142190"/>
                  </a:moveTo>
                  <a:lnTo>
                    <a:pt x="1109892" y="142190"/>
                  </a:lnTo>
                  <a:lnTo>
                    <a:pt x="1109892" y="0"/>
                  </a:lnTo>
                  <a:lnTo>
                    <a:pt x="0" y="0"/>
                  </a:lnTo>
                  <a:lnTo>
                    <a:pt x="0" y="142190"/>
                  </a:lnTo>
                  <a:close/>
                </a:path>
                <a:path w="1109980" h="974090">
                  <a:moveTo>
                    <a:pt x="0" y="640733"/>
                  </a:moveTo>
                  <a:lnTo>
                    <a:pt x="1109892" y="640733"/>
                  </a:lnTo>
                  <a:lnTo>
                    <a:pt x="1109892" y="498542"/>
                  </a:lnTo>
                  <a:lnTo>
                    <a:pt x="0" y="498542"/>
                  </a:lnTo>
                  <a:lnTo>
                    <a:pt x="0" y="640733"/>
                  </a:lnTo>
                  <a:close/>
                </a:path>
                <a:path w="1109980" h="974090">
                  <a:moveTo>
                    <a:pt x="0" y="309167"/>
                  </a:moveTo>
                  <a:lnTo>
                    <a:pt x="1109892" y="309167"/>
                  </a:lnTo>
                  <a:lnTo>
                    <a:pt x="1109892" y="166976"/>
                  </a:lnTo>
                  <a:lnTo>
                    <a:pt x="0" y="166976"/>
                  </a:lnTo>
                  <a:lnTo>
                    <a:pt x="0" y="309167"/>
                  </a:lnTo>
                  <a:close/>
                </a:path>
                <a:path w="1109980" h="974090">
                  <a:moveTo>
                    <a:pt x="0" y="807699"/>
                  </a:moveTo>
                  <a:lnTo>
                    <a:pt x="1109892" y="807699"/>
                  </a:lnTo>
                  <a:lnTo>
                    <a:pt x="1109892" y="665508"/>
                  </a:lnTo>
                  <a:lnTo>
                    <a:pt x="0" y="665508"/>
                  </a:lnTo>
                  <a:lnTo>
                    <a:pt x="0" y="807699"/>
                  </a:lnTo>
                  <a:close/>
                </a:path>
                <a:path w="1109980" h="974090">
                  <a:moveTo>
                    <a:pt x="0" y="974015"/>
                  </a:moveTo>
                  <a:lnTo>
                    <a:pt x="1109892" y="974015"/>
                  </a:lnTo>
                  <a:lnTo>
                    <a:pt x="1109892" y="831825"/>
                  </a:lnTo>
                  <a:lnTo>
                    <a:pt x="0" y="831825"/>
                  </a:lnTo>
                  <a:lnTo>
                    <a:pt x="0" y="974015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5814670" y="3822380"/>
              <a:ext cx="0" cy="2455545"/>
            </a:xfrm>
            <a:custGeom>
              <a:avLst/>
              <a:gdLst/>
              <a:ahLst/>
              <a:cxnLst/>
              <a:rect l="l" t="t" r="r" b="b"/>
              <a:pathLst>
                <a:path h="2455545">
                  <a:moveTo>
                    <a:pt x="0" y="0"/>
                  </a:moveTo>
                  <a:lnTo>
                    <a:pt x="0" y="2454930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5790565" y="6260616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5193416" y="3822380"/>
              <a:ext cx="0" cy="2548890"/>
            </a:xfrm>
            <a:custGeom>
              <a:avLst/>
              <a:gdLst/>
              <a:ahLst/>
              <a:cxnLst/>
              <a:rect l="l" t="t" r="r" b="b"/>
              <a:pathLst>
                <a:path h="2548890">
                  <a:moveTo>
                    <a:pt x="0" y="0"/>
                  </a:moveTo>
                  <a:lnTo>
                    <a:pt x="0" y="2548429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5169311" y="6354123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16722071" y="3822380"/>
              <a:ext cx="66040" cy="3037205"/>
            </a:xfrm>
            <a:custGeom>
              <a:avLst/>
              <a:gdLst/>
              <a:ahLst/>
              <a:cxnLst/>
              <a:rect l="l" t="t" r="r" b="b"/>
              <a:pathLst>
                <a:path w="66040" h="3037204">
                  <a:moveTo>
                    <a:pt x="0" y="0"/>
                  </a:moveTo>
                  <a:lnTo>
                    <a:pt x="0" y="3036918"/>
                  </a:lnTo>
                  <a:lnTo>
                    <a:pt x="65864" y="3036918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16771247" y="6835188"/>
              <a:ext cx="66675" cy="48260"/>
            </a:xfrm>
            <a:custGeom>
              <a:avLst/>
              <a:gdLst/>
              <a:ahLst/>
              <a:cxnLst/>
              <a:rect l="l" t="t" r="r" b="b"/>
              <a:pathLst>
                <a:path w="66675" h="48259">
                  <a:moveTo>
                    <a:pt x="0" y="0"/>
                  </a:moveTo>
                  <a:lnTo>
                    <a:pt x="0" y="48210"/>
                  </a:lnTo>
                  <a:lnTo>
                    <a:pt x="66231" y="241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1" name="object 141"/>
          <p:cNvGrpSpPr/>
          <p:nvPr/>
        </p:nvGrpSpPr>
        <p:grpSpPr>
          <a:xfrm>
            <a:off x="7798013" y="3819762"/>
            <a:ext cx="2952750" cy="3028950"/>
            <a:chOff x="7798013" y="3819762"/>
            <a:chExt cx="2952750" cy="3028950"/>
          </a:xfrm>
        </p:grpSpPr>
        <p:sp>
          <p:nvSpPr>
            <p:cNvPr id="142" name="object 142"/>
            <p:cNvSpPr/>
            <p:nvPr/>
          </p:nvSpPr>
          <p:spPr>
            <a:xfrm>
              <a:off x="7822118" y="3822380"/>
              <a:ext cx="0" cy="2388235"/>
            </a:xfrm>
            <a:custGeom>
              <a:avLst/>
              <a:gdLst/>
              <a:ahLst/>
              <a:cxnLst/>
              <a:rect l="l" t="t" r="r" b="b"/>
              <a:pathLst>
                <a:path h="2388235">
                  <a:moveTo>
                    <a:pt x="0" y="0"/>
                  </a:moveTo>
                  <a:lnTo>
                    <a:pt x="0" y="2388143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7798013" y="6193831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8585812" y="3822380"/>
              <a:ext cx="121285" cy="3001645"/>
            </a:xfrm>
            <a:custGeom>
              <a:avLst/>
              <a:gdLst/>
              <a:ahLst/>
              <a:cxnLst/>
              <a:rect l="l" t="t" r="r" b="b"/>
              <a:pathLst>
                <a:path w="121284" h="3001645">
                  <a:moveTo>
                    <a:pt x="0" y="0"/>
                  </a:moveTo>
                  <a:lnTo>
                    <a:pt x="0" y="3001651"/>
                  </a:lnTo>
                  <a:lnTo>
                    <a:pt x="121028" y="3001651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8690148" y="6799929"/>
              <a:ext cx="66675" cy="48260"/>
            </a:xfrm>
            <a:custGeom>
              <a:avLst/>
              <a:gdLst/>
              <a:ahLst/>
              <a:cxnLst/>
              <a:rect l="l" t="t" r="r" b="b"/>
              <a:pathLst>
                <a:path w="66675" h="48259">
                  <a:moveTo>
                    <a:pt x="0" y="0"/>
                  </a:moveTo>
                  <a:lnTo>
                    <a:pt x="0" y="48210"/>
                  </a:lnTo>
                  <a:lnTo>
                    <a:pt x="66231" y="241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0726179" y="3822380"/>
              <a:ext cx="0" cy="2360930"/>
            </a:xfrm>
            <a:custGeom>
              <a:avLst/>
              <a:gdLst/>
              <a:ahLst/>
              <a:cxnLst/>
              <a:rect l="l" t="t" r="r" b="b"/>
              <a:pathLst>
                <a:path h="2360929">
                  <a:moveTo>
                    <a:pt x="0" y="0"/>
                  </a:moveTo>
                  <a:lnTo>
                    <a:pt x="0" y="2360635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10702074" y="6166323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8" name="object 148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49" name="object 149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416179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02.3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b="1" spc="4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baies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d’atelier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1119692" y="1555452"/>
            <a:ext cx="5399405" cy="107315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25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ts val="1980"/>
              </a:lnSpc>
              <a:spcBef>
                <a:spcPts val="40"/>
              </a:spcBef>
            </a:pP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baies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service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sont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identifiées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par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plaques </a:t>
            </a:r>
            <a:r>
              <a:rPr sz="1650" dirty="0">
                <a:latin typeface="Renault Group"/>
                <a:cs typeface="Renault Group"/>
              </a:rPr>
              <a:t>Renault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Dacia.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plaque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Renault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étant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posée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20" dirty="0">
                <a:latin typeface="Renault Group"/>
                <a:cs typeface="Renault Group"/>
              </a:rPr>
              <a:t>plus </a:t>
            </a:r>
            <a:r>
              <a:rPr sz="1650" dirty="0">
                <a:latin typeface="Renault Group"/>
                <a:cs typeface="Renault Group"/>
              </a:rPr>
              <a:t>proche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10" dirty="0">
                <a:latin typeface="Renault Group"/>
                <a:cs typeface="Renault Group"/>
              </a:rPr>
              <a:t> baie.</a:t>
            </a:r>
            <a:endParaRPr sz="1650">
              <a:latin typeface="Renault Group"/>
              <a:cs typeface="Renault Group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1119692" y="2815737"/>
            <a:ext cx="5194935" cy="168783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dirty="0">
                <a:latin typeface="Renault Group"/>
                <a:cs typeface="Renault Group"/>
              </a:rPr>
              <a:t>A.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principe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des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site</a:t>
            </a:r>
            <a:r>
              <a:rPr sz="1950" b="1" spc="5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à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plusieurs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spc="-10" dirty="0">
                <a:latin typeface="Renault Group"/>
                <a:cs typeface="Renault Group"/>
              </a:rPr>
              <a:t>baies</a:t>
            </a:r>
            <a:endParaRPr sz="1950">
              <a:latin typeface="Renault Group"/>
              <a:cs typeface="Renault Group"/>
            </a:endParaRPr>
          </a:p>
          <a:p>
            <a:pPr marL="198755" marR="19939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baie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sont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numérotées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(même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règles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que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R1) 	</a:t>
            </a:r>
            <a:r>
              <a:rPr sz="1650" dirty="0">
                <a:latin typeface="Renault Group Book"/>
                <a:cs typeface="Renault Group Book"/>
              </a:rPr>
              <a:t>Marquage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typographie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Group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barette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d’identification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neutralisée (blanche)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enseigne</a:t>
            </a:r>
            <a:r>
              <a:rPr sz="165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reprennent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2 </a:t>
            </a:r>
            <a:r>
              <a:rPr sz="1650" spc="-10" dirty="0">
                <a:latin typeface="Renault Group Book"/>
                <a:cs typeface="Renault Group Book"/>
              </a:rPr>
              <a:t>marques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1119692" y="4730071"/>
            <a:ext cx="5194935" cy="168783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dirty="0">
                <a:latin typeface="Renault Group"/>
                <a:cs typeface="Renault Group"/>
              </a:rPr>
              <a:t>B.</a:t>
            </a:r>
            <a:r>
              <a:rPr sz="1950" b="1" spc="3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principe</a:t>
            </a:r>
            <a:r>
              <a:rPr sz="1950" b="1" spc="3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des</a:t>
            </a:r>
            <a:r>
              <a:rPr sz="1950" b="1" spc="3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site</a:t>
            </a:r>
            <a:r>
              <a:rPr sz="1950" b="1" spc="3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à</a:t>
            </a:r>
            <a:r>
              <a:rPr sz="1950" b="1" spc="3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1</a:t>
            </a:r>
            <a:r>
              <a:rPr sz="1950" b="1" spc="30" dirty="0">
                <a:latin typeface="Renault Group"/>
                <a:cs typeface="Renault Group"/>
              </a:rPr>
              <a:t> </a:t>
            </a:r>
            <a:r>
              <a:rPr sz="1950" b="1" spc="-20" dirty="0">
                <a:latin typeface="Renault Group"/>
                <a:cs typeface="Renault Group"/>
              </a:rPr>
              <a:t>baie</a:t>
            </a:r>
            <a:endParaRPr sz="1950">
              <a:latin typeface="Renault Group"/>
              <a:cs typeface="Renault Group"/>
            </a:endParaRPr>
          </a:p>
          <a:p>
            <a:pPr marL="200660" marR="689610" indent="-188595">
              <a:lnSpc>
                <a:spcPct val="100000"/>
              </a:lnSpc>
              <a:spcBef>
                <a:spcPts val="640"/>
              </a:spcBef>
              <a:buAutoNum type="arabicPeriod" startAt="4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baie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identifiée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(même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règles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que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R1) </a:t>
            </a:r>
            <a:r>
              <a:rPr sz="1650" dirty="0">
                <a:latin typeface="Renault Group Book"/>
                <a:cs typeface="Renault Group Book"/>
              </a:rPr>
              <a:t>Marquage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typographie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Group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 startAt="4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barette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d’identification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neutralisée (blanche)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 startAt="4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enseigne</a:t>
            </a:r>
            <a:r>
              <a:rPr sz="165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reprennent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2 </a:t>
            </a:r>
            <a:r>
              <a:rPr sz="1650" spc="-10" dirty="0">
                <a:latin typeface="Renault Group Book"/>
                <a:cs typeface="Renault Group Book"/>
              </a:rPr>
              <a:t>marques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53" name="object 153"/>
          <p:cNvSpPr/>
          <p:nvPr/>
        </p:nvSpPr>
        <p:spPr>
          <a:xfrm>
            <a:off x="6846300" y="9261911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 txBox="1"/>
          <p:nvPr/>
        </p:nvSpPr>
        <p:spPr>
          <a:xfrm>
            <a:off x="7151203" y="9111360"/>
            <a:ext cx="890905" cy="89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46400"/>
              </a:lnSpc>
              <a:spcBef>
                <a:spcPts val="95"/>
              </a:spcBef>
            </a:pPr>
            <a:r>
              <a:rPr sz="1300" spc="-10" dirty="0">
                <a:latin typeface="Renault Group Book"/>
                <a:cs typeface="Renault Group Book"/>
              </a:rPr>
              <a:t>obligatoire </a:t>
            </a:r>
            <a:r>
              <a:rPr sz="1300" spc="-20" dirty="0">
                <a:latin typeface="Renault Group Book"/>
                <a:cs typeface="Renault Group Book"/>
              </a:rPr>
              <a:t>et/ou </a:t>
            </a:r>
            <a:r>
              <a:rPr sz="1300" spc="-10" dirty="0">
                <a:latin typeface="Renault Group Book"/>
                <a:cs typeface="Renault Group Book"/>
              </a:rPr>
              <a:t>optionnel</a:t>
            </a:r>
            <a:endParaRPr sz="1300">
              <a:latin typeface="Renault Group Book"/>
              <a:cs typeface="Renault Group Book"/>
            </a:endParaRPr>
          </a:p>
        </p:txBody>
      </p:sp>
      <p:grpSp>
        <p:nvGrpSpPr>
          <p:cNvPr id="155" name="object 155"/>
          <p:cNvGrpSpPr/>
          <p:nvPr/>
        </p:nvGrpSpPr>
        <p:grpSpPr>
          <a:xfrm>
            <a:off x="6846300" y="9541549"/>
            <a:ext cx="129539" cy="129539"/>
            <a:chOff x="6846300" y="9541549"/>
            <a:chExt cx="129539" cy="129539"/>
          </a:xfrm>
        </p:grpSpPr>
        <p:sp>
          <p:nvSpPr>
            <p:cNvPr id="156" name="object 156"/>
            <p:cNvSpPr/>
            <p:nvPr/>
          </p:nvSpPr>
          <p:spPr>
            <a:xfrm>
              <a:off x="6851536" y="9546777"/>
              <a:ext cx="118745" cy="118745"/>
            </a:xfrm>
            <a:custGeom>
              <a:avLst/>
              <a:gdLst/>
              <a:ahLst/>
              <a:cxnLst/>
              <a:rect l="l" t="t" r="r" b="b"/>
              <a:pathLst>
                <a:path w="118745" h="118745">
                  <a:moveTo>
                    <a:pt x="118734" y="0"/>
                  </a:moveTo>
                  <a:lnTo>
                    <a:pt x="0" y="118734"/>
                  </a:lnTo>
                  <a:lnTo>
                    <a:pt x="118734" y="118734"/>
                  </a:lnTo>
                  <a:lnTo>
                    <a:pt x="1187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6851536" y="9546785"/>
              <a:ext cx="118745" cy="118745"/>
            </a:xfrm>
            <a:custGeom>
              <a:avLst/>
              <a:gdLst/>
              <a:ahLst/>
              <a:cxnLst/>
              <a:rect l="l" t="t" r="r" b="b"/>
              <a:pathLst>
                <a:path w="118745" h="118745">
                  <a:moveTo>
                    <a:pt x="118734" y="0"/>
                  </a:moveTo>
                  <a:lnTo>
                    <a:pt x="0" y="0"/>
                  </a:lnTo>
                  <a:lnTo>
                    <a:pt x="0" y="118734"/>
                  </a:lnTo>
                  <a:lnTo>
                    <a:pt x="118734" y="118734"/>
                  </a:lnTo>
                  <a:lnTo>
                    <a:pt x="118734" y="0"/>
                  </a:lnTo>
                  <a:close/>
                </a:path>
              </a:pathLst>
            </a:custGeom>
            <a:ln w="104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8" name="object 15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846303" y="9831640"/>
            <a:ext cx="129195" cy="129206"/>
          </a:xfrm>
          <a:prstGeom prst="rect">
            <a:avLst/>
          </a:prstGeom>
        </p:spPr>
      </p:pic>
      <p:graphicFrame>
        <p:nvGraphicFramePr>
          <p:cNvPr id="159" name="object 159"/>
          <p:cNvGraphicFramePr>
            <a:graphicFrameLocks noGrp="1"/>
          </p:cNvGraphicFramePr>
          <p:nvPr/>
        </p:nvGraphicFramePr>
        <p:xfrm>
          <a:off x="1132393" y="8014312"/>
          <a:ext cx="4490085" cy="1975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0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b="1" dirty="0">
                          <a:latin typeface="Renault Group"/>
                          <a:cs typeface="Renault Group"/>
                        </a:rPr>
                        <a:t>signalétique</a:t>
                      </a:r>
                      <a:r>
                        <a:rPr sz="1300" b="1" spc="55" dirty="0">
                          <a:latin typeface="Renault Group"/>
                          <a:cs typeface="Renault Group"/>
                        </a:rPr>
                        <a:t> </a:t>
                      </a:r>
                      <a:r>
                        <a:rPr sz="1300" b="1" dirty="0">
                          <a:latin typeface="Renault Group"/>
                          <a:cs typeface="Renault Group"/>
                        </a:rPr>
                        <a:t>de</a:t>
                      </a:r>
                      <a:r>
                        <a:rPr sz="1300" b="1" spc="60" dirty="0">
                          <a:latin typeface="Renault Group"/>
                          <a:cs typeface="Renault Group"/>
                        </a:rPr>
                        <a:t> </a:t>
                      </a:r>
                      <a:r>
                        <a:rPr sz="1300" b="1" dirty="0">
                          <a:latin typeface="Renault Group"/>
                          <a:cs typeface="Renault Group"/>
                        </a:rPr>
                        <a:t>façade</a:t>
                      </a:r>
                      <a:r>
                        <a:rPr sz="1300" b="1" spc="60" dirty="0">
                          <a:latin typeface="Renault Group"/>
                          <a:cs typeface="Renault Group"/>
                        </a:rPr>
                        <a:t> </a:t>
                      </a:r>
                      <a:r>
                        <a:rPr sz="1300" b="1" dirty="0">
                          <a:latin typeface="Renault Group"/>
                          <a:cs typeface="Renault Group"/>
                        </a:rPr>
                        <a:t>après-</a:t>
                      </a:r>
                      <a:r>
                        <a:rPr sz="1300" b="1" spc="-10" dirty="0">
                          <a:latin typeface="Renault Group"/>
                          <a:cs typeface="Renault Group"/>
                        </a:rPr>
                        <a:t>vente</a:t>
                      </a:r>
                      <a:endParaRPr sz="1300">
                        <a:latin typeface="Renault Group"/>
                        <a:cs typeface="Renault Group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C6C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bardage</a:t>
                      </a:r>
                      <a:r>
                        <a:rPr sz="1300" spc="5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blanc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habillage</a:t>
                      </a:r>
                      <a:r>
                        <a:rPr sz="1300" spc="3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de</a:t>
                      </a:r>
                      <a:r>
                        <a:rPr sz="1300" spc="3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20" dirty="0">
                          <a:latin typeface="Renault Group Book"/>
                          <a:cs typeface="Renault Group Book"/>
                        </a:rPr>
                        <a:t>baie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appelation</a:t>
                      </a:r>
                      <a:r>
                        <a:rPr sz="1300" spc="4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«service»</a:t>
                      </a:r>
                      <a:r>
                        <a:rPr sz="1300" spc="4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ou</a:t>
                      </a:r>
                      <a:r>
                        <a:rPr sz="1300" spc="4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«atelier»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numéro</a:t>
                      </a:r>
                      <a:r>
                        <a:rPr sz="1300" spc="3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de</a:t>
                      </a:r>
                      <a:r>
                        <a:rPr sz="1300" spc="3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20" dirty="0">
                          <a:latin typeface="Renault Group Book"/>
                          <a:cs typeface="Renault Group Book"/>
                        </a:rPr>
                        <a:t>baie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porte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sectionnelle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plaque</a:t>
                      </a:r>
                      <a:r>
                        <a:rPr sz="1300" spc="4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enseigne</a:t>
                      </a:r>
                      <a:r>
                        <a:rPr sz="1300" spc="4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Dacia</a:t>
                      </a:r>
                      <a:r>
                        <a:rPr sz="1300" spc="4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(façade</a:t>
                      </a:r>
                      <a:r>
                        <a:rPr sz="1300" spc="4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secondaire)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plaque</a:t>
                      </a:r>
                      <a:r>
                        <a:rPr sz="1300" spc="4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enseigne</a:t>
                      </a:r>
                      <a:r>
                        <a:rPr sz="1300" spc="5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Renault</a:t>
                      </a:r>
                      <a:r>
                        <a:rPr sz="1300" spc="5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(façade</a:t>
                      </a:r>
                      <a:r>
                        <a:rPr sz="1300" spc="5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secondaire)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60" name="object 160"/>
          <p:cNvSpPr/>
          <p:nvPr/>
        </p:nvSpPr>
        <p:spPr>
          <a:xfrm>
            <a:off x="5145120" y="8321099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1" name="object 16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139886" y="8567222"/>
            <a:ext cx="129195" cy="129206"/>
          </a:xfrm>
          <a:prstGeom prst="rect">
            <a:avLst/>
          </a:prstGeom>
        </p:spPr>
      </p:pic>
      <p:grpSp>
        <p:nvGrpSpPr>
          <p:cNvPr id="162" name="object 162"/>
          <p:cNvGrpSpPr/>
          <p:nvPr/>
        </p:nvGrpSpPr>
        <p:grpSpPr>
          <a:xfrm>
            <a:off x="5139885" y="8815150"/>
            <a:ext cx="129539" cy="129539"/>
            <a:chOff x="5139885" y="8815150"/>
            <a:chExt cx="129539" cy="129539"/>
          </a:xfrm>
        </p:grpSpPr>
        <p:sp>
          <p:nvSpPr>
            <p:cNvPr id="163" name="object 163"/>
            <p:cNvSpPr/>
            <p:nvPr/>
          </p:nvSpPr>
          <p:spPr>
            <a:xfrm>
              <a:off x="5145114" y="8820395"/>
              <a:ext cx="118745" cy="118745"/>
            </a:xfrm>
            <a:custGeom>
              <a:avLst/>
              <a:gdLst/>
              <a:ahLst/>
              <a:cxnLst/>
              <a:rect l="l" t="t" r="r" b="b"/>
              <a:pathLst>
                <a:path w="118745" h="118745">
                  <a:moveTo>
                    <a:pt x="118734" y="0"/>
                  </a:moveTo>
                  <a:lnTo>
                    <a:pt x="0" y="0"/>
                  </a:lnTo>
                  <a:lnTo>
                    <a:pt x="0" y="118734"/>
                  </a:lnTo>
                  <a:lnTo>
                    <a:pt x="1187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145121" y="8820385"/>
              <a:ext cx="118745" cy="118745"/>
            </a:xfrm>
            <a:custGeom>
              <a:avLst/>
              <a:gdLst/>
              <a:ahLst/>
              <a:cxnLst/>
              <a:rect l="l" t="t" r="r" b="b"/>
              <a:pathLst>
                <a:path w="118745" h="118745">
                  <a:moveTo>
                    <a:pt x="0" y="118734"/>
                  </a:moveTo>
                  <a:lnTo>
                    <a:pt x="118734" y="118734"/>
                  </a:lnTo>
                  <a:lnTo>
                    <a:pt x="118734" y="0"/>
                  </a:lnTo>
                  <a:lnTo>
                    <a:pt x="0" y="0"/>
                  </a:lnTo>
                  <a:lnTo>
                    <a:pt x="0" y="118734"/>
                  </a:lnTo>
                  <a:close/>
                </a:path>
              </a:pathLst>
            </a:custGeom>
            <a:ln w="104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5" name="object 165"/>
          <p:cNvGrpSpPr/>
          <p:nvPr/>
        </p:nvGrpSpPr>
        <p:grpSpPr>
          <a:xfrm>
            <a:off x="5139885" y="9063090"/>
            <a:ext cx="129539" cy="129539"/>
            <a:chOff x="5139885" y="9063090"/>
            <a:chExt cx="129539" cy="129539"/>
          </a:xfrm>
        </p:grpSpPr>
        <p:sp>
          <p:nvSpPr>
            <p:cNvPr id="166" name="object 166"/>
            <p:cNvSpPr/>
            <p:nvPr/>
          </p:nvSpPr>
          <p:spPr>
            <a:xfrm>
              <a:off x="5145114" y="9068326"/>
              <a:ext cx="118745" cy="118745"/>
            </a:xfrm>
            <a:custGeom>
              <a:avLst/>
              <a:gdLst/>
              <a:ahLst/>
              <a:cxnLst/>
              <a:rect l="l" t="t" r="r" b="b"/>
              <a:pathLst>
                <a:path w="118745" h="118745">
                  <a:moveTo>
                    <a:pt x="118734" y="0"/>
                  </a:moveTo>
                  <a:lnTo>
                    <a:pt x="0" y="0"/>
                  </a:lnTo>
                  <a:lnTo>
                    <a:pt x="0" y="118734"/>
                  </a:lnTo>
                  <a:lnTo>
                    <a:pt x="1187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5145121" y="9068326"/>
              <a:ext cx="118745" cy="118745"/>
            </a:xfrm>
            <a:custGeom>
              <a:avLst/>
              <a:gdLst/>
              <a:ahLst/>
              <a:cxnLst/>
              <a:rect l="l" t="t" r="r" b="b"/>
              <a:pathLst>
                <a:path w="118745" h="118745">
                  <a:moveTo>
                    <a:pt x="0" y="118734"/>
                  </a:moveTo>
                  <a:lnTo>
                    <a:pt x="118734" y="118734"/>
                  </a:lnTo>
                  <a:lnTo>
                    <a:pt x="118734" y="0"/>
                  </a:lnTo>
                  <a:lnTo>
                    <a:pt x="0" y="0"/>
                  </a:lnTo>
                  <a:lnTo>
                    <a:pt x="0" y="118734"/>
                  </a:lnTo>
                  <a:close/>
                </a:path>
              </a:pathLst>
            </a:custGeom>
            <a:ln w="104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8" name="object 168"/>
          <p:cNvSpPr/>
          <p:nvPr/>
        </p:nvSpPr>
        <p:spPr>
          <a:xfrm>
            <a:off x="5145120" y="9311022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9" name="object 16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139886" y="9557139"/>
            <a:ext cx="129195" cy="129206"/>
          </a:xfrm>
          <a:prstGeom prst="rect">
            <a:avLst/>
          </a:prstGeom>
        </p:spPr>
      </p:pic>
      <p:pic>
        <p:nvPicPr>
          <p:cNvPr id="170" name="object 17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139886" y="9805072"/>
            <a:ext cx="129195" cy="129206"/>
          </a:xfrm>
          <a:prstGeom prst="rect">
            <a:avLst/>
          </a:prstGeom>
        </p:spPr>
      </p:pic>
      <p:sp>
        <p:nvSpPr>
          <p:cNvPr id="171" name="object 17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7112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13</a:t>
            </a:fld>
            <a:endParaRPr spc="-20" dirty="0"/>
          </a:p>
        </p:txBody>
      </p:sp>
      <p:sp>
        <p:nvSpPr>
          <p:cNvPr id="172" name="object 17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88508" y="10565712"/>
            <a:ext cx="368300" cy="25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45"/>
              </a:lnSpc>
            </a:pPr>
            <a:r>
              <a:rPr sz="1650" b="1" spc="-50" dirty="0">
                <a:latin typeface="Renault Group"/>
                <a:cs typeface="Renault Group"/>
              </a:rPr>
              <a:t>p.14</a:t>
            </a:r>
            <a:endParaRPr sz="1650">
              <a:latin typeface="Renault Group"/>
              <a:cs typeface="Renault Group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20104100" cy="11309350"/>
            <a:chOff x="0" y="0"/>
            <a:chExt cx="20104100" cy="11309350"/>
          </a:xfrm>
        </p:grpSpPr>
        <p:sp>
          <p:nvSpPr>
            <p:cNvPr id="4" name="object 4"/>
            <p:cNvSpPr/>
            <p:nvPr/>
          </p:nvSpPr>
          <p:spPr>
            <a:xfrm>
              <a:off x="18304028" y="727229"/>
              <a:ext cx="752475" cy="367030"/>
            </a:xfrm>
            <a:custGeom>
              <a:avLst/>
              <a:gdLst/>
              <a:ahLst/>
              <a:cxnLst/>
              <a:rect l="l" t="t" r="r" b="b"/>
              <a:pathLst>
                <a:path w="752475" h="367030">
                  <a:moveTo>
                    <a:pt x="327304" y="361010"/>
                  </a:moveTo>
                  <a:lnTo>
                    <a:pt x="310464" y="331965"/>
                  </a:lnTo>
                  <a:lnTo>
                    <a:pt x="282524" y="283756"/>
                  </a:lnTo>
                  <a:lnTo>
                    <a:pt x="282524" y="331965"/>
                  </a:lnTo>
                  <a:lnTo>
                    <a:pt x="232067" y="244932"/>
                  </a:lnTo>
                  <a:lnTo>
                    <a:pt x="223951" y="230949"/>
                  </a:lnTo>
                  <a:lnTo>
                    <a:pt x="231533" y="227152"/>
                  </a:lnTo>
                  <a:lnTo>
                    <a:pt x="262013" y="202819"/>
                  </a:lnTo>
                  <a:lnTo>
                    <a:pt x="277710" y="178282"/>
                  </a:lnTo>
                  <a:lnTo>
                    <a:pt x="282524" y="165862"/>
                  </a:lnTo>
                  <a:lnTo>
                    <a:pt x="282524" y="210489"/>
                  </a:lnTo>
                  <a:lnTo>
                    <a:pt x="297243" y="193344"/>
                  </a:lnTo>
                  <a:lnTo>
                    <a:pt x="314083" y="150863"/>
                  </a:lnTo>
                  <a:lnTo>
                    <a:pt x="316191" y="125514"/>
                  </a:lnTo>
                  <a:lnTo>
                    <a:pt x="314083" y="99733"/>
                  </a:lnTo>
                  <a:lnTo>
                    <a:pt x="309892" y="84518"/>
                  </a:lnTo>
                  <a:lnTo>
                    <a:pt x="307759" y="76835"/>
                  </a:lnTo>
                  <a:lnTo>
                    <a:pt x="297243" y="56819"/>
                  </a:lnTo>
                  <a:lnTo>
                    <a:pt x="282524" y="39700"/>
                  </a:lnTo>
                  <a:lnTo>
                    <a:pt x="282524" y="84518"/>
                  </a:lnTo>
                  <a:lnTo>
                    <a:pt x="278650" y="74434"/>
                  </a:lnTo>
                  <a:lnTo>
                    <a:pt x="251866" y="37211"/>
                  </a:lnTo>
                  <a:lnTo>
                    <a:pt x="209384" y="13843"/>
                  </a:lnTo>
                  <a:lnTo>
                    <a:pt x="209384" y="126644"/>
                  </a:lnTo>
                  <a:lnTo>
                    <a:pt x="208470" y="137947"/>
                  </a:lnTo>
                  <a:lnTo>
                    <a:pt x="186563" y="170472"/>
                  </a:lnTo>
                  <a:lnTo>
                    <a:pt x="153289" y="178282"/>
                  </a:lnTo>
                  <a:lnTo>
                    <a:pt x="77749" y="178282"/>
                  </a:lnTo>
                  <a:lnTo>
                    <a:pt x="77749" y="74434"/>
                  </a:lnTo>
                  <a:lnTo>
                    <a:pt x="153289" y="74434"/>
                  </a:lnTo>
                  <a:lnTo>
                    <a:pt x="194665" y="88036"/>
                  </a:lnTo>
                  <a:lnTo>
                    <a:pt x="209296" y="125514"/>
                  </a:lnTo>
                  <a:lnTo>
                    <a:pt x="209384" y="126644"/>
                  </a:lnTo>
                  <a:lnTo>
                    <a:pt x="209384" y="13843"/>
                  </a:lnTo>
                  <a:lnTo>
                    <a:pt x="208483" y="13462"/>
                  </a:lnTo>
                  <a:lnTo>
                    <a:pt x="181521" y="7531"/>
                  </a:lnTo>
                  <a:lnTo>
                    <a:pt x="151066" y="5549"/>
                  </a:lnTo>
                  <a:lnTo>
                    <a:pt x="0" y="5549"/>
                  </a:lnTo>
                  <a:lnTo>
                    <a:pt x="0" y="361010"/>
                  </a:lnTo>
                  <a:lnTo>
                    <a:pt x="77749" y="361010"/>
                  </a:lnTo>
                  <a:lnTo>
                    <a:pt x="77749" y="244932"/>
                  </a:lnTo>
                  <a:lnTo>
                    <a:pt x="148539" y="244932"/>
                  </a:lnTo>
                  <a:lnTo>
                    <a:pt x="209943" y="361010"/>
                  </a:lnTo>
                  <a:lnTo>
                    <a:pt x="327304" y="361010"/>
                  </a:lnTo>
                  <a:close/>
                </a:path>
                <a:path w="752475" h="367030">
                  <a:moveTo>
                    <a:pt x="752221" y="193281"/>
                  </a:moveTo>
                  <a:lnTo>
                    <a:pt x="751954" y="177444"/>
                  </a:lnTo>
                  <a:lnTo>
                    <a:pt x="751776" y="172085"/>
                  </a:lnTo>
                  <a:lnTo>
                    <a:pt x="751332" y="166992"/>
                  </a:lnTo>
                  <a:lnTo>
                    <a:pt x="750633" y="162179"/>
                  </a:lnTo>
                  <a:lnTo>
                    <a:pt x="528574" y="162179"/>
                  </a:lnTo>
                  <a:lnTo>
                    <a:pt x="528574" y="227711"/>
                  </a:lnTo>
                  <a:lnTo>
                    <a:pt x="642721" y="227711"/>
                  </a:lnTo>
                  <a:lnTo>
                    <a:pt x="640918" y="236689"/>
                  </a:lnTo>
                  <a:lnTo>
                    <a:pt x="616851" y="275958"/>
                  </a:lnTo>
                  <a:lnTo>
                    <a:pt x="575487" y="294297"/>
                  </a:lnTo>
                  <a:lnTo>
                    <a:pt x="549224" y="296583"/>
                  </a:lnTo>
                  <a:lnTo>
                    <a:pt x="534543" y="295719"/>
                  </a:lnTo>
                  <a:lnTo>
                    <a:pt x="495477" y="282702"/>
                  </a:lnTo>
                  <a:lnTo>
                    <a:pt x="465950" y="255308"/>
                  </a:lnTo>
                  <a:lnTo>
                    <a:pt x="448767" y="215493"/>
                  </a:lnTo>
                  <a:lnTo>
                    <a:pt x="445465" y="183286"/>
                  </a:lnTo>
                  <a:lnTo>
                    <a:pt x="446265" y="166662"/>
                  </a:lnTo>
                  <a:lnTo>
                    <a:pt x="458419" y="123863"/>
                  </a:lnTo>
                  <a:lnTo>
                    <a:pt x="483539" y="92608"/>
                  </a:lnTo>
                  <a:lnTo>
                    <a:pt x="519099" y="74561"/>
                  </a:lnTo>
                  <a:lnTo>
                    <a:pt x="547090" y="71094"/>
                  </a:lnTo>
                  <a:lnTo>
                    <a:pt x="559358" y="71615"/>
                  </a:lnTo>
                  <a:lnTo>
                    <a:pt x="599478" y="83870"/>
                  </a:lnTo>
                  <a:lnTo>
                    <a:pt x="629881" y="113449"/>
                  </a:lnTo>
                  <a:lnTo>
                    <a:pt x="635520" y="126631"/>
                  </a:lnTo>
                  <a:lnTo>
                    <a:pt x="744283" y="126631"/>
                  </a:lnTo>
                  <a:lnTo>
                    <a:pt x="727265" y="79146"/>
                  </a:lnTo>
                  <a:lnTo>
                    <a:pt x="707428" y="52324"/>
                  </a:lnTo>
                  <a:lnTo>
                    <a:pt x="707428" y="104825"/>
                  </a:lnTo>
                  <a:lnTo>
                    <a:pt x="703427" y="94361"/>
                  </a:lnTo>
                  <a:lnTo>
                    <a:pt x="674484" y="50685"/>
                  </a:lnTo>
                  <a:lnTo>
                    <a:pt x="629424" y="17767"/>
                  </a:lnTo>
                  <a:lnTo>
                    <a:pt x="591108" y="4445"/>
                  </a:lnTo>
                  <a:lnTo>
                    <a:pt x="546569" y="0"/>
                  </a:lnTo>
                  <a:lnTo>
                    <a:pt x="527875" y="876"/>
                  </a:lnTo>
                  <a:lnTo>
                    <a:pt x="476161" y="13893"/>
                  </a:lnTo>
                  <a:lnTo>
                    <a:pt x="432485" y="40805"/>
                  </a:lnTo>
                  <a:lnTo>
                    <a:pt x="399897" y="77762"/>
                  </a:lnTo>
                  <a:lnTo>
                    <a:pt x="384479" y="106895"/>
                  </a:lnTo>
                  <a:lnTo>
                    <a:pt x="384479" y="58483"/>
                  </a:lnTo>
                  <a:lnTo>
                    <a:pt x="359270" y="96266"/>
                  </a:lnTo>
                  <a:lnTo>
                    <a:pt x="343001" y="145376"/>
                  </a:lnTo>
                  <a:lnTo>
                    <a:pt x="339686" y="183286"/>
                  </a:lnTo>
                  <a:lnTo>
                    <a:pt x="340537" y="202615"/>
                  </a:lnTo>
                  <a:lnTo>
                    <a:pt x="353187" y="256032"/>
                  </a:lnTo>
                  <a:lnTo>
                    <a:pt x="375170" y="295757"/>
                  </a:lnTo>
                  <a:lnTo>
                    <a:pt x="384479" y="307441"/>
                  </a:lnTo>
                  <a:lnTo>
                    <a:pt x="384479" y="258965"/>
                  </a:lnTo>
                  <a:lnTo>
                    <a:pt x="391756" y="274243"/>
                  </a:lnTo>
                  <a:lnTo>
                    <a:pt x="420827" y="314350"/>
                  </a:lnTo>
                  <a:lnTo>
                    <a:pt x="461733" y="345440"/>
                  </a:lnTo>
                  <a:lnTo>
                    <a:pt x="511429" y="363156"/>
                  </a:lnTo>
                  <a:lnTo>
                    <a:pt x="548157" y="366560"/>
                  </a:lnTo>
                  <a:lnTo>
                    <a:pt x="572135" y="365264"/>
                  </a:lnTo>
                  <a:lnTo>
                    <a:pt x="616204" y="354850"/>
                  </a:lnTo>
                  <a:lnTo>
                    <a:pt x="654748" y="334200"/>
                  </a:lnTo>
                  <a:lnTo>
                    <a:pt x="685584" y="304342"/>
                  </a:lnTo>
                  <a:lnTo>
                    <a:pt x="707428" y="266852"/>
                  </a:lnTo>
                  <a:lnTo>
                    <a:pt x="707428" y="315429"/>
                  </a:lnTo>
                  <a:lnTo>
                    <a:pt x="739406" y="265658"/>
                  </a:lnTo>
                  <a:lnTo>
                    <a:pt x="750798" y="219278"/>
                  </a:lnTo>
                  <a:lnTo>
                    <a:pt x="752221" y="1932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908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8263004"/>
              <a:ext cx="20104100" cy="3046095"/>
            </a:xfrm>
            <a:custGeom>
              <a:avLst/>
              <a:gdLst/>
              <a:ahLst/>
              <a:cxnLst/>
              <a:rect l="l" t="t" r="r" b="b"/>
              <a:pathLst>
                <a:path w="20104100" h="3046095">
                  <a:moveTo>
                    <a:pt x="20104046" y="0"/>
                  </a:moveTo>
                  <a:lnTo>
                    <a:pt x="0" y="0"/>
                  </a:lnTo>
                  <a:lnTo>
                    <a:pt x="0" y="3046081"/>
                  </a:lnTo>
                  <a:lnTo>
                    <a:pt x="20104046" y="3046081"/>
                  </a:lnTo>
                  <a:lnTo>
                    <a:pt x="201040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1225"/>
              </a:lnSpc>
              <a:spcBef>
                <a:spcPts val="110"/>
              </a:spcBef>
            </a:pPr>
            <a:r>
              <a:rPr sz="9800" b="1" spc="-25" dirty="0">
                <a:solidFill>
                  <a:srgbClr val="D9C2A2"/>
                </a:solidFill>
                <a:latin typeface="Renault Group"/>
                <a:cs typeface="Renault Group"/>
              </a:rPr>
              <a:t>03</a:t>
            </a:r>
            <a:endParaRPr sz="9800">
              <a:latin typeface="Renault Group"/>
              <a:cs typeface="Renault Group"/>
            </a:endParaRPr>
          </a:p>
          <a:p>
            <a:pPr marL="12700">
              <a:lnSpc>
                <a:spcPts val="4685"/>
              </a:lnSpc>
            </a:pP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la</a:t>
            </a:r>
            <a:r>
              <a:rPr sz="4350" b="1" spc="-1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signalétique</a:t>
            </a:r>
            <a:r>
              <a:rPr sz="4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des</a:t>
            </a:r>
            <a:r>
              <a:rPr sz="4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façades</a:t>
            </a:r>
            <a:r>
              <a:rPr sz="4350" b="1" spc="-1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sans</a:t>
            </a:r>
            <a:r>
              <a:rPr sz="4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showroom</a:t>
            </a:r>
            <a:r>
              <a:rPr sz="4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spc="-25" dirty="0">
                <a:solidFill>
                  <a:srgbClr val="FFFFFF"/>
                </a:solidFill>
                <a:latin typeface="Renault Group"/>
                <a:cs typeface="Renault Group"/>
              </a:rPr>
              <a:t>VN</a:t>
            </a:r>
            <a:endParaRPr sz="4350">
              <a:latin typeface="Renault Group"/>
              <a:cs typeface="Renault Group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09504" y="5044512"/>
            <a:ext cx="4996180" cy="1298575"/>
            <a:chOff x="2709504" y="5044512"/>
            <a:chExt cx="4996180" cy="12985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711479" y="5044512"/>
              <a:ext cx="4990301" cy="129097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713949" y="6338604"/>
              <a:ext cx="4987290" cy="0"/>
            </a:xfrm>
            <a:custGeom>
              <a:avLst/>
              <a:gdLst/>
              <a:ahLst/>
              <a:cxnLst/>
              <a:rect l="l" t="t" r="r" b="b"/>
              <a:pathLst>
                <a:path w="4987290">
                  <a:moveTo>
                    <a:pt x="0" y="0"/>
                  </a:moveTo>
                  <a:lnTo>
                    <a:pt x="4987003" y="0"/>
                  </a:lnTo>
                </a:path>
              </a:pathLst>
            </a:custGeom>
            <a:ln w="87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158145" y="5948631"/>
              <a:ext cx="3081655" cy="384175"/>
            </a:xfrm>
            <a:custGeom>
              <a:avLst/>
              <a:gdLst/>
              <a:ahLst/>
              <a:cxnLst/>
              <a:rect l="l" t="t" r="r" b="b"/>
              <a:pathLst>
                <a:path w="3081654" h="384175">
                  <a:moveTo>
                    <a:pt x="1287106" y="0"/>
                  </a:moveTo>
                  <a:lnTo>
                    <a:pt x="0" y="0"/>
                  </a:lnTo>
                  <a:lnTo>
                    <a:pt x="0" y="383628"/>
                  </a:lnTo>
                  <a:lnTo>
                    <a:pt x="1287106" y="383628"/>
                  </a:lnTo>
                  <a:lnTo>
                    <a:pt x="1287106" y="0"/>
                  </a:lnTo>
                  <a:close/>
                </a:path>
                <a:path w="3081654" h="384175">
                  <a:moveTo>
                    <a:pt x="1835404" y="0"/>
                  </a:moveTo>
                  <a:lnTo>
                    <a:pt x="1778279" y="0"/>
                  </a:lnTo>
                  <a:lnTo>
                    <a:pt x="1778279" y="383628"/>
                  </a:lnTo>
                  <a:lnTo>
                    <a:pt x="1835404" y="383628"/>
                  </a:lnTo>
                  <a:lnTo>
                    <a:pt x="1835404" y="0"/>
                  </a:lnTo>
                  <a:close/>
                </a:path>
                <a:path w="3081654" h="384175">
                  <a:moveTo>
                    <a:pt x="3081083" y="0"/>
                  </a:moveTo>
                  <a:lnTo>
                    <a:pt x="2326576" y="0"/>
                  </a:lnTo>
                  <a:lnTo>
                    <a:pt x="2326576" y="383628"/>
                  </a:lnTo>
                  <a:lnTo>
                    <a:pt x="3081083" y="383628"/>
                  </a:lnTo>
                  <a:lnTo>
                    <a:pt x="3081083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58145" y="6307724"/>
              <a:ext cx="3081655" cy="24765"/>
            </a:xfrm>
            <a:custGeom>
              <a:avLst/>
              <a:gdLst/>
              <a:ahLst/>
              <a:cxnLst/>
              <a:rect l="l" t="t" r="r" b="b"/>
              <a:pathLst>
                <a:path w="3081654" h="24764">
                  <a:moveTo>
                    <a:pt x="1287106" y="0"/>
                  </a:moveTo>
                  <a:lnTo>
                    <a:pt x="0" y="0"/>
                  </a:lnTo>
                  <a:lnTo>
                    <a:pt x="0" y="24549"/>
                  </a:lnTo>
                  <a:lnTo>
                    <a:pt x="1287106" y="24549"/>
                  </a:lnTo>
                  <a:lnTo>
                    <a:pt x="1287106" y="0"/>
                  </a:lnTo>
                  <a:close/>
                </a:path>
                <a:path w="3081654" h="24764">
                  <a:moveTo>
                    <a:pt x="1835404" y="0"/>
                  </a:moveTo>
                  <a:lnTo>
                    <a:pt x="1778279" y="0"/>
                  </a:lnTo>
                  <a:lnTo>
                    <a:pt x="1778279" y="24549"/>
                  </a:lnTo>
                  <a:lnTo>
                    <a:pt x="1835404" y="24549"/>
                  </a:lnTo>
                  <a:lnTo>
                    <a:pt x="1835404" y="0"/>
                  </a:lnTo>
                  <a:close/>
                </a:path>
                <a:path w="3081654" h="24764">
                  <a:moveTo>
                    <a:pt x="3081083" y="0"/>
                  </a:moveTo>
                  <a:lnTo>
                    <a:pt x="2326576" y="0"/>
                  </a:lnTo>
                  <a:lnTo>
                    <a:pt x="2326576" y="24549"/>
                  </a:lnTo>
                  <a:lnTo>
                    <a:pt x="3081083" y="24549"/>
                  </a:lnTo>
                  <a:lnTo>
                    <a:pt x="3081083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58151" y="5922107"/>
              <a:ext cx="3081655" cy="410209"/>
            </a:xfrm>
            <a:custGeom>
              <a:avLst/>
              <a:gdLst/>
              <a:ahLst/>
              <a:cxnLst/>
              <a:rect l="l" t="t" r="r" b="b"/>
              <a:pathLst>
                <a:path w="3081654" h="410210">
                  <a:moveTo>
                    <a:pt x="0" y="410142"/>
                  </a:moveTo>
                  <a:lnTo>
                    <a:pt x="3081076" y="410142"/>
                  </a:lnTo>
                  <a:lnTo>
                    <a:pt x="3081076" y="0"/>
                  </a:lnTo>
                  <a:lnTo>
                    <a:pt x="0" y="0"/>
                  </a:lnTo>
                  <a:lnTo>
                    <a:pt x="0" y="410142"/>
                  </a:lnTo>
                  <a:close/>
                </a:path>
              </a:pathLst>
            </a:custGeom>
            <a:ln w="3560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152026" y="5613505"/>
              <a:ext cx="3087370" cy="335280"/>
            </a:xfrm>
            <a:custGeom>
              <a:avLst/>
              <a:gdLst/>
              <a:ahLst/>
              <a:cxnLst/>
              <a:rect l="l" t="t" r="r" b="b"/>
              <a:pathLst>
                <a:path w="3087370" h="335279">
                  <a:moveTo>
                    <a:pt x="3087202" y="0"/>
                  </a:moveTo>
                  <a:lnTo>
                    <a:pt x="0" y="0"/>
                  </a:lnTo>
                  <a:lnTo>
                    <a:pt x="0" y="335125"/>
                  </a:lnTo>
                  <a:lnTo>
                    <a:pt x="3087202" y="335125"/>
                  </a:lnTo>
                  <a:lnTo>
                    <a:pt x="30872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86175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76933" y="5613505"/>
              <a:ext cx="2218690" cy="335280"/>
            </a:xfrm>
            <a:custGeom>
              <a:avLst/>
              <a:gdLst/>
              <a:ahLst/>
              <a:cxnLst/>
              <a:rect l="l" t="t" r="r" b="b"/>
              <a:pathLst>
                <a:path w="2218690" h="335279">
                  <a:moveTo>
                    <a:pt x="1294116" y="304863"/>
                  </a:moveTo>
                  <a:lnTo>
                    <a:pt x="1294116" y="306559"/>
                  </a:lnTo>
                </a:path>
                <a:path w="2218690" h="335279">
                  <a:moveTo>
                    <a:pt x="1294116" y="0"/>
                  </a:moveTo>
                  <a:lnTo>
                    <a:pt x="1294116" y="184526"/>
                  </a:lnTo>
                </a:path>
                <a:path w="2218690" h="335279">
                  <a:moveTo>
                    <a:pt x="1478989" y="304863"/>
                  </a:moveTo>
                  <a:lnTo>
                    <a:pt x="1478989" y="306559"/>
                  </a:lnTo>
                </a:path>
                <a:path w="2218690" h="335279">
                  <a:moveTo>
                    <a:pt x="1478989" y="0"/>
                  </a:moveTo>
                  <a:lnTo>
                    <a:pt x="1478989" y="184526"/>
                  </a:lnTo>
                </a:path>
                <a:path w="2218690" h="335279">
                  <a:moveTo>
                    <a:pt x="1663864" y="304863"/>
                  </a:moveTo>
                  <a:lnTo>
                    <a:pt x="1663864" y="306559"/>
                  </a:lnTo>
                </a:path>
                <a:path w="2218690" h="335279">
                  <a:moveTo>
                    <a:pt x="1663864" y="0"/>
                  </a:moveTo>
                  <a:lnTo>
                    <a:pt x="1663864" y="184526"/>
                  </a:lnTo>
                </a:path>
                <a:path w="2218690" h="335279">
                  <a:moveTo>
                    <a:pt x="1848737" y="304863"/>
                  </a:moveTo>
                  <a:lnTo>
                    <a:pt x="1848737" y="306559"/>
                  </a:lnTo>
                </a:path>
                <a:path w="2218690" h="335279">
                  <a:moveTo>
                    <a:pt x="1848737" y="0"/>
                  </a:moveTo>
                  <a:lnTo>
                    <a:pt x="1848737" y="184526"/>
                  </a:lnTo>
                </a:path>
                <a:path w="2218690" h="335279">
                  <a:moveTo>
                    <a:pt x="2033611" y="304863"/>
                  </a:moveTo>
                  <a:lnTo>
                    <a:pt x="2033611" y="306559"/>
                  </a:lnTo>
                </a:path>
                <a:path w="2218690" h="335279">
                  <a:moveTo>
                    <a:pt x="2033611" y="0"/>
                  </a:moveTo>
                  <a:lnTo>
                    <a:pt x="2033611" y="184526"/>
                  </a:lnTo>
                </a:path>
                <a:path w="2218690" h="335279">
                  <a:moveTo>
                    <a:pt x="2218487" y="304863"/>
                  </a:moveTo>
                  <a:lnTo>
                    <a:pt x="2218487" y="306559"/>
                  </a:lnTo>
                </a:path>
                <a:path w="2218690" h="335279">
                  <a:moveTo>
                    <a:pt x="2218487" y="0"/>
                  </a:moveTo>
                  <a:lnTo>
                    <a:pt x="2218487" y="184526"/>
                  </a:lnTo>
                </a:path>
                <a:path w="2218690" h="335279">
                  <a:moveTo>
                    <a:pt x="0" y="329230"/>
                  </a:moveTo>
                  <a:lnTo>
                    <a:pt x="0" y="335125"/>
                  </a:lnTo>
                </a:path>
                <a:path w="2218690"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580292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361807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765167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05638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368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546680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950040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731554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134915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916428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101302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16987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207745" y="5613505"/>
              <a:ext cx="2218690" cy="335280"/>
            </a:xfrm>
            <a:custGeom>
              <a:avLst/>
              <a:gdLst/>
              <a:ahLst/>
              <a:cxnLst/>
              <a:rect l="l" t="t" r="r" b="b"/>
              <a:pathLst>
                <a:path w="2218690" h="335279">
                  <a:moveTo>
                    <a:pt x="1294116" y="304863"/>
                  </a:moveTo>
                  <a:lnTo>
                    <a:pt x="1294116" y="306559"/>
                  </a:lnTo>
                </a:path>
                <a:path w="2218690" h="335279">
                  <a:moveTo>
                    <a:pt x="1294116" y="0"/>
                  </a:moveTo>
                  <a:lnTo>
                    <a:pt x="1294116" y="184526"/>
                  </a:lnTo>
                </a:path>
                <a:path w="2218690" h="335279">
                  <a:moveTo>
                    <a:pt x="1478990" y="304863"/>
                  </a:moveTo>
                  <a:lnTo>
                    <a:pt x="1478990" y="306559"/>
                  </a:lnTo>
                </a:path>
                <a:path w="2218690" h="335279">
                  <a:moveTo>
                    <a:pt x="1478990" y="0"/>
                  </a:moveTo>
                  <a:lnTo>
                    <a:pt x="1478990" y="184526"/>
                  </a:lnTo>
                </a:path>
                <a:path w="2218690" h="335279">
                  <a:moveTo>
                    <a:pt x="1663864" y="304863"/>
                  </a:moveTo>
                  <a:lnTo>
                    <a:pt x="1663864" y="306559"/>
                  </a:lnTo>
                </a:path>
                <a:path w="2218690" h="335279">
                  <a:moveTo>
                    <a:pt x="1663864" y="0"/>
                  </a:moveTo>
                  <a:lnTo>
                    <a:pt x="1663864" y="184526"/>
                  </a:lnTo>
                </a:path>
                <a:path w="2218690" h="335279">
                  <a:moveTo>
                    <a:pt x="1848737" y="304863"/>
                  </a:moveTo>
                  <a:lnTo>
                    <a:pt x="1848737" y="306559"/>
                  </a:lnTo>
                </a:path>
                <a:path w="2218690" h="335279">
                  <a:moveTo>
                    <a:pt x="1848737" y="0"/>
                  </a:moveTo>
                  <a:lnTo>
                    <a:pt x="1848737" y="184526"/>
                  </a:lnTo>
                </a:path>
                <a:path w="2218690" h="335279">
                  <a:moveTo>
                    <a:pt x="2033612" y="304863"/>
                  </a:moveTo>
                  <a:lnTo>
                    <a:pt x="2033612" y="306559"/>
                  </a:lnTo>
                </a:path>
                <a:path w="2218690" h="335279">
                  <a:moveTo>
                    <a:pt x="2033612" y="0"/>
                  </a:moveTo>
                  <a:lnTo>
                    <a:pt x="2033612" y="184526"/>
                  </a:lnTo>
                </a:path>
                <a:path w="2218690" h="335279">
                  <a:moveTo>
                    <a:pt x="2218486" y="304863"/>
                  </a:moveTo>
                  <a:lnTo>
                    <a:pt x="2218486" y="306559"/>
                  </a:lnTo>
                </a:path>
                <a:path w="2218690" h="335279">
                  <a:moveTo>
                    <a:pt x="2218486" y="0"/>
                  </a:moveTo>
                  <a:lnTo>
                    <a:pt x="2218486" y="184526"/>
                  </a:lnTo>
                </a:path>
                <a:path w="2218690" h="335279">
                  <a:moveTo>
                    <a:pt x="0" y="329230"/>
                  </a:moveTo>
                  <a:lnTo>
                    <a:pt x="0" y="335125"/>
                  </a:lnTo>
                </a:path>
                <a:path w="2218690"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11105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04277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2327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392619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95979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05638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368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577492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980852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62367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165727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947240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132114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347802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238557" y="5613505"/>
              <a:ext cx="2218690" cy="335280"/>
            </a:xfrm>
            <a:custGeom>
              <a:avLst/>
              <a:gdLst/>
              <a:ahLst/>
              <a:cxnLst/>
              <a:rect l="l" t="t" r="r" b="b"/>
              <a:pathLst>
                <a:path w="2218690" h="335279">
                  <a:moveTo>
                    <a:pt x="1294116" y="304863"/>
                  </a:moveTo>
                  <a:lnTo>
                    <a:pt x="1294116" y="306559"/>
                  </a:lnTo>
                </a:path>
                <a:path w="2218690" h="335279">
                  <a:moveTo>
                    <a:pt x="1294116" y="0"/>
                  </a:moveTo>
                  <a:lnTo>
                    <a:pt x="1294116" y="184526"/>
                  </a:lnTo>
                </a:path>
                <a:path w="2218690" h="335279">
                  <a:moveTo>
                    <a:pt x="1478991" y="304863"/>
                  </a:moveTo>
                  <a:lnTo>
                    <a:pt x="1478991" y="306559"/>
                  </a:lnTo>
                </a:path>
                <a:path w="2218690" h="335279">
                  <a:moveTo>
                    <a:pt x="1478991" y="0"/>
                  </a:moveTo>
                  <a:lnTo>
                    <a:pt x="1478991" y="184526"/>
                  </a:lnTo>
                </a:path>
                <a:path w="2218690" h="335279">
                  <a:moveTo>
                    <a:pt x="1663864" y="304863"/>
                  </a:moveTo>
                  <a:lnTo>
                    <a:pt x="1663864" y="306559"/>
                  </a:lnTo>
                </a:path>
                <a:path w="2218690" h="335279">
                  <a:moveTo>
                    <a:pt x="1663864" y="0"/>
                  </a:moveTo>
                  <a:lnTo>
                    <a:pt x="1663864" y="184526"/>
                  </a:lnTo>
                </a:path>
                <a:path w="2218690" h="335279">
                  <a:moveTo>
                    <a:pt x="1848739" y="304863"/>
                  </a:moveTo>
                  <a:lnTo>
                    <a:pt x="1848739" y="306559"/>
                  </a:lnTo>
                </a:path>
                <a:path w="2218690" h="335279">
                  <a:moveTo>
                    <a:pt x="1848739" y="0"/>
                  </a:moveTo>
                  <a:lnTo>
                    <a:pt x="1848739" y="184526"/>
                  </a:lnTo>
                </a:path>
                <a:path w="2218690" h="335279">
                  <a:moveTo>
                    <a:pt x="2033612" y="304863"/>
                  </a:moveTo>
                  <a:lnTo>
                    <a:pt x="2033612" y="306559"/>
                  </a:lnTo>
                </a:path>
                <a:path w="2218690" h="335279">
                  <a:moveTo>
                    <a:pt x="2033612" y="0"/>
                  </a:moveTo>
                  <a:lnTo>
                    <a:pt x="2033612" y="184526"/>
                  </a:lnTo>
                </a:path>
                <a:path w="2218690" h="335279">
                  <a:moveTo>
                    <a:pt x="2218486" y="304863"/>
                  </a:moveTo>
                  <a:lnTo>
                    <a:pt x="2218486" y="306559"/>
                  </a:lnTo>
                </a:path>
                <a:path w="2218690" h="335279">
                  <a:moveTo>
                    <a:pt x="2218486" y="0"/>
                  </a:moveTo>
                  <a:lnTo>
                    <a:pt x="2218486" y="184526"/>
                  </a:lnTo>
                </a:path>
                <a:path w="2218690" h="335279">
                  <a:moveTo>
                    <a:pt x="0" y="329230"/>
                  </a:moveTo>
                  <a:lnTo>
                    <a:pt x="0" y="335125"/>
                  </a:lnTo>
                </a:path>
                <a:path w="2218690"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641917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04277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2327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423431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826791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05638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368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608304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011664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793179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196539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978052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162926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378613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269369" y="5613505"/>
              <a:ext cx="2218690" cy="335280"/>
            </a:xfrm>
            <a:custGeom>
              <a:avLst/>
              <a:gdLst/>
              <a:ahLst/>
              <a:cxnLst/>
              <a:rect l="l" t="t" r="r" b="b"/>
              <a:pathLst>
                <a:path w="2218690" h="335279">
                  <a:moveTo>
                    <a:pt x="1294117" y="304863"/>
                  </a:moveTo>
                  <a:lnTo>
                    <a:pt x="1294117" y="306559"/>
                  </a:lnTo>
                </a:path>
                <a:path w="2218690" h="335279">
                  <a:moveTo>
                    <a:pt x="1294117" y="0"/>
                  </a:moveTo>
                  <a:lnTo>
                    <a:pt x="1294117" y="184526"/>
                  </a:lnTo>
                </a:path>
                <a:path w="2218690" h="335279">
                  <a:moveTo>
                    <a:pt x="1478991" y="304863"/>
                  </a:moveTo>
                  <a:lnTo>
                    <a:pt x="1478991" y="306559"/>
                  </a:lnTo>
                </a:path>
                <a:path w="2218690" h="335279">
                  <a:moveTo>
                    <a:pt x="1478991" y="0"/>
                  </a:moveTo>
                  <a:lnTo>
                    <a:pt x="1478991" y="184526"/>
                  </a:lnTo>
                </a:path>
                <a:path w="2218690" h="335279">
                  <a:moveTo>
                    <a:pt x="1663864" y="304863"/>
                  </a:moveTo>
                  <a:lnTo>
                    <a:pt x="1663864" y="306559"/>
                  </a:lnTo>
                </a:path>
                <a:path w="2218690" h="335279">
                  <a:moveTo>
                    <a:pt x="1663864" y="0"/>
                  </a:moveTo>
                  <a:lnTo>
                    <a:pt x="1663864" y="184526"/>
                  </a:lnTo>
                </a:path>
                <a:path w="2218690" h="335279">
                  <a:moveTo>
                    <a:pt x="1848739" y="304863"/>
                  </a:moveTo>
                  <a:lnTo>
                    <a:pt x="1848739" y="306559"/>
                  </a:lnTo>
                </a:path>
                <a:path w="2218690" h="335279">
                  <a:moveTo>
                    <a:pt x="1848739" y="0"/>
                  </a:moveTo>
                  <a:lnTo>
                    <a:pt x="1848739" y="184526"/>
                  </a:lnTo>
                </a:path>
                <a:path w="2218690" h="335279">
                  <a:moveTo>
                    <a:pt x="2033612" y="304863"/>
                  </a:moveTo>
                  <a:lnTo>
                    <a:pt x="2033612" y="306559"/>
                  </a:lnTo>
                </a:path>
                <a:path w="2218690" h="335279">
                  <a:moveTo>
                    <a:pt x="2033612" y="0"/>
                  </a:moveTo>
                  <a:lnTo>
                    <a:pt x="2033612" y="184526"/>
                  </a:lnTo>
                </a:path>
                <a:path w="2218690" h="335279">
                  <a:moveTo>
                    <a:pt x="2218486" y="304863"/>
                  </a:moveTo>
                  <a:lnTo>
                    <a:pt x="2218486" y="335125"/>
                  </a:lnTo>
                </a:path>
                <a:path w="2218690" h="335279">
                  <a:moveTo>
                    <a:pt x="2218486" y="0"/>
                  </a:moveTo>
                  <a:lnTo>
                    <a:pt x="2218486" y="184526"/>
                  </a:lnTo>
                </a:path>
                <a:path w="2218690" h="335279">
                  <a:moveTo>
                    <a:pt x="0" y="329230"/>
                  </a:moveTo>
                  <a:lnTo>
                    <a:pt x="0" y="335125"/>
                  </a:lnTo>
                </a:path>
                <a:path w="2218690"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672729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04277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2327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454244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6857603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05638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368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639117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042476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823991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227352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008864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193739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409425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594299" y="5613505"/>
              <a:ext cx="185420" cy="306705"/>
            </a:xfrm>
            <a:custGeom>
              <a:avLst/>
              <a:gdLst/>
              <a:ahLst/>
              <a:cxnLst/>
              <a:rect l="l" t="t" r="r" b="b"/>
              <a:pathLst>
                <a:path w="185420" h="306704">
                  <a:moveTo>
                    <a:pt x="0" y="304863"/>
                  </a:moveTo>
                  <a:lnTo>
                    <a:pt x="0" y="306559"/>
                  </a:lnTo>
                </a:path>
                <a:path w="185420" h="306704">
                  <a:moveTo>
                    <a:pt x="0" y="0"/>
                  </a:moveTo>
                  <a:lnTo>
                    <a:pt x="0" y="184526"/>
                  </a:lnTo>
                </a:path>
                <a:path w="185420" h="306704">
                  <a:moveTo>
                    <a:pt x="184874" y="304863"/>
                  </a:moveTo>
                  <a:lnTo>
                    <a:pt x="184874" y="306559"/>
                  </a:lnTo>
                </a:path>
                <a:path w="185420" h="306704">
                  <a:moveTo>
                    <a:pt x="184874" y="0"/>
                  </a:moveTo>
                  <a:lnTo>
                    <a:pt x="184874" y="184526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964046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148920" y="5613505"/>
              <a:ext cx="185420" cy="306705"/>
            </a:xfrm>
            <a:custGeom>
              <a:avLst/>
              <a:gdLst/>
              <a:ahLst/>
              <a:cxnLst/>
              <a:rect l="l" t="t" r="r" b="b"/>
              <a:pathLst>
                <a:path w="185420" h="306704">
                  <a:moveTo>
                    <a:pt x="0" y="304863"/>
                  </a:moveTo>
                  <a:lnTo>
                    <a:pt x="0" y="306559"/>
                  </a:lnTo>
                </a:path>
                <a:path w="185420" h="306704">
                  <a:moveTo>
                    <a:pt x="0" y="0"/>
                  </a:moveTo>
                  <a:lnTo>
                    <a:pt x="0" y="184526"/>
                  </a:lnTo>
                </a:path>
                <a:path w="185420" h="306704">
                  <a:moveTo>
                    <a:pt x="184872" y="304863"/>
                  </a:moveTo>
                  <a:lnTo>
                    <a:pt x="184872" y="306559"/>
                  </a:lnTo>
                </a:path>
                <a:path w="185420" h="306704">
                  <a:moveTo>
                    <a:pt x="184872" y="0"/>
                  </a:moveTo>
                  <a:lnTo>
                    <a:pt x="184872" y="184526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518668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300181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703541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04277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2327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4485055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888415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669930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7073288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854803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039678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224551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440237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625110" y="5613505"/>
              <a:ext cx="739775" cy="306705"/>
            </a:xfrm>
            <a:custGeom>
              <a:avLst/>
              <a:gdLst/>
              <a:ahLst/>
              <a:cxnLst/>
              <a:rect l="l" t="t" r="r" b="b"/>
              <a:pathLst>
                <a:path w="739775" h="306704">
                  <a:moveTo>
                    <a:pt x="0" y="304863"/>
                  </a:moveTo>
                  <a:lnTo>
                    <a:pt x="0" y="306559"/>
                  </a:lnTo>
                </a:path>
                <a:path w="739775" h="306704">
                  <a:moveTo>
                    <a:pt x="0" y="0"/>
                  </a:moveTo>
                  <a:lnTo>
                    <a:pt x="0" y="184526"/>
                  </a:lnTo>
                </a:path>
                <a:path w="739775" h="306704">
                  <a:moveTo>
                    <a:pt x="184874" y="304863"/>
                  </a:moveTo>
                  <a:lnTo>
                    <a:pt x="184874" y="306559"/>
                  </a:lnTo>
                </a:path>
                <a:path w="739775" h="306704">
                  <a:moveTo>
                    <a:pt x="184874" y="0"/>
                  </a:moveTo>
                  <a:lnTo>
                    <a:pt x="184874" y="184526"/>
                  </a:lnTo>
                </a:path>
                <a:path w="739775" h="306704">
                  <a:moveTo>
                    <a:pt x="369748" y="304863"/>
                  </a:moveTo>
                  <a:lnTo>
                    <a:pt x="369748" y="306559"/>
                  </a:lnTo>
                </a:path>
                <a:path w="739775" h="306704">
                  <a:moveTo>
                    <a:pt x="369748" y="0"/>
                  </a:moveTo>
                  <a:lnTo>
                    <a:pt x="369748" y="184526"/>
                  </a:lnTo>
                </a:path>
                <a:path w="739775" h="306704">
                  <a:moveTo>
                    <a:pt x="554621" y="304863"/>
                  </a:moveTo>
                  <a:lnTo>
                    <a:pt x="554621" y="306559"/>
                  </a:lnTo>
                </a:path>
                <a:path w="739775" h="306704">
                  <a:moveTo>
                    <a:pt x="554621" y="0"/>
                  </a:moveTo>
                  <a:lnTo>
                    <a:pt x="554621" y="184526"/>
                  </a:lnTo>
                </a:path>
                <a:path w="739775" h="306704">
                  <a:moveTo>
                    <a:pt x="739495" y="304863"/>
                  </a:moveTo>
                  <a:lnTo>
                    <a:pt x="739495" y="306559"/>
                  </a:lnTo>
                </a:path>
                <a:path w="739775" h="306704">
                  <a:moveTo>
                    <a:pt x="739495" y="0"/>
                  </a:moveTo>
                  <a:lnTo>
                    <a:pt x="739495" y="184526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6549480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330993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6734353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4515868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919228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700742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7104100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885615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329230"/>
                  </a:moveTo>
                  <a:lnTo>
                    <a:pt x="0" y="335125"/>
                  </a:lnTo>
                </a:path>
                <a:path h="335279">
                  <a:moveTo>
                    <a:pt x="0" y="0"/>
                  </a:moveTo>
                  <a:lnTo>
                    <a:pt x="0" y="18665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5070490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5255363" y="5613505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5125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152026" y="5613505"/>
              <a:ext cx="3087370" cy="335280"/>
            </a:xfrm>
            <a:custGeom>
              <a:avLst/>
              <a:gdLst/>
              <a:ahLst/>
              <a:cxnLst/>
              <a:rect l="l" t="t" r="r" b="b"/>
              <a:pathLst>
                <a:path w="3087370" h="335279">
                  <a:moveTo>
                    <a:pt x="0" y="335125"/>
                  </a:moveTo>
                  <a:lnTo>
                    <a:pt x="3087202" y="335125"/>
                  </a:lnTo>
                  <a:lnTo>
                    <a:pt x="3087202" y="0"/>
                  </a:lnTo>
                  <a:lnTo>
                    <a:pt x="0" y="0"/>
                  </a:lnTo>
                  <a:lnTo>
                    <a:pt x="0" y="335125"/>
                  </a:lnTo>
                  <a:close/>
                </a:path>
              </a:pathLst>
            </a:custGeom>
            <a:ln w="3560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152026" y="5591390"/>
              <a:ext cx="3087370" cy="17780"/>
            </a:xfrm>
            <a:custGeom>
              <a:avLst/>
              <a:gdLst/>
              <a:ahLst/>
              <a:cxnLst/>
              <a:rect l="l" t="t" r="r" b="b"/>
              <a:pathLst>
                <a:path w="3087370" h="17779">
                  <a:moveTo>
                    <a:pt x="3087202" y="0"/>
                  </a:moveTo>
                  <a:lnTo>
                    <a:pt x="0" y="0"/>
                  </a:lnTo>
                  <a:lnTo>
                    <a:pt x="0" y="17644"/>
                  </a:lnTo>
                  <a:lnTo>
                    <a:pt x="3087202" y="17644"/>
                  </a:lnTo>
                  <a:lnTo>
                    <a:pt x="308720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152026" y="5591390"/>
              <a:ext cx="3087370" cy="17780"/>
            </a:xfrm>
            <a:custGeom>
              <a:avLst/>
              <a:gdLst/>
              <a:ahLst/>
              <a:cxnLst/>
              <a:rect l="l" t="t" r="r" b="b"/>
              <a:pathLst>
                <a:path w="3087370" h="17779">
                  <a:moveTo>
                    <a:pt x="0" y="17644"/>
                  </a:moveTo>
                  <a:lnTo>
                    <a:pt x="3087202" y="17644"/>
                  </a:lnTo>
                  <a:lnTo>
                    <a:pt x="3087202" y="0"/>
                  </a:lnTo>
                  <a:lnTo>
                    <a:pt x="0" y="0"/>
                  </a:lnTo>
                  <a:lnTo>
                    <a:pt x="0" y="17644"/>
                  </a:lnTo>
                  <a:close/>
                </a:path>
              </a:pathLst>
            </a:custGeom>
            <a:ln w="3560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156748" y="5800158"/>
              <a:ext cx="828040" cy="142875"/>
            </a:xfrm>
            <a:custGeom>
              <a:avLst/>
              <a:gdLst/>
              <a:ahLst/>
              <a:cxnLst/>
              <a:rect l="l" t="t" r="r" b="b"/>
              <a:pathLst>
                <a:path w="828039" h="142875">
                  <a:moveTo>
                    <a:pt x="827510" y="0"/>
                  </a:moveTo>
                  <a:lnTo>
                    <a:pt x="0" y="0"/>
                  </a:lnTo>
                  <a:lnTo>
                    <a:pt x="0" y="142578"/>
                  </a:lnTo>
                  <a:lnTo>
                    <a:pt x="827510" y="142578"/>
                  </a:lnTo>
                  <a:lnTo>
                    <a:pt x="827510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156748" y="5800158"/>
              <a:ext cx="828040" cy="142875"/>
            </a:xfrm>
            <a:custGeom>
              <a:avLst/>
              <a:gdLst/>
              <a:ahLst/>
              <a:cxnLst/>
              <a:rect l="l" t="t" r="r" b="b"/>
              <a:pathLst>
                <a:path w="828039" h="142875">
                  <a:moveTo>
                    <a:pt x="0" y="142578"/>
                  </a:moveTo>
                  <a:lnTo>
                    <a:pt x="827510" y="142578"/>
                  </a:lnTo>
                  <a:lnTo>
                    <a:pt x="827510" y="0"/>
                  </a:lnTo>
                  <a:lnTo>
                    <a:pt x="0" y="0"/>
                  </a:lnTo>
                  <a:lnTo>
                    <a:pt x="0" y="142578"/>
                  </a:lnTo>
                  <a:close/>
                </a:path>
              </a:pathLst>
            </a:custGeom>
            <a:ln w="86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4160505" y="5841119"/>
            <a:ext cx="828675" cy="64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91515" marR="31750">
              <a:lnSpc>
                <a:spcPct val="124400"/>
              </a:lnSpc>
              <a:spcBef>
                <a:spcPts val="95"/>
              </a:spcBef>
            </a:pPr>
            <a:r>
              <a:rPr sz="1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agent</a:t>
            </a:r>
            <a:r>
              <a:rPr sz="10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100" b="1" dirty="0">
                <a:solidFill>
                  <a:srgbClr val="FFFFFF"/>
                </a:solidFill>
                <a:latin typeface="Renault Group"/>
                <a:cs typeface="Renault Group"/>
              </a:rPr>
              <a:t>Grand</a:t>
            </a:r>
            <a:r>
              <a:rPr sz="100" b="1" spc="8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10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100">
              <a:latin typeface="Renault Group"/>
              <a:cs typeface="Renault Group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3288775" y="5103131"/>
            <a:ext cx="3591560" cy="1236345"/>
            <a:chOff x="3288775" y="5103131"/>
            <a:chExt cx="3591560" cy="1236345"/>
          </a:xfrm>
        </p:grpSpPr>
        <p:sp>
          <p:nvSpPr>
            <p:cNvPr id="86" name="object 86"/>
            <p:cNvSpPr/>
            <p:nvPr/>
          </p:nvSpPr>
          <p:spPr>
            <a:xfrm>
              <a:off x="4839252" y="5860724"/>
              <a:ext cx="5715" cy="29845"/>
            </a:xfrm>
            <a:custGeom>
              <a:avLst/>
              <a:gdLst/>
              <a:ahLst/>
              <a:cxnLst/>
              <a:rect l="l" t="t" r="r" b="b"/>
              <a:pathLst>
                <a:path w="5714" h="29845">
                  <a:moveTo>
                    <a:pt x="5445" y="0"/>
                  </a:moveTo>
                  <a:lnTo>
                    <a:pt x="0" y="0"/>
                  </a:lnTo>
                  <a:lnTo>
                    <a:pt x="0" y="29529"/>
                  </a:lnTo>
                  <a:lnTo>
                    <a:pt x="5445" y="29529"/>
                  </a:lnTo>
                  <a:lnTo>
                    <a:pt x="54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859288" y="5628281"/>
              <a:ext cx="18415" cy="707390"/>
            </a:xfrm>
            <a:custGeom>
              <a:avLst/>
              <a:gdLst/>
              <a:ahLst/>
              <a:cxnLst/>
              <a:rect l="l" t="t" r="r" b="b"/>
              <a:pathLst>
                <a:path w="18414" h="707389">
                  <a:moveTo>
                    <a:pt x="17895" y="0"/>
                  </a:moveTo>
                  <a:lnTo>
                    <a:pt x="0" y="0"/>
                  </a:lnTo>
                  <a:lnTo>
                    <a:pt x="0" y="706901"/>
                  </a:lnTo>
                  <a:lnTo>
                    <a:pt x="17895" y="706901"/>
                  </a:lnTo>
                  <a:lnTo>
                    <a:pt x="178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78733" y="5602982"/>
              <a:ext cx="111698" cy="237396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3300965" y="5110534"/>
              <a:ext cx="111760" cy="612140"/>
            </a:xfrm>
            <a:custGeom>
              <a:avLst/>
              <a:gdLst/>
              <a:ahLst/>
              <a:cxnLst/>
              <a:rect l="l" t="t" r="r" b="b"/>
              <a:pathLst>
                <a:path w="111760" h="612139">
                  <a:moveTo>
                    <a:pt x="0" y="611842"/>
                  </a:moveTo>
                  <a:lnTo>
                    <a:pt x="111394" y="611842"/>
                  </a:lnTo>
                  <a:lnTo>
                    <a:pt x="111394" y="0"/>
                  </a:lnTo>
                  <a:lnTo>
                    <a:pt x="0" y="0"/>
                  </a:lnTo>
                  <a:lnTo>
                    <a:pt x="0" y="611842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371710" y="5169550"/>
              <a:ext cx="51435" cy="484505"/>
            </a:xfrm>
            <a:custGeom>
              <a:avLst/>
              <a:gdLst/>
              <a:ahLst/>
              <a:cxnLst/>
              <a:rect l="l" t="t" r="r" b="b"/>
              <a:pathLst>
                <a:path w="51435" h="484504">
                  <a:moveTo>
                    <a:pt x="40640" y="121551"/>
                  </a:moveTo>
                  <a:lnTo>
                    <a:pt x="0" y="121551"/>
                  </a:lnTo>
                  <a:lnTo>
                    <a:pt x="0" y="140982"/>
                  </a:lnTo>
                  <a:lnTo>
                    <a:pt x="40640" y="140982"/>
                  </a:lnTo>
                  <a:lnTo>
                    <a:pt x="40640" y="121551"/>
                  </a:lnTo>
                  <a:close/>
                </a:path>
                <a:path w="51435" h="484504">
                  <a:moveTo>
                    <a:pt x="50838" y="412051"/>
                  </a:moveTo>
                  <a:lnTo>
                    <a:pt x="50431" y="410832"/>
                  </a:lnTo>
                  <a:lnTo>
                    <a:pt x="27559" y="388632"/>
                  </a:lnTo>
                  <a:lnTo>
                    <a:pt x="26390" y="388137"/>
                  </a:lnTo>
                  <a:lnTo>
                    <a:pt x="24434" y="388137"/>
                  </a:lnTo>
                  <a:lnTo>
                    <a:pt x="23279" y="388632"/>
                  </a:lnTo>
                  <a:lnTo>
                    <a:pt x="406" y="410832"/>
                  </a:lnTo>
                  <a:lnTo>
                    <a:pt x="0" y="412051"/>
                  </a:lnTo>
                  <a:lnTo>
                    <a:pt x="0" y="484047"/>
                  </a:lnTo>
                  <a:lnTo>
                    <a:pt x="16789" y="484047"/>
                  </a:lnTo>
                  <a:lnTo>
                    <a:pt x="17183" y="420801"/>
                  </a:lnTo>
                  <a:lnTo>
                    <a:pt x="17513" y="419976"/>
                  </a:lnTo>
                  <a:lnTo>
                    <a:pt x="24917" y="411772"/>
                  </a:lnTo>
                  <a:lnTo>
                    <a:pt x="25920" y="411772"/>
                  </a:lnTo>
                  <a:lnTo>
                    <a:pt x="26695" y="412470"/>
                  </a:lnTo>
                  <a:lnTo>
                    <a:pt x="33324" y="419976"/>
                  </a:lnTo>
                  <a:lnTo>
                    <a:pt x="33655" y="420801"/>
                  </a:lnTo>
                  <a:lnTo>
                    <a:pt x="34048" y="484047"/>
                  </a:lnTo>
                  <a:lnTo>
                    <a:pt x="50838" y="484047"/>
                  </a:lnTo>
                  <a:lnTo>
                    <a:pt x="50838" y="412051"/>
                  </a:lnTo>
                  <a:close/>
                </a:path>
                <a:path w="51435" h="484504">
                  <a:moveTo>
                    <a:pt x="50838" y="276047"/>
                  </a:moveTo>
                  <a:lnTo>
                    <a:pt x="50126" y="275805"/>
                  </a:lnTo>
                  <a:lnTo>
                    <a:pt x="215" y="325513"/>
                  </a:lnTo>
                  <a:lnTo>
                    <a:pt x="0" y="326136"/>
                  </a:lnTo>
                  <a:lnTo>
                    <a:pt x="0" y="327228"/>
                  </a:lnTo>
                  <a:lnTo>
                    <a:pt x="0" y="328320"/>
                  </a:lnTo>
                  <a:lnTo>
                    <a:pt x="215" y="328942"/>
                  </a:lnTo>
                  <a:lnTo>
                    <a:pt x="50126" y="378637"/>
                  </a:lnTo>
                  <a:lnTo>
                    <a:pt x="50838" y="378409"/>
                  </a:lnTo>
                  <a:lnTo>
                    <a:pt x="50838" y="353910"/>
                  </a:lnTo>
                  <a:lnTo>
                    <a:pt x="24231" y="328244"/>
                  </a:lnTo>
                  <a:lnTo>
                    <a:pt x="24015" y="327837"/>
                  </a:lnTo>
                  <a:lnTo>
                    <a:pt x="24015" y="326605"/>
                  </a:lnTo>
                  <a:lnTo>
                    <a:pt x="24739" y="325691"/>
                  </a:lnTo>
                  <a:lnTo>
                    <a:pt x="50838" y="300545"/>
                  </a:lnTo>
                  <a:lnTo>
                    <a:pt x="50838" y="276047"/>
                  </a:lnTo>
                  <a:close/>
                </a:path>
                <a:path w="51435" h="484504">
                  <a:moveTo>
                    <a:pt x="50838" y="170002"/>
                  </a:moveTo>
                  <a:lnTo>
                    <a:pt x="34048" y="170002"/>
                  </a:lnTo>
                  <a:lnTo>
                    <a:pt x="33655" y="233248"/>
                  </a:lnTo>
                  <a:lnTo>
                    <a:pt x="33324" y="234061"/>
                  </a:lnTo>
                  <a:lnTo>
                    <a:pt x="26695" y="241566"/>
                  </a:lnTo>
                  <a:lnTo>
                    <a:pt x="25920" y="242277"/>
                  </a:lnTo>
                  <a:lnTo>
                    <a:pt x="24917" y="242277"/>
                  </a:lnTo>
                  <a:lnTo>
                    <a:pt x="17513" y="234061"/>
                  </a:lnTo>
                  <a:lnTo>
                    <a:pt x="17183" y="233248"/>
                  </a:lnTo>
                  <a:lnTo>
                    <a:pt x="16789" y="170002"/>
                  </a:lnTo>
                  <a:lnTo>
                    <a:pt x="0" y="170002"/>
                  </a:lnTo>
                  <a:lnTo>
                    <a:pt x="0" y="241985"/>
                  </a:lnTo>
                  <a:lnTo>
                    <a:pt x="406" y="243217"/>
                  </a:lnTo>
                  <a:lnTo>
                    <a:pt x="23279" y="265417"/>
                  </a:lnTo>
                  <a:lnTo>
                    <a:pt x="24434" y="265912"/>
                  </a:lnTo>
                  <a:lnTo>
                    <a:pt x="26390" y="265912"/>
                  </a:lnTo>
                  <a:lnTo>
                    <a:pt x="27559" y="265417"/>
                  </a:lnTo>
                  <a:lnTo>
                    <a:pt x="50431" y="243217"/>
                  </a:lnTo>
                  <a:lnTo>
                    <a:pt x="50838" y="241985"/>
                  </a:lnTo>
                  <a:lnTo>
                    <a:pt x="50838" y="170002"/>
                  </a:lnTo>
                  <a:close/>
                </a:path>
                <a:path w="51435" h="484504">
                  <a:moveTo>
                    <a:pt x="50838" y="228"/>
                  </a:moveTo>
                  <a:lnTo>
                    <a:pt x="50126" y="0"/>
                  </a:lnTo>
                  <a:lnTo>
                    <a:pt x="215" y="49695"/>
                  </a:lnTo>
                  <a:lnTo>
                    <a:pt x="0" y="50317"/>
                  </a:lnTo>
                  <a:lnTo>
                    <a:pt x="0" y="51409"/>
                  </a:lnTo>
                  <a:lnTo>
                    <a:pt x="0" y="52501"/>
                  </a:lnTo>
                  <a:lnTo>
                    <a:pt x="215" y="53124"/>
                  </a:lnTo>
                  <a:lnTo>
                    <a:pt x="50126" y="102831"/>
                  </a:lnTo>
                  <a:lnTo>
                    <a:pt x="50838" y="102590"/>
                  </a:lnTo>
                  <a:lnTo>
                    <a:pt x="50838" y="78092"/>
                  </a:lnTo>
                  <a:lnTo>
                    <a:pt x="24231" y="52412"/>
                  </a:lnTo>
                  <a:lnTo>
                    <a:pt x="24015" y="52031"/>
                  </a:lnTo>
                  <a:lnTo>
                    <a:pt x="24015" y="50800"/>
                  </a:lnTo>
                  <a:lnTo>
                    <a:pt x="24739" y="49885"/>
                  </a:lnTo>
                  <a:lnTo>
                    <a:pt x="50838" y="24726"/>
                  </a:lnTo>
                  <a:lnTo>
                    <a:pt x="50838" y="2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0043" y="5107005"/>
              <a:ext cx="12775" cy="1229308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3290045" y="5107004"/>
              <a:ext cx="13335" cy="1229360"/>
            </a:xfrm>
            <a:custGeom>
              <a:avLst/>
              <a:gdLst/>
              <a:ahLst/>
              <a:cxnLst/>
              <a:rect l="l" t="t" r="r" b="b"/>
              <a:pathLst>
                <a:path w="13335" h="1229360">
                  <a:moveTo>
                    <a:pt x="1581" y="0"/>
                  </a:moveTo>
                  <a:lnTo>
                    <a:pt x="0" y="1229308"/>
                  </a:lnTo>
                  <a:lnTo>
                    <a:pt x="12775" y="1229308"/>
                  </a:lnTo>
                  <a:lnTo>
                    <a:pt x="11528" y="0"/>
                  </a:lnTo>
                  <a:lnTo>
                    <a:pt x="158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289027" y="5103131"/>
              <a:ext cx="197542" cy="11110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3412359" y="5107152"/>
              <a:ext cx="109220" cy="619760"/>
            </a:xfrm>
            <a:custGeom>
              <a:avLst/>
              <a:gdLst/>
              <a:ahLst/>
              <a:cxnLst/>
              <a:rect l="l" t="t" r="r" b="b"/>
              <a:pathLst>
                <a:path w="109220" h="619760">
                  <a:moveTo>
                    <a:pt x="0" y="619245"/>
                  </a:moveTo>
                  <a:lnTo>
                    <a:pt x="108912" y="619245"/>
                  </a:lnTo>
                  <a:lnTo>
                    <a:pt x="108912" y="0"/>
                  </a:lnTo>
                  <a:lnTo>
                    <a:pt x="0" y="0"/>
                  </a:lnTo>
                  <a:lnTo>
                    <a:pt x="0" y="619245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3412350" y="5107155"/>
              <a:ext cx="188595" cy="619760"/>
            </a:xfrm>
            <a:custGeom>
              <a:avLst/>
              <a:gdLst/>
              <a:ahLst/>
              <a:cxnLst/>
              <a:rect l="l" t="t" r="r" b="b"/>
              <a:pathLst>
                <a:path w="188595" h="619760">
                  <a:moveTo>
                    <a:pt x="33680" y="354901"/>
                  </a:moveTo>
                  <a:lnTo>
                    <a:pt x="0" y="293954"/>
                  </a:lnTo>
                  <a:lnTo>
                    <a:pt x="0" y="339229"/>
                  </a:lnTo>
                  <a:lnTo>
                    <a:pt x="8661" y="354901"/>
                  </a:lnTo>
                  <a:lnTo>
                    <a:pt x="0" y="370573"/>
                  </a:lnTo>
                  <a:lnTo>
                    <a:pt x="0" y="415848"/>
                  </a:lnTo>
                  <a:lnTo>
                    <a:pt x="33680" y="354901"/>
                  </a:lnTo>
                  <a:close/>
                </a:path>
                <a:path w="188595" h="619760">
                  <a:moveTo>
                    <a:pt x="83743" y="354901"/>
                  </a:moveTo>
                  <a:lnTo>
                    <a:pt x="0" y="203403"/>
                  </a:lnTo>
                  <a:lnTo>
                    <a:pt x="0" y="248678"/>
                  </a:lnTo>
                  <a:lnTo>
                    <a:pt x="58712" y="354901"/>
                  </a:lnTo>
                  <a:lnTo>
                    <a:pt x="0" y="461124"/>
                  </a:lnTo>
                  <a:lnTo>
                    <a:pt x="0" y="506412"/>
                  </a:lnTo>
                  <a:lnTo>
                    <a:pt x="83743" y="354901"/>
                  </a:lnTo>
                  <a:close/>
                </a:path>
                <a:path w="188595" h="619760">
                  <a:moveTo>
                    <a:pt x="188302" y="391871"/>
                  </a:moveTo>
                  <a:lnTo>
                    <a:pt x="186842" y="394512"/>
                  </a:lnTo>
                  <a:lnTo>
                    <a:pt x="188302" y="397167"/>
                  </a:lnTo>
                  <a:lnTo>
                    <a:pt x="188302" y="391871"/>
                  </a:lnTo>
                  <a:close/>
                </a:path>
                <a:path w="188595" h="619760">
                  <a:moveTo>
                    <a:pt x="188302" y="323938"/>
                  </a:moveTo>
                  <a:lnTo>
                    <a:pt x="105498" y="473748"/>
                  </a:lnTo>
                  <a:lnTo>
                    <a:pt x="161810" y="575640"/>
                  </a:lnTo>
                  <a:lnTo>
                    <a:pt x="174332" y="552996"/>
                  </a:lnTo>
                  <a:lnTo>
                    <a:pt x="130530" y="473748"/>
                  </a:lnTo>
                  <a:lnTo>
                    <a:pt x="188302" y="369214"/>
                  </a:lnTo>
                  <a:lnTo>
                    <a:pt x="188302" y="323938"/>
                  </a:lnTo>
                  <a:close/>
                </a:path>
                <a:path w="188595" h="619760">
                  <a:moveTo>
                    <a:pt x="188302" y="233565"/>
                  </a:moveTo>
                  <a:lnTo>
                    <a:pt x="143141" y="315277"/>
                  </a:lnTo>
                  <a:lnTo>
                    <a:pt x="55460" y="473748"/>
                  </a:lnTo>
                  <a:lnTo>
                    <a:pt x="135877" y="619252"/>
                  </a:lnTo>
                  <a:lnTo>
                    <a:pt x="175247" y="619252"/>
                  </a:lnTo>
                  <a:lnTo>
                    <a:pt x="180594" y="609600"/>
                  </a:lnTo>
                  <a:lnTo>
                    <a:pt x="188302" y="595630"/>
                  </a:lnTo>
                  <a:lnTo>
                    <a:pt x="188302" y="550354"/>
                  </a:lnTo>
                  <a:lnTo>
                    <a:pt x="155562" y="609600"/>
                  </a:lnTo>
                  <a:lnTo>
                    <a:pt x="80479" y="473748"/>
                  </a:lnTo>
                  <a:lnTo>
                    <a:pt x="167855" y="315645"/>
                  </a:lnTo>
                  <a:lnTo>
                    <a:pt x="188302" y="278828"/>
                  </a:lnTo>
                  <a:lnTo>
                    <a:pt x="188302" y="233565"/>
                  </a:lnTo>
                  <a:close/>
                </a:path>
                <a:path w="188595" h="619760">
                  <a:moveTo>
                    <a:pt x="188302" y="126034"/>
                  </a:moveTo>
                  <a:lnTo>
                    <a:pt x="149186" y="55283"/>
                  </a:lnTo>
                  <a:lnTo>
                    <a:pt x="136677" y="77914"/>
                  </a:lnTo>
                  <a:lnTo>
                    <a:pt x="180479" y="157162"/>
                  </a:lnTo>
                  <a:lnTo>
                    <a:pt x="105397" y="293001"/>
                  </a:lnTo>
                  <a:lnTo>
                    <a:pt x="30327" y="157162"/>
                  </a:lnTo>
                  <a:lnTo>
                    <a:pt x="117195" y="0"/>
                  </a:lnTo>
                  <a:lnTo>
                    <a:pt x="92151" y="0"/>
                  </a:lnTo>
                  <a:lnTo>
                    <a:pt x="5283" y="157162"/>
                  </a:lnTo>
                  <a:lnTo>
                    <a:pt x="92887" y="315645"/>
                  </a:lnTo>
                  <a:lnTo>
                    <a:pt x="117919" y="315645"/>
                  </a:lnTo>
                  <a:lnTo>
                    <a:pt x="130429" y="293001"/>
                  </a:lnTo>
                  <a:lnTo>
                    <a:pt x="188302" y="188277"/>
                  </a:lnTo>
                  <a:lnTo>
                    <a:pt x="188302" y="126034"/>
                  </a:lnTo>
                  <a:close/>
                </a:path>
                <a:path w="188595" h="619760">
                  <a:moveTo>
                    <a:pt x="188302" y="35496"/>
                  </a:moveTo>
                  <a:lnTo>
                    <a:pt x="180479" y="21323"/>
                  </a:lnTo>
                  <a:lnTo>
                    <a:pt x="168694" y="0"/>
                  </a:lnTo>
                  <a:lnTo>
                    <a:pt x="142214" y="0"/>
                  </a:lnTo>
                  <a:lnTo>
                    <a:pt x="55333" y="157162"/>
                  </a:lnTo>
                  <a:lnTo>
                    <a:pt x="111658" y="259041"/>
                  </a:lnTo>
                  <a:lnTo>
                    <a:pt x="124167" y="236410"/>
                  </a:lnTo>
                  <a:lnTo>
                    <a:pt x="80365" y="157162"/>
                  </a:lnTo>
                  <a:lnTo>
                    <a:pt x="155448" y="21323"/>
                  </a:lnTo>
                  <a:lnTo>
                    <a:pt x="188302" y="80784"/>
                  </a:lnTo>
                  <a:lnTo>
                    <a:pt x="188302" y="354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6" name="object 9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02348" y="5107005"/>
              <a:ext cx="12785" cy="1229308"/>
            </a:xfrm>
            <a:prstGeom prst="rect">
              <a:avLst/>
            </a:prstGeom>
          </p:spPr>
        </p:pic>
        <p:sp>
          <p:nvSpPr>
            <p:cNvPr id="97" name="object 97"/>
            <p:cNvSpPr/>
            <p:nvPr/>
          </p:nvSpPr>
          <p:spPr>
            <a:xfrm>
              <a:off x="3402358" y="5107004"/>
              <a:ext cx="13335" cy="1229360"/>
            </a:xfrm>
            <a:custGeom>
              <a:avLst/>
              <a:gdLst/>
              <a:ahLst/>
              <a:cxnLst/>
              <a:rect l="l" t="t" r="r" b="b"/>
              <a:pathLst>
                <a:path w="13335" h="1229360">
                  <a:moveTo>
                    <a:pt x="1581" y="0"/>
                  </a:moveTo>
                  <a:lnTo>
                    <a:pt x="0" y="1229308"/>
                  </a:lnTo>
                  <a:lnTo>
                    <a:pt x="12775" y="1229308"/>
                  </a:lnTo>
                  <a:lnTo>
                    <a:pt x="11528" y="0"/>
                  </a:lnTo>
                  <a:lnTo>
                    <a:pt x="158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01333" y="5103131"/>
              <a:ext cx="197542" cy="11110"/>
            </a:xfrm>
            <a:prstGeom prst="rect">
              <a:avLst/>
            </a:prstGeom>
          </p:spPr>
        </p:pic>
        <p:sp>
          <p:nvSpPr>
            <p:cNvPr id="99" name="object 99"/>
            <p:cNvSpPr/>
            <p:nvPr/>
          </p:nvSpPr>
          <p:spPr>
            <a:xfrm>
              <a:off x="3521272" y="5107152"/>
              <a:ext cx="188595" cy="619760"/>
            </a:xfrm>
            <a:custGeom>
              <a:avLst/>
              <a:gdLst/>
              <a:ahLst/>
              <a:cxnLst/>
              <a:rect l="l" t="t" r="r" b="b"/>
              <a:pathLst>
                <a:path w="188595" h="619760">
                  <a:moveTo>
                    <a:pt x="188306" y="0"/>
                  </a:moveTo>
                  <a:lnTo>
                    <a:pt x="0" y="0"/>
                  </a:lnTo>
                  <a:lnTo>
                    <a:pt x="0" y="619245"/>
                  </a:lnTo>
                  <a:lnTo>
                    <a:pt x="188306" y="619245"/>
                  </a:lnTo>
                  <a:lnTo>
                    <a:pt x="1883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3521265" y="5107155"/>
              <a:ext cx="188595" cy="619760"/>
            </a:xfrm>
            <a:custGeom>
              <a:avLst/>
              <a:gdLst/>
              <a:ahLst/>
              <a:cxnLst/>
              <a:rect l="l" t="t" r="r" b="b"/>
              <a:pathLst>
                <a:path w="188595" h="619760">
                  <a:moveTo>
                    <a:pt x="33693" y="354901"/>
                  </a:moveTo>
                  <a:lnTo>
                    <a:pt x="0" y="293954"/>
                  </a:lnTo>
                  <a:lnTo>
                    <a:pt x="0" y="339229"/>
                  </a:lnTo>
                  <a:lnTo>
                    <a:pt x="8661" y="354901"/>
                  </a:lnTo>
                  <a:lnTo>
                    <a:pt x="0" y="370573"/>
                  </a:lnTo>
                  <a:lnTo>
                    <a:pt x="0" y="415848"/>
                  </a:lnTo>
                  <a:lnTo>
                    <a:pt x="33693" y="354901"/>
                  </a:lnTo>
                  <a:close/>
                </a:path>
                <a:path w="188595" h="619760">
                  <a:moveTo>
                    <a:pt x="83743" y="354901"/>
                  </a:moveTo>
                  <a:lnTo>
                    <a:pt x="0" y="203403"/>
                  </a:lnTo>
                  <a:lnTo>
                    <a:pt x="0" y="248678"/>
                  </a:lnTo>
                  <a:lnTo>
                    <a:pt x="58712" y="354901"/>
                  </a:lnTo>
                  <a:lnTo>
                    <a:pt x="0" y="461124"/>
                  </a:lnTo>
                  <a:lnTo>
                    <a:pt x="0" y="506412"/>
                  </a:lnTo>
                  <a:lnTo>
                    <a:pt x="83743" y="354901"/>
                  </a:lnTo>
                  <a:close/>
                </a:path>
                <a:path w="188595" h="619760">
                  <a:moveTo>
                    <a:pt x="188302" y="391871"/>
                  </a:moveTo>
                  <a:lnTo>
                    <a:pt x="186842" y="394512"/>
                  </a:lnTo>
                  <a:lnTo>
                    <a:pt x="188302" y="397167"/>
                  </a:lnTo>
                  <a:lnTo>
                    <a:pt x="188302" y="391871"/>
                  </a:lnTo>
                  <a:close/>
                </a:path>
                <a:path w="188595" h="619760">
                  <a:moveTo>
                    <a:pt x="188302" y="323951"/>
                  </a:moveTo>
                  <a:lnTo>
                    <a:pt x="105498" y="473748"/>
                  </a:lnTo>
                  <a:lnTo>
                    <a:pt x="161823" y="575640"/>
                  </a:lnTo>
                  <a:lnTo>
                    <a:pt x="174332" y="552996"/>
                  </a:lnTo>
                  <a:lnTo>
                    <a:pt x="130543" y="473748"/>
                  </a:lnTo>
                  <a:lnTo>
                    <a:pt x="188302" y="369239"/>
                  </a:lnTo>
                  <a:lnTo>
                    <a:pt x="188302" y="323951"/>
                  </a:lnTo>
                  <a:close/>
                </a:path>
                <a:path w="188595" h="619760">
                  <a:moveTo>
                    <a:pt x="188302" y="233565"/>
                  </a:moveTo>
                  <a:lnTo>
                    <a:pt x="143141" y="315277"/>
                  </a:lnTo>
                  <a:lnTo>
                    <a:pt x="55448" y="473748"/>
                  </a:lnTo>
                  <a:lnTo>
                    <a:pt x="135877" y="619252"/>
                  </a:lnTo>
                  <a:lnTo>
                    <a:pt x="175260" y="619252"/>
                  </a:lnTo>
                  <a:lnTo>
                    <a:pt x="180594" y="609600"/>
                  </a:lnTo>
                  <a:lnTo>
                    <a:pt x="188302" y="595642"/>
                  </a:lnTo>
                  <a:lnTo>
                    <a:pt x="188302" y="550354"/>
                  </a:lnTo>
                  <a:lnTo>
                    <a:pt x="155562" y="609600"/>
                  </a:lnTo>
                  <a:lnTo>
                    <a:pt x="80479" y="473748"/>
                  </a:lnTo>
                  <a:lnTo>
                    <a:pt x="167855" y="315645"/>
                  </a:lnTo>
                  <a:lnTo>
                    <a:pt x="188302" y="278828"/>
                  </a:lnTo>
                  <a:lnTo>
                    <a:pt x="188302" y="233565"/>
                  </a:lnTo>
                  <a:close/>
                </a:path>
                <a:path w="188595" h="619760">
                  <a:moveTo>
                    <a:pt x="188302" y="126034"/>
                  </a:moveTo>
                  <a:lnTo>
                    <a:pt x="149199" y="55283"/>
                  </a:lnTo>
                  <a:lnTo>
                    <a:pt x="136677" y="77914"/>
                  </a:lnTo>
                  <a:lnTo>
                    <a:pt x="180479" y="157162"/>
                  </a:lnTo>
                  <a:lnTo>
                    <a:pt x="105397" y="293001"/>
                  </a:lnTo>
                  <a:lnTo>
                    <a:pt x="30327" y="157162"/>
                  </a:lnTo>
                  <a:lnTo>
                    <a:pt x="117195" y="0"/>
                  </a:lnTo>
                  <a:lnTo>
                    <a:pt x="92151" y="0"/>
                  </a:lnTo>
                  <a:lnTo>
                    <a:pt x="5295" y="157162"/>
                  </a:lnTo>
                  <a:lnTo>
                    <a:pt x="92887" y="315645"/>
                  </a:lnTo>
                  <a:lnTo>
                    <a:pt x="117919" y="315645"/>
                  </a:lnTo>
                  <a:lnTo>
                    <a:pt x="130429" y="293001"/>
                  </a:lnTo>
                  <a:lnTo>
                    <a:pt x="188302" y="188302"/>
                  </a:lnTo>
                  <a:lnTo>
                    <a:pt x="188302" y="126034"/>
                  </a:lnTo>
                  <a:close/>
                </a:path>
                <a:path w="188595" h="619760">
                  <a:moveTo>
                    <a:pt x="188302" y="35496"/>
                  </a:moveTo>
                  <a:lnTo>
                    <a:pt x="180479" y="21323"/>
                  </a:lnTo>
                  <a:lnTo>
                    <a:pt x="168694" y="0"/>
                  </a:lnTo>
                  <a:lnTo>
                    <a:pt x="142214" y="0"/>
                  </a:lnTo>
                  <a:lnTo>
                    <a:pt x="55333" y="157162"/>
                  </a:lnTo>
                  <a:lnTo>
                    <a:pt x="111658" y="259041"/>
                  </a:lnTo>
                  <a:lnTo>
                    <a:pt x="124180" y="236410"/>
                  </a:lnTo>
                  <a:lnTo>
                    <a:pt x="80378" y="157162"/>
                  </a:lnTo>
                  <a:lnTo>
                    <a:pt x="155460" y="21323"/>
                  </a:lnTo>
                  <a:lnTo>
                    <a:pt x="188302" y="80759"/>
                  </a:lnTo>
                  <a:lnTo>
                    <a:pt x="188302" y="3549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510958" y="5107005"/>
              <a:ext cx="12785" cy="1229308"/>
            </a:xfrm>
            <a:prstGeom prst="rect">
              <a:avLst/>
            </a:prstGeom>
          </p:spPr>
        </p:pic>
        <p:pic>
          <p:nvPicPr>
            <p:cNvPr id="102" name="object 10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76612" y="6050392"/>
              <a:ext cx="206725" cy="281763"/>
            </a:xfrm>
            <a:prstGeom prst="rect">
              <a:avLst/>
            </a:prstGeom>
          </p:spPr>
        </p:pic>
        <p:sp>
          <p:nvSpPr>
            <p:cNvPr id="103" name="object 103"/>
            <p:cNvSpPr/>
            <p:nvPr/>
          </p:nvSpPr>
          <p:spPr>
            <a:xfrm>
              <a:off x="3510967" y="5107004"/>
              <a:ext cx="13335" cy="1229360"/>
            </a:xfrm>
            <a:custGeom>
              <a:avLst/>
              <a:gdLst/>
              <a:ahLst/>
              <a:cxnLst/>
              <a:rect l="l" t="t" r="r" b="b"/>
              <a:pathLst>
                <a:path w="13335" h="1229360">
                  <a:moveTo>
                    <a:pt x="1581" y="0"/>
                  </a:moveTo>
                  <a:lnTo>
                    <a:pt x="0" y="1229308"/>
                  </a:lnTo>
                  <a:lnTo>
                    <a:pt x="12775" y="1229308"/>
                  </a:lnTo>
                  <a:lnTo>
                    <a:pt x="11528" y="0"/>
                  </a:lnTo>
                  <a:lnTo>
                    <a:pt x="158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4" name="object 10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09942" y="5103131"/>
              <a:ext cx="197553" cy="11110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4788332" y="6060099"/>
              <a:ext cx="146685" cy="269240"/>
            </a:xfrm>
            <a:custGeom>
              <a:avLst/>
              <a:gdLst/>
              <a:ahLst/>
              <a:cxnLst/>
              <a:rect l="l" t="t" r="r" b="b"/>
              <a:pathLst>
                <a:path w="146685" h="269239">
                  <a:moveTo>
                    <a:pt x="146253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0" y="269240"/>
                  </a:lnTo>
                  <a:lnTo>
                    <a:pt x="3937" y="269240"/>
                  </a:lnTo>
                  <a:lnTo>
                    <a:pt x="3937" y="8890"/>
                  </a:lnTo>
                  <a:lnTo>
                    <a:pt x="146253" y="8890"/>
                  </a:lnTo>
                  <a:lnTo>
                    <a:pt x="146253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781628" y="6057021"/>
              <a:ext cx="6985" cy="273050"/>
            </a:xfrm>
            <a:custGeom>
              <a:avLst/>
              <a:gdLst/>
              <a:ahLst/>
              <a:cxnLst/>
              <a:rect l="l" t="t" r="r" b="b"/>
              <a:pathLst>
                <a:path w="6985" h="273050">
                  <a:moveTo>
                    <a:pt x="6733" y="0"/>
                  </a:moveTo>
                  <a:lnTo>
                    <a:pt x="0" y="0"/>
                  </a:lnTo>
                  <a:lnTo>
                    <a:pt x="0" y="272548"/>
                  </a:lnTo>
                  <a:lnTo>
                    <a:pt x="6733" y="272548"/>
                  </a:lnTo>
                  <a:lnTo>
                    <a:pt x="6733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781617" y="6057021"/>
              <a:ext cx="6985" cy="273050"/>
            </a:xfrm>
            <a:custGeom>
              <a:avLst/>
              <a:gdLst/>
              <a:ahLst/>
              <a:cxnLst/>
              <a:rect l="l" t="t" r="r" b="b"/>
              <a:pathLst>
                <a:path w="6985" h="273050">
                  <a:moveTo>
                    <a:pt x="0" y="272548"/>
                  </a:moveTo>
                  <a:lnTo>
                    <a:pt x="6733" y="272548"/>
                  </a:lnTo>
                  <a:lnTo>
                    <a:pt x="6733" y="0"/>
                  </a:lnTo>
                  <a:lnTo>
                    <a:pt x="0" y="0"/>
                  </a:lnTo>
                  <a:lnTo>
                    <a:pt x="0" y="27254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934206" y="6057021"/>
              <a:ext cx="6985" cy="273050"/>
            </a:xfrm>
            <a:custGeom>
              <a:avLst/>
              <a:gdLst/>
              <a:ahLst/>
              <a:cxnLst/>
              <a:rect l="l" t="t" r="r" b="b"/>
              <a:pathLst>
                <a:path w="6985" h="273050">
                  <a:moveTo>
                    <a:pt x="6733" y="0"/>
                  </a:moveTo>
                  <a:lnTo>
                    <a:pt x="0" y="0"/>
                  </a:lnTo>
                  <a:lnTo>
                    <a:pt x="0" y="272548"/>
                  </a:lnTo>
                  <a:lnTo>
                    <a:pt x="6733" y="272548"/>
                  </a:lnTo>
                  <a:lnTo>
                    <a:pt x="6733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934217" y="6057021"/>
              <a:ext cx="6985" cy="273050"/>
            </a:xfrm>
            <a:custGeom>
              <a:avLst/>
              <a:gdLst/>
              <a:ahLst/>
              <a:cxnLst/>
              <a:rect l="l" t="t" r="r" b="b"/>
              <a:pathLst>
                <a:path w="6985" h="273050">
                  <a:moveTo>
                    <a:pt x="0" y="272548"/>
                  </a:moveTo>
                  <a:lnTo>
                    <a:pt x="6733" y="272548"/>
                  </a:lnTo>
                  <a:lnTo>
                    <a:pt x="6733" y="0"/>
                  </a:lnTo>
                  <a:lnTo>
                    <a:pt x="0" y="0"/>
                  </a:lnTo>
                  <a:lnTo>
                    <a:pt x="0" y="27254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4781732" y="6056822"/>
              <a:ext cx="159385" cy="6985"/>
            </a:xfrm>
            <a:custGeom>
              <a:avLst/>
              <a:gdLst/>
              <a:ahLst/>
              <a:cxnLst/>
              <a:rect l="l" t="t" r="r" b="b"/>
              <a:pathLst>
                <a:path w="159385" h="6985">
                  <a:moveTo>
                    <a:pt x="158965" y="0"/>
                  </a:moveTo>
                  <a:lnTo>
                    <a:pt x="0" y="0"/>
                  </a:lnTo>
                  <a:lnTo>
                    <a:pt x="0" y="6617"/>
                  </a:lnTo>
                  <a:lnTo>
                    <a:pt x="158965" y="6617"/>
                  </a:lnTo>
                  <a:lnTo>
                    <a:pt x="15896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4781732" y="6056822"/>
              <a:ext cx="159385" cy="6985"/>
            </a:xfrm>
            <a:custGeom>
              <a:avLst/>
              <a:gdLst/>
              <a:ahLst/>
              <a:cxnLst/>
              <a:rect l="l" t="t" r="r" b="b"/>
              <a:pathLst>
                <a:path w="159385" h="6985">
                  <a:moveTo>
                    <a:pt x="0" y="6617"/>
                  </a:moveTo>
                  <a:lnTo>
                    <a:pt x="158965" y="6617"/>
                  </a:lnTo>
                  <a:lnTo>
                    <a:pt x="158965" y="0"/>
                  </a:lnTo>
                  <a:lnTo>
                    <a:pt x="0" y="0"/>
                  </a:lnTo>
                  <a:lnTo>
                    <a:pt x="0" y="661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809314" y="6172740"/>
              <a:ext cx="5715" cy="73025"/>
            </a:xfrm>
            <a:custGeom>
              <a:avLst/>
              <a:gdLst/>
              <a:ahLst/>
              <a:cxnLst/>
              <a:rect l="l" t="t" r="r" b="b"/>
              <a:pathLst>
                <a:path w="5714" h="73025">
                  <a:moveTo>
                    <a:pt x="5183" y="0"/>
                  </a:moveTo>
                  <a:lnTo>
                    <a:pt x="0" y="0"/>
                  </a:lnTo>
                  <a:lnTo>
                    <a:pt x="0" y="72587"/>
                  </a:lnTo>
                  <a:lnTo>
                    <a:pt x="5183" y="72587"/>
                  </a:lnTo>
                  <a:lnTo>
                    <a:pt x="5183" y="0"/>
                  </a:lnTo>
                  <a:close/>
                </a:path>
              </a:pathLst>
            </a:custGeom>
            <a:solidFill>
              <a:srgbClr val="A1B8C2">
                <a:alpha val="4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3" name="object 1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07722" y="6170248"/>
              <a:ext cx="5183" cy="72598"/>
            </a:xfrm>
            <a:prstGeom prst="rect">
              <a:avLst/>
            </a:prstGeom>
          </p:spPr>
        </p:pic>
        <p:sp>
          <p:nvSpPr>
            <p:cNvPr id="114" name="object 114"/>
            <p:cNvSpPr/>
            <p:nvPr/>
          </p:nvSpPr>
          <p:spPr>
            <a:xfrm>
              <a:off x="4306499" y="6056162"/>
              <a:ext cx="353695" cy="153035"/>
            </a:xfrm>
            <a:custGeom>
              <a:avLst/>
              <a:gdLst/>
              <a:ahLst/>
              <a:cxnLst/>
              <a:rect l="l" t="t" r="r" b="b"/>
              <a:pathLst>
                <a:path w="353695" h="153035">
                  <a:moveTo>
                    <a:pt x="353398" y="0"/>
                  </a:moveTo>
                  <a:lnTo>
                    <a:pt x="0" y="0"/>
                  </a:lnTo>
                  <a:lnTo>
                    <a:pt x="0" y="152913"/>
                  </a:lnTo>
                  <a:lnTo>
                    <a:pt x="353398" y="152913"/>
                  </a:lnTo>
                  <a:lnTo>
                    <a:pt x="353398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4306499" y="6056162"/>
              <a:ext cx="353695" cy="153035"/>
            </a:xfrm>
            <a:custGeom>
              <a:avLst/>
              <a:gdLst/>
              <a:ahLst/>
              <a:cxnLst/>
              <a:rect l="l" t="t" r="r" b="b"/>
              <a:pathLst>
                <a:path w="353695" h="153035">
                  <a:moveTo>
                    <a:pt x="0" y="152913"/>
                  </a:moveTo>
                  <a:lnTo>
                    <a:pt x="353398" y="152913"/>
                  </a:lnTo>
                  <a:lnTo>
                    <a:pt x="353398" y="0"/>
                  </a:lnTo>
                  <a:lnTo>
                    <a:pt x="0" y="0"/>
                  </a:lnTo>
                  <a:lnTo>
                    <a:pt x="0" y="1529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6" name="object 1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313903" y="6062382"/>
              <a:ext cx="338968" cy="139321"/>
            </a:xfrm>
            <a:prstGeom prst="rect">
              <a:avLst/>
            </a:prstGeom>
          </p:spPr>
        </p:pic>
        <p:pic>
          <p:nvPicPr>
            <p:cNvPr id="117" name="object 1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13683" y="6062194"/>
              <a:ext cx="339408" cy="140111"/>
            </a:xfrm>
            <a:prstGeom prst="rect">
              <a:avLst/>
            </a:prstGeom>
          </p:spPr>
        </p:pic>
        <p:sp>
          <p:nvSpPr>
            <p:cNvPr id="118" name="object 118"/>
            <p:cNvSpPr/>
            <p:nvPr/>
          </p:nvSpPr>
          <p:spPr>
            <a:xfrm>
              <a:off x="3747802" y="6112084"/>
              <a:ext cx="61594" cy="224154"/>
            </a:xfrm>
            <a:custGeom>
              <a:avLst/>
              <a:gdLst/>
              <a:ahLst/>
              <a:cxnLst/>
              <a:rect l="l" t="t" r="r" b="b"/>
              <a:pathLst>
                <a:path w="61595" h="224154">
                  <a:moveTo>
                    <a:pt x="52279" y="125279"/>
                  </a:moveTo>
                  <a:lnTo>
                    <a:pt x="26848" y="125279"/>
                  </a:lnTo>
                  <a:lnTo>
                    <a:pt x="27906" y="129499"/>
                  </a:lnTo>
                  <a:lnTo>
                    <a:pt x="35801" y="148274"/>
                  </a:lnTo>
                  <a:lnTo>
                    <a:pt x="36503" y="150724"/>
                  </a:lnTo>
                  <a:lnTo>
                    <a:pt x="36392" y="152138"/>
                  </a:lnTo>
                  <a:lnTo>
                    <a:pt x="36325" y="153007"/>
                  </a:lnTo>
                  <a:lnTo>
                    <a:pt x="35979" y="154766"/>
                  </a:lnTo>
                  <a:lnTo>
                    <a:pt x="35456" y="158274"/>
                  </a:lnTo>
                  <a:lnTo>
                    <a:pt x="36503" y="160379"/>
                  </a:lnTo>
                  <a:lnTo>
                    <a:pt x="37387" y="167795"/>
                  </a:lnTo>
                  <a:lnTo>
                    <a:pt x="37728" y="171259"/>
                  </a:lnTo>
                  <a:lnTo>
                    <a:pt x="37850" y="172662"/>
                  </a:lnTo>
                  <a:lnTo>
                    <a:pt x="37947" y="173789"/>
                  </a:lnTo>
                  <a:lnTo>
                    <a:pt x="38149" y="178343"/>
                  </a:lnTo>
                  <a:lnTo>
                    <a:pt x="38449" y="188261"/>
                  </a:lnTo>
                  <a:lnTo>
                    <a:pt x="38855" y="202935"/>
                  </a:lnTo>
                  <a:lnTo>
                    <a:pt x="38963" y="206882"/>
                  </a:lnTo>
                  <a:lnTo>
                    <a:pt x="39487" y="207406"/>
                  </a:lnTo>
                  <a:lnTo>
                    <a:pt x="40624" y="209689"/>
                  </a:lnTo>
                  <a:lnTo>
                    <a:pt x="40712" y="210558"/>
                  </a:lnTo>
                  <a:lnTo>
                    <a:pt x="41416" y="216181"/>
                  </a:lnTo>
                  <a:lnTo>
                    <a:pt x="41461" y="218108"/>
                  </a:lnTo>
                  <a:lnTo>
                    <a:pt x="40890" y="220391"/>
                  </a:lnTo>
                  <a:lnTo>
                    <a:pt x="40890" y="220747"/>
                  </a:lnTo>
                  <a:lnTo>
                    <a:pt x="43875" y="222328"/>
                  </a:lnTo>
                  <a:lnTo>
                    <a:pt x="52126" y="223553"/>
                  </a:lnTo>
                  <a:lnTo>
                    <a:pt x="54932" y="223898"/>
                  </a:lnTo>
                  <a:lnTo>
                    <a:pt x="60189" y="222851"/>
                  </a:lnTo>
                  <a:lnTo>
                    <a:pt x="61592" y="221092"/>
                  </a:lnTo>
                  <a:lnTo>
                    <a:pt x="61300" y="219165"/>
                  </a:lnTo>
                  <a:lnTo>
                    <a:pt x="61247" y="218809"/>
                  </a:lnTo>
                  <a:lnTo>
                    <a:pt x="59843" y="218108"/>
                  </a:lnTo>
                  <a:lnTo>
                    <a:pt x="60189" y="216537"/>
                  </a:lnTo>
                  <a:lnTo>
                    <a:pt x="56336" y="214422"/>
                  </a:lnTo>
                  <a:lnTo>
                    <a:pt x="55100" y="212495"/>
                  </a:lnTo>
                  <a:lnTo>
                    <a:pt x="53351" y="210045"/>
                  </a:lnTo>
                  <a:lnTo>
                    <a:pt x="53697" y="209689"/>
                  </a:lnTo>
                  <a:lnTo>
                    <a:pt x="53697" y="207406"/>
                  </a:lnTo>
                  <a:lnTo>
                    <a:pt x="54754" y="207406"/>
                  </a:lnTo>
                  <a:lnTo>
                    <a:pt x="55456" y="205647"/>
                  </a:lnTo>
                  <a:lnTo>
                    <a:pt x="55100" y="195301"/>
                  </a:lnTo>
                  <a:lnTo>
                    <a:pt x="54997" y="178343"/>
                  </a:lnTo>
                  <a:lnTo>
                    <a:pt x="54875" y="171259"/>
                  </a:lnTo>
                  <a:lnTo>
                    <a:pt x="54749" y="164767"/>
                  </a:lnTo>
                  <a:lnTo>
                    <a:pt x="54644" y="160034"/>
                  </a:lnTo>
                  <a:lnTo>
                    <a:pt x="54583" y="157286"/>
                  </a:lnTo>
                  <a:lnTo>
                    <a:pt x="54493" y="154766"/>
                  </a:lnTo>
                  <a:lnTo>
                    <a:pt x="54398" y="152138"/>
                  </a:lnTo>
                  <a:lnTo>
                    <a:pt x="54231" y="150724"/>
                  </a:lnTo>
                  <a:lnTo>
                    <a:pt x="52650" y="131604"/>
                  </a:lnTo>
                  <a:lnTo>
                    <a:pt x="52321" y="125981"/>
                  </a:lnTo>
                  <a:lnTo>
                    <a:pt x="52279" y="125279"/>
                  </a:lnTo>
                  <a:close/>
                </a:path>
                <a:path w="61595" h="224154">
                  <a:moveTo>
                    <a:pt x="4387" y="19560"/>
                  </a:moveTo>
                  <a:lnTo>
                    <a:pt x="1841" y="25089"/>
                  </a:lnTo>
                  <a:lnTo>
                    <a:pt x="0" y="29644"/>
                  </a:lnTo>
                  <a:lnTo>
                    <a:pt x="2638" y="31927"/>
                  </a:lnTo>
                  <a:lnTo>
                    <a:pt x="7026" y="33508"/>
                  </a:lnTo>
                  <a:lnTo>
                    <a:pt x="3078" y="45969"/>
                  </a:lnTo>
                  <a:lnTo>
                    <a:pt x="439" y="62995"/>
                  </a:lnTo>
                  <a:lnTo>
                    <a:pt x="439" y="72639"/>
                  </a:lnTo>
                  <a:lnTo>
                    <a:pt x="7905" y="74043"/>
                  </a:lnTo>
                  <a:lnTo>
                    <a:pt x="7492" y="76849"/>
                  </a:lnTo>
                  <a:lnTo>
                    <a:pt x="7466" y="77027"/>
                  </a:lnTo>
                  <a:lnTo>
                    <a:pt x="8335" y="83174"/>
                  </a:lnTo>
                  <a:lnTo>
                    <a:pt x="3863" y="90629"/>
                  </a:lnTo>
                  <a:lnTo>
                    <a:pt x="879" y="101153"/>
                  </a:lnTo>
                  <a:lnTo>
                    <a:pt x="47" y="108619"/>
                  </a:lnTo>
                  <a:lnTo>
                    <a:pt x="0" y="109048"/>
                  </a:lnTo>
                  <a:lnTo>
                    <a:pt x="3844" y="129499"/>
                  </a:lnTo>
                  <a:lnTo>
                    <a:pt x="3958" y="130106"/>
                  </a:lnTo>
                  <a:lnTo>
                    <a:pt x="15801" y="202935"/>
                  </a:lnTo>
                  <a:lnTo>
                    <a:pt x="16583" y="206882"/>
                  </a:lnTo>
                  <a:lnTo>
                    <a:pt x="16545" y="207762"/>
                  </a:lnTo>
                  <a:lnTo>
                    <a:pt x="14921" y="213458"/>
                  </a:lnTo>
                  <a:lnTo>
                    <a:pt x="8775" y="217940"/>
                  </a:lnTo>
                  <a:lnTo>
                    <a:pt x="6146" y="219165"/>
                  </a:lnTo>
                  <a:lnTo>
                    <a:pt x="5741" y="220391"/>
                  </a:lnTo>
                  <a:lnTo>
                    <a:pt x="5817" y="222328"/>
                  </a:lnTo>
                  <a:lnTo>
                    <a:pt x="5882" y="222851"/>
                  </a:lnTo>
                  <a:lnTo>
                    <a:pt x="5968" y="223553"/>
                  </a:lnTo>
                  <a:lnTo>
                    <a:pt x="11057" y="223029"/>
                  </a:lnTo>
                  <a:lnTo>
                    <a:pt x="14565" y="223029"/>
                  </a:lnTo>
                  <a:lnTo>
                    <a:pt x="30445" y="216537"/>
                  </a:lnTo>
                  <a:lnTo>
                    <a:pt x="30365" y="213458"/>
                  </a:lnTo>
                  <a:lnTo>
                    <a:pt x="30305" y="212495"/>
                  </a:lnTo>
                  <a:lnTo>
                    <a:pt x="30184" y="210558"/>
                  </a:lnTo>
                  <a:lnTo>
                    <a:pt x="30130" y="209689"/>
                  </a:lnTo>
                  <a:lnTo>
                    <a:pt x="30010" y="207762"/>
                  </a:lnTo>
                  <a:lnTo>
                    <a:pt x="29343" y="179776"/>
                  </a:lnTo>
                  <a:lnTo>
                    <a:pt x="29165" y="173789"/>
                  </a:lnTo>
                  <a:lnTo>
                    <a:pt x="29070" y="171259"/>
                  </a:lnTo>
                  <a:lnTo>
                    <a:pt x="28963" y="168798"/>
                  </a:lnTo>
                  <a:lnTo>
                    <a:pt x="28251" y="166170"/>
                  </a:lnTo>
                  <a:lnTo>
                    <a:pt x="27204" y="164767"/>
                  </a:lnTo>
                  <a:lnTo>
                    <a:pt x="28251" y="163709"/>
                  </a:lnTo>
                  <a:lnTo>
                    <a:pt x="27616" y="160379"/>
                  </a:lnTo>
                  <a:lnTo>
                    <a:pt x="27136" y="157422"/>
                  </a:lnTo>
                  <a:lnTo>
                    <a:pt x="26976" y="154766"/>
                  </a:lnTo>
                  <a:lnTo>
                    <a:pt x="26871" y="153007"/>
                  </a:lnTo>
                  <a:lnTo>
                    <a:pt x="26754" y="148274"/>
                  </a:lnTo>
                  <a:lnTo>
                    <a:pt x="26638" y="143588"/>
                  </a:lnTo>
                  <a:lnTo>
                    <a:pt x="26425" y="131604"/>
                  </a:lnTo>
                  <a:lnTo>
                    <a:pt x="26325" y="125981"/>
                  </a:lnTo>
                  <a:lnTo>
                    <a:pt x="26848" y="125279"/>
                  </a:lnTo>
                  <a:lnTo>
                    <a:pt x="52279" y="125279"/>
                  </a:lnTo>
                  <a:lnTo>
                    <a:pt x="51592" y="113530"/>
                  </a:lnTo>
                  <a:lnTo>
                    <a:pt x="51592" y="108619"/>
                  </a:lnTo>
                  <a:lnTo>
                    <a:pt x="50367" y="98786"/>
                  </a:lnTo>
                  <a:lnTo>
                    <a:pt x="48608" y="91069"/>
                  </a:lnTo>
                  <a:lnTo>
                    <a:pt x="50712" y="84221"/>
                  </a:lnTo>
                  <a:lnTo>
                    <a:pt x="50375" y="77027"/>
                  </a:lnTo>
                  <a:lnTo>
                    <a:pt x="50367" y="76849"/>
                  </a:lnTo>
                  <a:lnTo>
                    <a:pt x="51948" y="68954"/>
                  </a:lnTo>
                  <a:lnTo>
                    <a:pt x="53697" y="63697"/>
                  </a:lnTo>
                  <a:lnTo>
                    <a:pt x="55979" y="48430"/>
                  </a:lnTo>
                  <a:lnTo>
                    <a:pt x="55552" y="41581"/>
                  </a:lnTo>
                  <a:lnTo>
                    <a:pt x="11057" y="41581"/>
                  </a:lnTo>
                  <a:lnTo>
                    <a:pt x="10797" y="40524"/>
                  </a:lnTo>
                  <a:lnTo>
                    <a:pt x="10712" y="40178"/>
                  </a:lnTo>
                  <a:lnTo>
                    <a:pt x="11235" y="35969"/>
                  </a:lnTo>
                  <a:lnTo>
                    <a:pt x="11591" y="35435"/>
                  </a:lnTo>
                  <a:lnTo>
                    <a:pt x="12994" y="35435"/>
                  </a:lnTo>
                  <a:lnTo>
                    <a:pt x="12460" y="29644"/>
                  </a:lnTo>
                  <a:lnTo>
                    <a:pt x="12115" y="28597"/>
                  </a:lnTo>
                  <a:lnTo>
                    <a:pt x="12638" y="27372"/>
                  </a:lnTo>
                  <a:lnTo>
                    <a:pt x="14743" y="26670"/>
                  </a:lnTo>
                  <a:lnTo>
                    <a:pt x="14518" y="26670"/>
                  </a:lnTo>
                  <a:lnTo>
                    <a:pt x="12722" y="25267"/>
                  </a:lnTo>
                  <a:lnTo>
                    <a:pt x="11413" y="23152"/>
                  </a:lnTo>
                  <a:lnTo>
                    <a:pt x="8775" y="22105"/>
                  </a:lnTo>
                  <a:lnTo>
                    <a:pt x="6146" y="20440"/>
                  </a:lnTo>
                  <a:lnTo>
                    <a:pt x="4387" y="19560"/>
                  </a:lnTo>
                  <a:close/>
                </a:path>
                <a:path w="61595" h="224154">
                  <a:moveTo>
                    <a:pt x="52705" y="31225"/>
                  </a:moveTo>
                  <a:lnTo>
                    <a:pt x="21937" y="31225"/>
                  </a:lnTo>
                  <a:lnTo>
                    <a:pt x="24398" y="34031"/>
                  </a:lnTo>
                  <a:lnTo>
                    <a:pt x="22461" y="35267"/>
                  </a:lnTo>
                  <a:lnTo>
                    <a:pt x="19654" y="37016"/>
                  </a:lnTo>
                  <a:lnTo>
                    <a:pt x="12816" y="40524"/>
                  </a:lnTo>
                  <a:lnTo>
                    <a:pt x="11057" y="41581"/>
                  </a:lnTo>
                  <a:lnTo>
                    <a:pt x="55552" y="41581"/>
                  </a:lnTo>
                  <a:lnTo>
                    <a:pt x="55278" y="37194"/>
                  </a:lnTo>
                  <a:lnTo>
                    <a:pt x="52705" y="31225"/>
                  </a:lnTo>
                  <a:close/>
                </a:path>
                <a:path w="61595" h="224154">
                  <a:moveTo>
                    <a:pt x="27026" y="0"/>
                  </a:moveTo>
                  <a:lnTo>
                    <a:pt x="19131" y="691"/>
                  </a:lnTo>
                  <a:lnTo>
                    <a:pt x="12115" y="4199"/>
                  </a:lnTo>
                  <a:lnTo>
                    <a:pt x="11937" y="11225"/>
                  </a:lnTo>
                  <a:lnTo>
                    <a:pt x="11235" y="18597"/>
                  </a:lnTo>
                  <a:lnTo>
                    <a:pt x="15623" y="27372"/>
                  </a:lnTo>
                  <a:lnTo>
                    <a:pt x="20890" y="31581"/>
                  </a:lnTo>
                  <a:lnTo>
                    <a:pt x="21937" y="31225"/>
                  </a:lnTo>
                  <a:lnTo>
                    <a:pt x="52705" y="31225"/>
                  </a:lnTo>
                  <a:lnTo>
                    <a:pt x="51193" y="27717"/>
                  </a:lnTo>
                  <a:lnTo>
                    <a:pt x="45979" y="27717"/>
                  </a:lnTo>
                  <a:lnTo>
                    <a:pt x="43173" y="26136"/>
                  </a:lnTo>
                  <a:lnTo>
                    <a:pt x="40712" y="25089"/>
                  </a:lnTo>
                  <a:lnTo>
                    <a:pt x="41770" y="23853"/>
                  </a:lnTo>
                  <a:lnTo>
                    <a:pt x="40367" y="11581"/>
                  </a:lnTo>
                  <a:lnTo>
                    <a:pt x="32639" y="3151"/>
                  </a:lnTo>
                  <a:lnTo>
                    <a:pt x="27026" y="0"/>
                  </a:lnTo>
                  <a:close/>
                </a:path>
                <a:path w="61595" h="224154">
                  <a:moveTo>
                    <a:pt x="49487" y="25969"/>
                  </a:moveTo>
                  <a:lnTo>
                    <a:pt x="46335" y="27016"/>
                  </a:lnTo>
                  <a:lnTo>
                    <a:pt x="45979" y="27717"/>
                  </a:lnTo>
                  <a:lnTo>
                    <a:pt x="51193" y="27717"/>
                  </a:lnTo>
                  <a:lnTo>
                    <a:pt x="50890" y="27016"/>
                  </a:lnTo>
                  <a:lnTo>
                    <a:pt x="49487" y="25969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991731" y="5798032"/>
              <a:ext cx="505459" cy="120650"/>
            </a:xfrm>
            <a:custGeom>
              <a:avLst/>
              <a:gdLst/>
              <a:ahLst/>
              <a:cxnLst/>
              <a:rect l="l" t="t" r="r" b="b"/>
              <a:pathLst>
                <a:path w="505460" h="120650">
                  <a:moveTo>
                    <a:pt x="505317" y="0"/>
                  </a:moveTo>
                  <a:lnTo>
                    <a:pt x="0" y="0"/>
                  </a:lnTo>
                  <a:lnTo>
                    <a:pt x="0" y="120337"/>
                  </a:lnTo>
                  <a:lnTo>
                    <a:pt x="505317" y="120337"/>
                  </a:lnTo>
                  <a:lnTo>
                    <a:pt x="5053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991731" y="5798032"/>
              <a:ext cx="505459" cy="120650"/>
            </a:xfrm>
            <a:custGeom>
              <a:avLst/>
              <a:gdLst/>
              <a:ahLst/>
              <a:cxnLst/>
              <a:rect l="l" t="t" r="r" b="b"/>
              <a:pathLst>
                <a:path w="505460" h="120650">
                  <a:moveTo>
                    <a:pt x="0" y="120337"/>
                  </a:moveTo>
                  <a:lnTo>
                    <a:pt x="505317" y="120337"/>
                  </a:lnTo>
                  <a:lnTo>
                    <a:pt x="505317" y="0"/>
                  </a:lnTo>
                  <a:lnTo>
                    <a:pt x="0" y="0"/>
                  </a:lnTo>
                  <a:lnTo>
                    <a:pt x="0" y="1203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5951008" y="5798032"/>
              <a:ext cx="40005" cy="120650"/>
            </a:xfrm>
            <a:custGeom>
              <a:avLst/>
              <a:gdLst/>
              <a:ahLst/>
              <a:cxnLst/>
              <a:rect l="l" t="t" r="r" b="b"/>
              <a:pathLst>
                <a:path w="40004" h="120650">
                  <a:moveTo>
                    <a:pt x="39717" y="0"/>
                  </a:moveTo>
                  <a:lnTo>
                    <a:pt x="0" y="0"/>
                  </a:lnTo>
                  <a:lnTo>
                    <a:pt x="0" y="120546"/>
                  </a:lnTo>
                  <a:lnTo>
                    <a:pt x="39717" y="120546"/>
                  </a:lnTo>
                  <a:lnTo>
                    <a:pt x="397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5951008" y="5798032"/>
              <a:ext cx="40005" cy="120650"/>
            </a:xfrm>
            <a:custGeom>
              <a:avLst/>
              <a:gdLst/>
              <a:ahLst/>
              <a:cxnLst/>
              <a:rect l="l" t="t" r="r" b="b"/>
              <a:pathLst>
                <a:path w="40004" h="120650">
                  <a:moveTo>
                    <a:pt x="0" y="120546"/>
                  </a:moveTo>
                  <a:lnTo>
                    <a:pt x="39717" y="120546"/>
                  </a:lnTo>
                  <a:lnTo>
                    <a:pt x="39717" y="0"/>
                  </a:lnTo>
                  <a:lnTo>
                    <a:pt x="0" y="0"/>
                  </a:lnTo>
                  <a:lnTo>
                    <a:pt x="0" y="12054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6498378" y="5798032"/>
              <a:ext cx="40005" cy="120650"/>
            </a:xfrm>
            <a:custGeom>
              <a:avLst/>
              <a:gdLst/>
              <a:ahLst/>
              <a:cxnLst/>
              <a:rect l="l" t="t" r="r" b="b"/>
              <a:pathLst>
                <a:path w="40004" h="120650">
                  <a:moveTo>
                    <a:pt x="39717" y="0"/>
                  </a:moveTo>
                  <a:lnTo>
                    <a:pt x="0" y="0"/>
                  </a:lnTo>
                  <a:lnTo>
                    <a:pt x="0" y="120546"/>
                  </a:lnTo>
                  <a:lnTo>
                    <a:pt x="39717" y="120546"/>
                  </a:lnTo>
                  <a:lnTo>
                    <a:pt x="397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6498378" y="5798032"/>
              <a:ext cx="40005" cy="120650"/>
            </a:xfrm>
            <a:custGeom>
              <a:avLst/>
              <a:gdLst/>
              <a:ahLst/>
              <a:cxnLst/>
              <a:rect l="l" t="t" r="r" b="b"/>
              <a:pathLst>
                <a:path w="40004" h="120650">
                  <a:moveTo>
                    <a:pt x="0" y="120546"/>
                  </a:moveTo>
                  <a:lnTo>
                    <a:pt x="39717" y="120546"/>
                  </a:lnTo>
                  <a:lnTo>
                    <a:pt x="39717" y="0"/>
                  </a:lnTo>
                  <a:lnTo>
                    <a:pt x="0" y="0"/>
                  </a:lnTo>
                  <a:lnTo>
                    <a:pt x="0" y="12054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5951008" y="5919908"/>
              <a:ext cx="40005" cy="416559"/>
            </a:xfrm>
            <a:custGeom>
              <a:avLst/>
              <a:gdLst/>
              <a:ahLst/>
              <a:cxnLst/>
              <a:rect l="l" t="t" r="r" b="b"/>
              <a:pathLst>
                <a:path w="40004" h="416560">
                  <a:moveTo>
                    <a:pt x="39717" y="0"/>
                  </a:moveTo>
                  <a:lnTo>
                    <a:pt x="0" y="0"/>
                  </a:lnTo>
                  <a:lnTo>
                    <a:pt x="0" y="416300"/>
                  </a:lnTo>
                  <a:lnTo>
                    <a:pt x="39717" y="416300"/>
                  </a:lnTo>
                  <a:lnTo>
                    <a:pt x="397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951008" y="5919908"/>
              <a:ext cx="40005" cy="416559"/>
            </a:xfrm>
            <a:custGeom>
              <a:avLst/>
              <a:gdLst/>
              <a:ahLst/>
              <a:cxnLst/>
              <a:rect l="l" t="t" r="r" b="b"/>
              <a:pathLst>
                <a:path w="40004" h="416560">
                  <a:moveTo>
                    <a:pt x="0" y="416300"/>
                  </a:moveTo>
                  <a:lnTo>
                    <a:pt x="39717" y="416300"/>
                  </a:lnTo>
                  <a:lnTo>
                    <a:pt x="39717" y="0"/>
                  </a:lnTo>
                  <a:lnTo>
                    <a:pt x="0" y="0"/>
                  </a:lnTo>
                  <a:lnTo>
                    <a:pt x="0" y="41630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6498378" y="5919908"/>
              <a:ext cx="40005" cy="416559"/>
            </a:xfrm>
            <a:custGeom>
              <a:avLst/>
              <a:gdLst/>
              <a:ahLst/>
              <a:cxnLst/>
              <a:rect l="l" t="t" r="r" b="b"/>
              <a:pathLst>
                <a:path w="40004" h="416560">
                  <a:moveTo>
                    <a:pt x="39717" y="0"/>
                  </a:moveTo>
                  <a:lnTo>
                    <a:pt x="0" y="0"/>
                  </a:lnTo>
                  <a:lnTo>
                    <a:pt x="0" y="416300"/>
                  </a:lnTo>
                  <a:lnTo>
                    <a:pt x="39717" y="416300"/>
                  </a:lnTo>
                  <a:lnTo>
                    <a:pt x="397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6498378" y="5919908"/>
              <a:ext cx="40005" cy="416559"/>
            </a:xfrm>
            <a:custGeom>
              <a:avLst/>
              <a:gdLst/>
              <a:ahLst/>
              <a:cxnLst/>
              <a:rect l="l" t="t" r="r" b="b"/>
              <a:pathLst>
                <a:path w="40004" h="416560">
                  <a:moveTo>
                    <a:pt x="0" y="416300"/>
                  </a:moveTo>
                  <a:lnTo>
                    <a:pt x="39717" y="416300"/>
                  </a:lnTo>
                  <a:lnTo>
                    <a:pt x="39717" y="0"/>
                  </a:lnTo>
                  <a:lnTo>
                    <a:pt x="0" y="0"/>
                  </a:lnTo>
                  <a:lnTo>
                    <a:pt x="0" y="41630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6486933" y="5917029"/>
              <a:ext cx="11430" cy="417830"/>
            </a:xfrm>
            <a:custGeom>
              <a:avLst/>
              <a:gdLst/>
              <a:ahLst/>
              <a:cxnLst/>
              <a:rect l="l" t="t" r="r" b="b"/>
              <a:pathLst>
                <a:path w="11429" h="417829">
                  <a:moveTo>
                    <a:pt x="11068" y="0"/>
                  </a:moveTo>
                  <a:lnTo>
                    <a:pt x="0" y="0"/>
                  </a:lnTo>
                  <a:lnTo>
                    <a:pt x="0" y="417305"/>
                  </a:lnTo>
                  <a:lnTo>
                    <a:pt x="11068" y="417305"/>
                  </a:lnTo>
                  <a:lnTo>
                    <a:pt x="110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6486933" y="5917029"/>
              <a:ext cx="11430" cy="417830"/>
            </a:xfrm>
            <a:custGeom>
              <a:avLst/>
              <a:gdLst/>
              <a:ahLst/>
              <a:cxnLst/>
              <a:rect l="l" t="t" r="r" b="b"/>
              <a:pathLst>
                <a:path w="11429" h="417829">
                  <a:moveTo>
                    <a:pt x="0" y="417305"/>
                  </a:moveTo>
                  <a:lnTo>
                    <a:pt x="11068" y="417305"/>
                  </a:lnTo>
                  <a:lnTo>
                    <a:pt x="11068" y="0"/>
                  </a:lnTo>
                  <a:lnTo>
                    <a:pt x="0" y="0"/>
                  </a:lnTo>
                  <a:lnTo>
                    <a:pt x="0" y="417305"/>
                  </a:lnTo>
                  <a:close/>
                </a:path>
              </a:pathLst>
            </a:custGeom>
            <a:ln w="317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5993553" y="5920065"/>
              <a:ext cx="491490" cy="417830"/>
            </a:xfrm>
            <a:custGeom>
              <a:avLst/>
              <a:gdLst/>
              <a:ahLst/>
              <a:cxnLst/>
              <a:rect l="l" t="t" r="r" b="b"/>
              <a:pathLst>
                <a:path w="491489" h="417829">
                  <a:moveTo>
                    <a:pt x="491170" y="0"/>
                  </a:moveTo>
                  <a:lnTo>
                    <a:pt x="0" y="0"/>
                  </a:lnTo>
                  <a:lnTo>
                    <a:pt x="0" y="417252"/>
                  </a:lnTo>
                  <a:lnTo>
                    <a:pt x="491170" y="417252"/>
                  </a:lnTo>
                  <a:lnTo>
                    <a:pt x="491170" y="0"/>
                  </a:lnTo>
                  <a:close/>
                </a:path>
              </a:pathLst>
            </a:custGeom>
            <a:solidFill>
              <a:srgbClr val="5A5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5993553" y="5920065"/>
              <a:ext cx="491490" cy="417830"/>
            </a:xfrm>
            <a:custGeom>
              <a:avLst/>
              <a:gdLst/>
              <a:ahLst/>
              <a:cxnLst/>
              <a:rect l="l" t="t" r="r" b="b"/>
              <a:pathLst>
                <a:path w="491489" h="417829">
                  <a:moveTo>
                    <a:pt x="0" y="417252"/>
                  </a:moveTo>
                  <a:lnTo>
                    <a:pt x="491170" y="417252"/>
                  </a:lnTo>
                  <a:lnTo>
                    <a:pt x="491170" y="0"/>
                  </a:lnTo>
                  <a:lnTo>
                    <a:pt x="0" y="0"/>
                  </a:lnTo>
                  <a:lnTo>
                    <a:pt x="0" y="417252"/>
                  </a:lnTo>
                  <a:close/>
                </a:path>
              </a:pathLst>
            </a:custGeom>
            <a:ln w="3738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3" name="object 1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000202" y="6069178"/>
              <a:ext cx="475735" cy="59320"/>
            </a:xfrm>
            <a:prstGeom prst="rect">
              <a:avLst/>
            </a:prstGeom>
          </p:spPr>
        </p:pic>
        <p:sp>
          <p:nvSpPr>
            <p:cNvPr id="134" name="object 134"/>
            <p:cNvSpPr/>
            <p:nvPr/>
          </p:nvSpPr>
          <p:spPr>
            <a:xfrm>
              <a:off x="6000203" y="5929867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475735" y="0"/>
                  </a:moveTo>
                  <a:lnTo>
                    <a:pt x="0" y="0"/>
                  </a:lnTo>
                  <a:lnTo>
                    <a:pt x="0" y="59320"/>
                  </a:lnTo>
                  <a:lnTo>
                    <a:pt x="475735" y="59320"/>
                  </a:lnTo>
                  <a:lnTo>
                    <a:pt x="475735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6000203" y="5929867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0" y="59320"/>
                  </a:moveTo>
                  <a:lnTo>
                    <a:pt x="475735" y="59320"/>
                  </a:lnTo>
                  <a:lnTo>
                    <a:pt x="475735" y="0"/>
                  </a:lnTo>
                  <a:lnTo>
                    <a:pt x="0" y="0"/>
                  </a:lnTo>
                  <a:lnTo>
                    <a:pt x="0" y="59320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6000203" y="6137839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475735" y="0"/>
                  </a:moveTo>
                  <a:lnTo>
                    <a:pt x="0" y="0"/>
                  </a:lnTo>
                  <a:lnTo>
                    <a:pt x="0" y="59320"/>
                  </a:lnTo>
                  <a:lnTo>
                    <a:pt x="475735" y="59320"/>
                  </a:lnTo>
                  <a:lnTo>
                    <a:pt x="475735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6000203" y="6137839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0" y="59320"/>
                  </a:moveTo>
                  <a:lnTo>
                    <a:pt x="475735" y="59320"/>
                  </a:lnTo>
                  <a:lnTo>
                    <a:pt x="475735" y="0"/>
                  </a:lnTo>
                  <a:lnTo>
                    <a:pt x="0" y="0"/>
                  </a:lnTo>
                  <a:lnTo>
                    <a:pt x="0" y="59320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6000203" y="5999533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475735" y="0"/>
                  </a:moveTo>
                  <a:lnTo>
                    <a:pt x="0" y="0"/>
                  </a:lnTo>
                  <a:lnTo>
                    <a:pt x="0" y="59320"/>
                  </a:lnTo>
                  <a:lnTo>
                    <a:pt x="475735" y="59320"/>
                  </a:lnTo>
                  <a:lnTo>
                    <a:pt x="475735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6000203" y="5999533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0" y="59320"/>
                  </a:moveTo>
                  <a:lnTo>
                    <a:pt x="475735" y="59320"/>
                  </a:lnTo>
                  <a:lnTo>
                    <a:pt x="475735" y="0"/>
                  </a:lnTo>
                  <a:lnTo>
                    <a:pt x="0" y="0"/>
                  </a:lnTo>
                  <a:lnTo>
                    <a:pt x="0" y="59320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6000203" y="6207494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475735" y="0"/>
                  </a:moveTo>
                  <a:lnTo>
                    <a:pt x="0" y="0"/>
                  </a:lnTo>
                  <a:lnTo>
                    <a:pt x="0" y="59320"/>
                  </a:lnTo>
                  <a:lnTo>
                    <a:pt x="475735" y="59320"/>
                  </a:lnTo>
                  <a:lnTo>
                    <a:pt x="475735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6000203" y="6207494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0" y="59320"/>
                  </a:moveTo>
                  <a:lnTo>
                    <a:pt x="475735" y="59320"/>
                  </a:lnTo>
                  <a:lnTo>
                    <a:pt x="475735" y="0"/>
                  </a:lnTo>
                  <a:lnTo>
                    <a:pt x="0" y="0"/>
                  </a:lnTo>
                  <a:lnTo>
                    <a:pt x="0" y="59320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5443440" y="5798032"/>
              <a:ext cx="505459" cy="120650"/>
            </a:xfrm>
            <a:custGeom>
              <a:avLst/>
              <a:gdLst/>
              <a:ahLst/>
              <a:cxnLst/>
              <a:rect l="l" t="t" r="r" b="b"/>
              <a:pathLst>
                <a:path w="505460" h="120650">
                  <a:moveTo>
                    <a:pt x="505317" y="0"/>
                  </a:moveTo>
                  <a:lnTo>
                    <a:pt x="0" y="0"/>
                  </a:lnTo>
                  <a:lnTo>
                    <a:pt x="0" y="120337"/>
                  </a:lnTo>
                  <a:lnTo>
                    <a:pt x="505317" y="120337"/>
                  </a:lnTo>
                  <a:lnTo>
                    <a:pt x="5053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5443440" y="5798032"/>
              <a:ext cx="505459" cy="120650"/>
            </a:xfrm>
            <a:custGeom>
              <a:avLst/>
              <a:gdLst/>
              <a:ahLst/>
              <a:cxnLst/>
              <a:rect l="l" t="t" r="r" b="b"/>
              <a:pathLst>
                <a:path w="505460" h="120650">
                  <a:moveTo>
                    <a:pt x="0" y="120337"/>
                  </a:moveTo>
                  <a:lnTo>
                    <a:pt x="505317" y="120337"/>
                  </a:lnTo>
                  <a:lnTo>
                    <a:pt x="505317" y="0"/>
                  </a:lnTo>
                  <a:lnTo>
                    <a:pt x="0" y="0"/>
                  </a:lnTo>
                  <a:lnTo>
                    <a:pt x="0" y="12033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5402706" y="5798032"/>
              <a:ext cx="40005" cy="120650"/>
            </a:xfrm>
            <a:custGeom>
              <a:avLst/>
              <a:gdLst/>
              <a:ahLst/>
              <a:cxnLst/>
              <a:rect l="l" t="t" r="r" b="b"/>
              <a:pathLst>
                <a:path w="40004" h="120650">
                  <a:moveTo>
                    <a:pt x="39717" y="0"/>
                  </a:moveTo>
                  <a:lnTo>
                    <a:pt x="0" y="0"/>
                  </a:lnTo>
                  <a:lnTo>
                    <a:pt x="0" y="120546"/>
                  </a:lnTo>
                  <a:lnTo>
                    <a:pt x="39717" y="120546"/>
                  </a:lnTo>
                  <a:lnTo>
                    <a:pt x="397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5402706" y="5798032"/>
              <a:ext cx="40005" cy="120650"/>
            </a:xfrm>
            <a:custGeom>
              <a:avLst/>
              <a:gdLst/>
              <a:ahLst/>
              <a:cxnLst/>
              <a:rect l="l" t="t" r="r" b="b"/>
              <a:pathLst>
                <a:path w="40004" h="120650">
                  <a:moveTo>
                    <a:pt x="0" y="120546"/>
                  </a:moveTo>
                  <a:lnTo>
                    <a:pt x="39717" y="120546"/>
                  </a:lnTo>
                  <a:lnTo>
                    <a:pt x="39717" y="0"/>
                  </a:lnTo>
                  <a:lnTo>
                    <a:pt x="0" y="0"/>
                  </a:lnTo>
                  <a:lnTo>
                    <a:pt x="0" y="12054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5950076" y="5798032"/>
              <a:ext cx="40005" cy="120650"/>
            </a:xfrm>
            <a:custGeom>
              <a:avLst/>
              <a:gdLst/>
              <a:ahLst/>
              <a:cxnLst/>
              <a:rect l="l" t="t" r="r" b="b"/>
              <a:pathLst>
                <a:path w="40004" h="120650">
                  <a:moveTo>
                    <a:pt x="39717" y="0"/>
                  </a:moveTo>
                  <a:lnTo>
                    <a:pt x="0" y="0"/>
                  </a:lnTo>
                  <a:lnTo>
                    <a:pt x="0" y="120546"/>
                  </a:lnTo>
                  <a:lnTo>
                    <a:pt x="39717" y="120546"/>
                  </a:lnTo>
                  <a:lnTo>
                    <a:pt x="397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5950076" y="5798032"/>
              <a:ext cx="40005" cy="120650"/>
            </a:xfrm>
            <a:custGeom>
              <a:avLst/>
              <a:gdLst/>
              <a:ahLst/>
              <a:cxnLst/>
              <a:rect l="l" t="t" r="r" b="b"/>
              <a:pathLst>
                <a:path w="40004" h="120650">
                  <a:moveTo>
                    <a:pt x="0" y="120546"/>
                  </a:moveTo>
                  <a:lnTo>
                    <a:pt x="39717" y="120546"/>
                  </a:lnTo>
                  <a:lnTo>
                    <a:pt x="39717" y="0"/>
                  </a:lnTo>
                  <a:lnTo>
                    <a:pt x="0" y="0"/>
                  </a:lnTo>
                  <a:lnTo>
                    <a:pt x="0" y="12054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5402706" y="5919908"/>
              <a:ext cx="40005" cy="416559"/>
            </a:xfrm>
            <a:custGeom>
              <a:avLst/>
              <a:gdLst/>
              <a:ahLst/>
              <a:cxnLst/>
              <a:rect l="l" t="t" r="r" b="b"/>
              <a:pathLst>
                <a:path w="40004" h="416560">
                  <a:moveTo>
                    <a:pt x="39717" y="0"/>
                  </a:moveTo>
                  <a:lnTo>
                    <a:pt x="0" y="0"/>
                  </a:lnTo>
                  <a:lnTo>
                    <a:pt x="0" y="416300"/>
                  </a:lnTo>
                  <a:lnTo>
                    <a:pt x="39717" y="416300"/>
                  </a:lnTo>
                  <a:lnTo>
                    <a:pt x="397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5402706" y="5919908"/>
              <a:ext cx="40005" cy="416559"/>
            </a:xfrm>
            <a:custGeom>
              <a:avLst/>
              <a:gdLst/>
              <a:ahLst/>
              <a:cxnLst/>
              <a:rect l="l" t="t" r="r" b="b"/>
              <a:pathLst>
                <a:path w="40004" h="416560">
                  <a:moveTo>
                    <a:pt x="0" y="416300"/>
                  </a:moveTo>
                  <a:lnTo>
                    <a:pt x="39717" y="416300"/>
                  </a:lnTo>
                  <a:lnTo>
                    <a:pt x="39717" y="0"/>
                  </a:lnTo>
                  <a:lnTo>
                    <a:pt x="0" y="0"/>
                  </a:lnTo>
                  <a:lnTo>
                    <a:pt x="0" y="41630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5950076" y="5919908"/>
              <a:ext cx="40005" cy="416559"/>
            </a:xfrm>
            <a:custGeom>
              <a:avLst/>
              <a:gdLst/>
              <a:ahLst/>
              <a:cxnLst/>
              <a:rect l="l" t="t" r="r" b="b"/>
              <a:pathLst>
                <a:path w="40004" h="416560">
                  <a:moveTo>
                    <a:pt x="39717" y="0"/>
                  </a:moveTo>
                  <a:lnTo>
                    <a:pt x="0" y="0"/>
                  </a:lnTo>
                  <a:lnTo>
                    <a:pt x="0" y="416300"/>
                  </a:lnTo>
                  <a:lnTo>
                    <a:pt x="39717" y="416300"/>
                  </a:lnTo>
                  <a:lnTo>
                    <a:pt x="397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5950076" y="5919908"/>
              <a:ext cx="40005" cy="416559"/>
            </a:xfrm>
            <a:custGeom>
              <a:avLst/>
              <a:gdLst/>
              <a:ahLst/>
              <a:cxnLst/>
              <a:rect l="l" t="t" r="r" b="b"/>
              <a:pathLst>
                <a:path w="40004" h="416560">
                  <a:moveTo>
                    <a:pt x="0" y="416300"/>
                  </a:moveTo>
                  <a:lnTo>
                    <a:pt x="39717" y="416300"/>
                  </a:lnTo>
                  <a:lnTo>
                    <a:pt x="39717" y="0"/>
                  </a:lnTo>
                  <a:lnTo>
                    <a:pt x="0" y="0"/>
                  </a:lnTo>
                  <a:lnTo>
                    <a:pt x="0" y="41630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938641" y="5917029"/>
              <a:ext cx="11430" cy="417830"/>
            </a:xfrm>
            <a:custGeom>
              <a:avLst/>
              <a:gdLst/>
              <a:ahLst/>
              <a:cxnLst/>
              <a:rect l="l" t="t" r="r" b="b"/>
              <a:pathLst>
                <a:path w="11429" h="417829">
                  <a:moveTo>
                    <a:pt x="11068" y="0"/>
                  </a:moveTo>
                  <a:lnTo>
                    <a:pt x="0" y="0"/>
                  </a:lnTo>
                  <a:lnTo>
                    <a:pt x="0" y="417305"/>
                  </a:lnTo>
                  <a:lnTo>
                    <a:pt x="11068" y="417305"/>
                  </a:lnTo>
                  <a:lnTo>
                    <a:pt x="110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5938641" y="5917029"/>
              <a:ext cx="11430" cy="417830"/>
            </a:xfrm>
            <a:custGeom>
              <a:avLst/>
              <a:gdLst/>
              <a:ahLst/>
              <a:cxnLst/>
              <a:rect l="l" t="t" r="r" b="b"/>
              <a:pathLst>
                <a:path w="11429" h="417829">
                  <a:moveTo>
                    <a:pt x="0" y="417305"/>
                  </a:moveTo>
                  <a:lnTo>
                    <a:pt x="11068" y="417305"/>
                  </a:lnTo>
                  <a:lnTo>
                    <a:pt x="11068" y="0"/>
                  </a:lnTo>
                  <a:lnTo>
                    <a:pt x="0" y="0"/>
                  </a:lnTo>
                  <a:lnTo>
                    <a:pt x="0" y="417305"/>
                  </a:lnTo>
                  <a:close/>
                </a:path>
              </a:pathLst>
            </a:custGeom>
            <a:ln w="317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5445262" y="5920065"/>
              <a:ext cx="491490" cy="417830"/>
            </a:xfrm>
            <a:custGeom>
              <a:avLst/>
              <a:gdLst/>
              <a:ahLst/>
              <a:cxnLst/>
              <a:rect l="l" t="t" r="r" b="b"/>
              <a:pathLst>
                <a:path w="491489" h="417829">
                  <a:moveTo>
                    <a:pt x="491170" y="0"/>
                  </a:moveTo>
                  <a:lnTo>
                    <a:pt x="0" y="0"/>
                  </a:lnTo>
                  <a:lnTo>
                    <a:pt x="0" y="417252"/>
                  </a:lnTo>
                  <a:lnTo>
                    <a:pt x="491170" y="417252"/>
                  </a:lnTo>
                  <a:lnTo>
                    <a:pt x="491170" y="0"/>
                  </a:lnTo>
                  <a:close/>
                </a:path>
              </a:pathLst>
            </a:custGeom>
            <a:solidFill>
              <a:srgbClr val="5A5A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5445262" y="5920065"/>
              <a:ext cx="491490" cy="417830"/>
            </a:xfrm>
            <a:custGeom>
              <a:avLst/>
              <a:gdLst/>
              <a:ahLst/>
              <a:cxnLst/>
              <a:rect l="l" t="t" r="r" b="b"/>
              <a:pathLst>
                <a:path w="491489" h="417829">
                  <a:moveTo>
                    <a:pt x="0" y="417252"/>
                  </a:moveTo>
                  <a:lnTo>
                    <a:pt x="491170" y="417252"/>
                  </a:lnTo>
                  <a:lnTo>
                    <a:pt x="491170" y="0"/>
                  </a:lnTo>
                  <a:lnTo>
                    <a:pt x="0" y="0"/>
                  </a:lnTo>
                  <a:lnTo>
                    <a:pt x="0" y="417252"/>
                  </a:lnTo>
                  <a:close/>
                </a:path>
              </a:pathLst>
            </a:custGeom>
            <a:ln w="3738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6" name="object 15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51911" y="6069178"/>
              <a:ext cx="475735" cy="59320"/>
            </a:xfrm>
            <a:prstGeom prst="rect">
              <a:avLst/>
            </a:prstGeom>
          </p:spPr>
        </p:pic>
        <p:sp>
          <p:nvSpPr>
            <p:cNvPr id="157" name="object 157"/>
            <p:cNvSpPr/>
            <p:nvPr/>
          </p:nvSpPr>
          <p:spPr>
            <a:xfrm>
              <a:off x="5451911" y="5929867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475735" y="0"/>
                  </a:moveTo>
                  <a:lnTo>
                    <a:pt x="0" y="0"/>
                  </a:lnTo>
                  <a:lnTo>
                    <a:pt x="0" y="59320"/>
                  </a:lnTo>
                  <a:lnTo>
                    <a:pt x="475735" y="59320"/>
                  </a:lnTo>
                  <a:lnTo>
                    <a:pt x="475735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5451911" y="5929867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0" y="59320"/>
                  </a:moveTo>
                  <a:lnTo>
                    <a:pt x="475735" y="59320"/>
                  </a:lnTo>
                  <a:lnTo>
                    <a:pt x="475735" y="0"/>
                  </a:lnTo>
                  <a:lnTo>
                    <a:pt x="0" y="0"/>
                  </a:lnTo>
                  <a:lnTo>
                    <a:pt x="0" y="59320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5451911" y="6137839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475735" y="0"/>
                  </a:moveTo>
                  <a:lnTo>
                    <a:pt x="0" y="0"/>
                  </a:lnTo>
                  <a:lnTo>
                    <a:pt x="0" y="59320"/>
                  </a:lnTo>
                  <a:lnTo>
                    <a:pt x="475735" y="59320"/>
                  </a:lnTo>
                  <a:lnTo>
                    <a:pt x="475735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5451911" y="6137839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0" y="59320"/>
                  </a:moveTo>
                  <a:lnTo>
                    <a:pt x="475735" y="59320"/>
                  </a:lnTo>
                  <a:lnTo>
                    <a:pt x="475735" y="0"/>
                  </a:lnTo>
                  <a:lnTo>
                    <a:pt x="0" y="0"/>
                  </a:lnTo>
                  <a:lnTo>
                    <a:pt x="0" y="59320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5451911" y="5999533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475735" y="0"/>
                  </a:moveTo>
                  <a:lnTo>
                    <a:pt x="0" y="0"/>
                  </a:lnTo>
                  <a:lnTo>
                    <a:pt x="0" y="59320"/>
                  </a:lnTo>
                  <a:lnTo>
                    <a:pt x="475735" y="59320"/>
                  </a:lnTo>
                  <a:lnTo>
                    <a:pt x="475735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5451911" y="5999533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0" y="59320"/>
                  </a:moveTo>
                  <a:lnTo>
                    <a:pt x="475735" y="59320"/>
                  </a:lnTo>
                  <a:lnTo>
                    <a:pt x="475735" y="0"/>
                  </a:lnTo>
                  <a:lnTo>
                    <a:pt x="0" y="0"/>
                  </a:lnTo>
                  <a:lnTo>
                    <a:pt x="0" y="59320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451911" y="6207494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475735" y="0"/>
                  </a:moveTo>
                  <a:lnTo>
                    <a:pt x="0" y="0"/>
                  </a:lnTo>
                  <a:lnTo>
                    <a:pt x="0" y="59320"/>
                  </a:lnTo>
                  <a:lnTo>
                    <a:pt x="475735" y="59320"/>
                  </a:lnTo>
                  <a:lnTo>
                    <a:pt x="475735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451911" y="6207494"/>
              <a:ext cx="476250" cy="59690"/>
            </a:xfrm>
            <a:custGeom>
              <a:avLst/>
              <a:gdLst/>
              <a:ahLst/>
              <a:cxnLst/>
              <a:rect l="l" t="t" r="r" b="b"/>
              <a:pathLst>
                <a:path w="476250" h="59689">
                  <a:moveTo>
                    <a:pt x="0" y="59320"/>
                  </a:moveTo>
                  <a:lnTo>
                    <a:pt x="475735" y="59320"/>
                  </a:lnTo>
                  <a:lnTo>
                    <a:pt x="475735" y="0"/>
                  </a:lnTo>
                  <a:lnTo>
                    <a:pt x="0" y="0"/>
                  </a:lnTo>
                  <a:lnTo>
                    <a:pt x="0" y="59320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6587825" y="5795833"/>
              <a:ext cx="123189" cy="122555"/>
            </a:xfrm>
            <a:custGeom>
              <a:avLst/>
              <a:gdLst/>
              <a:ahLst/>
              <a:cxnLst/>
              <a:rect l="l" t="t" r="r" b="b"/>
              <a:pathLst>
                <a:path w="123190" h="122554">
                  <a:moveTo>
                    <a:pt x="122588" y="0"/>
                  </a:moveTo>
                  <a:lnTo>
                    <a:pt x="0" y="0"/>
                  </a:lnTo>
                  <a:lnTo>
                    <a:pt x="0" y="121949"/>
                  </a:lnTo>
                  <a:lnTo>
                    <a:pt x="122588" y="121949"/>
                  </a:lnTo>
                  <a:lnTo>
                    <a:pt x="12258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6623661" y="5823486"/>
              <a:ext cx="51435" cy="66675"/>
            </a:xfrm>
            <a:custGeom>
              <a:avLst/>
              <a:gdLst/>
              <a:ahLst/>
              <a:cxnLst/>
              <a:rect l="l" t="t" r="r" b="b"/>
              <a:pathLst>
                <a:path w="51434" h="66675">
                  <a:moveTo>
                    <a:pt x="22911" y="0"/>
                  </a:moveTo>
                  <a:lnTo>
                    <a:pt x="17822" y="0"/>
                  </a:lnTo>
                  <a:lnTo>
                    <a:pt x="0" y="33319"/>
                  </a:lnTo>
                  <a:lnTo>
                    <a:pt x="17822" y="66639"/>
                  </a:lnTo>
                  <a:lnTo>
                    <a:pt x="22911" y="66639"/>
                  </a:lnTo>
                  <a:lnTo>
                    <a:pt x="25459" y="61875"/>
                  </a:lnTo>
                  <a:lnTo>
                    <a:pt x="20366" y="61875"/>
                  </a:lnTo>
                  <a:lnTo>
                    <a:pt x="5089" y="33319"/>
                  </a:lnTo>
                  <a:lnTo>
                    <a:pt x="22911" y="0"/>
                  </a:lnTo>
                  <a:close/>
                </a:path>
                <a:path w="51434" h="66675">
                  <a:moveTo>
                    <a:pt x="35641" y="4754"/>
                  </a:moveTo>
                  <a:lnTo>
                    <a:pt x="30545" y="4754"/>
                  </a:lnTo>
                  <a:lnTo>
                    <a:pt x="45822" y="33319"/>
                  </a:lnTo>
                  <a:lnTo>
                    <a:pt x="28000" y="66639"/>
                  </a:lnTo>
                  <a:lnTo>
                    <a:pt x="33100" y="66639"/>
                  </a:lnTo>
                  <a:lnTo>
                    <a:pt x="50911" y="33319"/>
                  </a:lnTo>
                  <a:lnTo>
                    <a:pt x="35641" y="4754"/>
                  </a:lnTo>
                  <a:close/>
                </a:path>
                <a:path w="51434" h="66675">
                  <a:moveTo>
                    <a:pt x="29277" y="11895"/>
                  </a:moveTo>
                  <a:lnTo>
                    <a:pt x="26733" y="16659"/>
                  </a:lnTo>
                  <a:lnTo>
                    <a:pt x="35644" y="33319"/>
                  </a:lnTo>
                  <a:lnTo>
                    <a:pt x="20366" y="61875"/>
                  </a:lnTo>
                  <a:lnTo>
                    <a:pt x="25459" y="61875"/>
                  </a:lnTo>
                  <a:lnTo>
                    <a:pt x="40733" y="33319"/>
                  </a:lnTo>
                  <a:lnTo>
                    <a:pt x="29277" y="11895"/>
                  </a:lnTo>
                  <a:close/>
                </a:path>
                <a:path w="51434" h="66675">
                  <a:moveTo>
                    <a:pt x="33100" y="0"/>
                  </a:moveTo>
                  <a:lnTo>
                    <a:pt x="28000" y="0"/>
                  </a:lnTo>
                  <a:lnTo>
                    <a:pt x="10178" y="33319"/>
                  </a:lnTo>
                  <a:lnTo>
                    <a:pt x="21644" y="54744"/>
                  </a:lnTo>
                  <a:lnTo>
                    <a:pt x="24188" y="49979"/>
                  </a:lnTo>
                  <a:lnTo>
                    <a:pt x="15277" y="33319"/>
                  </a:lnTo>
                  <a:lnTo>
                    <a:pt x="30545" y="4754"/>
                  </a:lnTo>
                  <a:lnTo>
                    <a:pt x="35641" y="4754"/>
                  </a:lnTo>
                  <a:lnTo>
                    <a:pt x="331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7" name="object 16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757419" y="5797194"/>
              <a:ext cx="122588" cy="121949"/>
            </a:xfrm>
            <a:prstGeom prst="rect">
              <a:avLst/>
            </a:prstGeom>
          </p:spPr>
        </p:pic>
      </p:grpSp>
      <p:sp>
        <p:nvSpPr>
          <p:cNvPr id="168" name="object 168"/>
          <p:cNvSpPr txBox="1"/>
          <p:nvPr/>
        </p:nvSpPr>
        <p:spPr>
          <a:xfrm>
            <a:off x="5987145" y="5780994"/>
            <a:ext cx="502284" cy="1536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90"/>
              </a:spcBef>
            </a:pPr>
            <a:r>
              <a:rPr sz="850" spc="-50" dirty="0">
                <a:solidFill>
                  <a:srgbClr val="FFFFFF"/>
                </a:solidFill>
                <a:latin typeface="Renault Group Book"/>
                <a:cs typeface="Renault Group Book"/>
              </a:rPr>
              <a:t>2</a:t>
            </a:r>
            <a:endParaRPr sz="850">
              <a:latin typeface="Renault Group Book"/>
              <a:cs typeface="Renault Group Book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5443597" y="5780994"/>
            <a:ext cx="499745" cy="1536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7145">
              <a:lnSpc>
                <a:spcPct val="100000"/>
              </a:lnSpc>
              <a:spcBef>
                <a:spcPts val="90"/>
              </a:spcBef>
            </a:pPr>
            <a:r>
              <a:rPr sz="850" spc="-50" dirty="0">
                <a:solidFill>
                  <a:srgbClr val="FFFFFF"/>
                </a:solidFill>
                <a:latin typeface="Renault Group Book"/>
                <a:cs typeface="Renault Group Book"/>
              </a:rPr>
              <a:t>1</a:t>
            </a:r>
            <a:endParaRPr sz="850">
              <a:latin typeface="Renault Group Book"/>
              <a:cs typeface="Renault Group Book"/>
            </a:endParaRPr>
          </a:p>
        </p:txBody>
      </p:sp>
      <p:grpSp>
        <p:nvGrpSpPr>
          <p:cNvPr id="170" name="object 170"/>
          <p:cNvGrpSpPr/>
          <p:nvPr/>
        </p:nvGrpSpPr>
        <p:grpSpPr>
          <a:xfrm>
            <a:off x="4191048" y="5820823"/>
            <a:ext cx="362585" cy="108585"/>
            <a:chOff x="4191048" y="5820823"/>
            <a:chExt cx="362585" cy="108585"/>
          </a:xfrm>
        </p:grpSpPr>
        <p:sp>
          <p:nvSpPr>
            <p:cNvPr id="171" name="object 171"/>
            <p:cNvSpPr/>
            <p:nvPr/>
          </p:nvSpPr>
          <p:spPr>
            <a:xfrm>
              <a:off x="4300301" y="5859044"/>
              <a:ext cx="253365" cy="32384"/>
            </a:xfrm>
            <a:custGeom>
              <a:avLst/>
              <a:gdLst/>
              <a:ahLst/>
              <a:cxnLst/>
              <a:rect l="l" t="t" r="r" b="b"/>
              <a:pathLst>
                <a:path w="253364" h="32385">
                  <a:moveTo>
                    <a:pt x="206422" y="0"/>
                  </a:moveTo>
                  <a:lnTo>
                    <a:pt x="198233" y="0"/>
                  </a:lnTo>
                  <a:lnTo>
                    <a:pt x="198233" y="31476"/>
                  </a:lnTo>
                  <a:lnTo>
                    <a:pt x="224254" y="31476"/>
                  </a:lnTo>
                  <a:lnTo>
                    <a:pt x="224254" y="25068"/>
                  </a:lnTo>
                  <a:lnTo>
                    <a:pt x="206422" y="25068"/>
                  </a:lnTo>
                  <a:lnTo>
                    <a:pt x="206422" y="0"/>
                  </a:lnTo>
                  <a:close/>
                </a:path>
                <a:path w="253364" h="32385">
                  <a:moveTo>
                    <a:pt x="241082" y="6398"/>
                  </a:moveTo>
                  <a:lnTo>
                    <a:pt x="232893" y="6398"/>
                  </a:lnTo>
                  <a:lnTo>
                    <a:pt x="232893" y="31476"/>
                  </a:lnTo>
                  <a:lnTo>
                    <a:pt x="241082" y="31476"/>
                  </a:lnTo>
                  <a:lnTo>
                    <a:pt x="241082" y="6398"/>
                  </a:lnTo>
                  <a:close/>
                </a:path>
                <a:path w="253364" h="32385">
                  <a:moveTo>
                    <a:pt x="253229" y="0"/>
                  </a:moveTo>
                  <a:lnTo>
                    <a:pt x="220757" y="0"/>
                  </a:lnTo>
                  <a:lnTo>
                    <a:pt x="220757" y="6398"/>
                  </a:lnTo>
                  <a:lnTo>
                    <a:pt x="253229" y="6398"/>
                  </a:lnTo>
                  <a:lnTo>
                    <a:pt x="253229" y="0"/>
                  </a:lnTo>
                  <a:close/>
                </a:path>
                <a:path w="253364" h="32385">
                  <a:moveTo>
                    <a:pt x="67529" y="0"/>
                  </a:moveTo>
                  <a:lnTo>
                    <a:pt x="40712" y="0"/>
                  </a:lnTo>
                  <a:lnTo>
                    <a:pt x="40712" y="31476"/>
                  </a:lnTo>
                  <a:lnTo>
                    <a:pt x="68042" y="31476"/>
                  </a:lnTo>
                  <a:lnTo>
                    <a:pt x="68042" y="25068"/>
                  </a:lnTo>
                  <a:lnTo>
                    <a:pt x="48901" y="25068"/>
                  </a:lnTo>
                  <a:lnTo>
                    <a:pt x="48901" y="18586"/>
                  </a:lnTo>
                  <a:lnTo>
                    <a:pt x="65927" y="18586"/>
                  </a:lnTo>
                  <a:lnTo>
                    <a:pt x="65927" y="12544"/>
                  </a:lnTo>
                  <a:lnTo>
                    <a:pt x="48901" y="12544"/>
                  </a:lnTo>
                  <a:lnTo>
                    <a:pt x="48901" y="6408"/>
                  </a:lnTo>
                  <a:lnTo>
                    <a:pt x="67529" y="6408"/>
                  </a:lnTo>
                  <a:lnTo>
                    <a:pt x="67529" y="0"/>
                  </a:lnTo>
                  <a:close/>
                </a:path>
                <a:path w="253364" h="32385">
                  <a:moveTo>
                    <a:pt x="83561" y="0"/>
                  </a:moveTo>
                  <a:lnTo>
                    <a:pt x="76587" y="0"/>
                  </a:lnTo>
                  <a:lnTo>
                    <a:pt x="76587" y="31476"/>
                  </a:lnTo>
                  <a:lnTo>
                    <a:pt x="83949" y="31476"/>
                  </a:lnTo>
                  <a:lnTo>
                    <a:pt x="83949" y="10795"/>
                  </a:lnTo>
                  <a:lnTo>
                    <a:pt x="93362" y="10795"/>
                  </a:lnTo>
                  <a:lnTo>
                    <a:pt x="83561" y="0"/>
                  </a:lnTo>
                  <a:close/>
                </a:path>
                <a:path w="253364" h="32385">
                  <a:moveTo>
                    <a:pt x="93362" y="10795"/>
                  </a:moveTo>
                  <a:lnTo>
                    <a:pt x="83949" y="10795"/>
                  </a:lnTo>
                  <a:lnTo>
                    <a:pt x="102567" y="31476"/>
                  </a:lnTo>
                  <a:lnTo>
                    <a:pt x="109645" y="31476"/>
                  </a:lnTo>
                  <a:lnTo>
                    <a:pt x="109645" y="20670"/>
                  </a:lnTo>
                  <a:lnTo>
                    <a:pt x="102326" y="20670"/>
                  </a:lnTo>
                  <a:lnTo>
                    <a:pt x="93362" y="10795"/>
                  </a:lnTo>
                  <a:close/>
                </a:path>
                <a:path w="253364" h="32385">
                  <a:moveTo>
                    <a:pt x="109645" y="0"/>
                  </a:moveTo>
                  <a:lnTo>
                    <a:pt x="102326" y="0"/>
                  </a:lnTo>
                  <a:lnTo>
                    <a:pt x="102326" y="20670"/>
                  </a:lnTo>
                  <a:lnTo>
                    <a:pt x="109645" y="20670"/>
                  </a:lnTo>
                  <a:lnTo>
                    <a:pt x="109645" y="0"/>
                  </a:lnTo>
                  <a:close/>
                </a:path>
                <a:path w="253364" h="32385">
                  <a:moveTo>
                    <a:pt x="164767" y="0"/>
                  </a:moveTo>
                  <a:lnTo>
                    <a:pt x="156505" y="0"/>
                  </a:lnTo>
                  <a:lnTo>
                    <a:pt x="156505" y="28000"/>
                  </a:lnTo>
                  <a:lnTo>
                    <a:pt x="163489" y="31958"/>
                  </a:lnTo>
                  <a:lnTo>
                    <a:pt x="181992" y="31958"/>
                  </a:lnTo>
                  <a:lnTo>
                    <a:pt x="188976" y="28000"/>
                  </a:lnTo>
                  <a:lnTo>
                    <a:pt x="188976" y="25487"/>
                  </a:lnTo>
                  <a:lnTo>
                    <a:pt x="165939" y="25487"/>
                  </a:lnTo>
                  <a:lnTo>
                    <a:pt x="164767" y="21728"/>
                  </a:lnTo>
                  <a:lnTo>
                    <a:pt x="164767" y="0"/>
                  </a:lnTo>
                  <a:close/>
                </a:path>
                <a:path w="253364" h="32385">
                  <a:moveTo>
                    <a:pt x="188976" y="0"/>
                  </a:moveTo>
                  <a:lnTo>
                    <a:pt x="180714" y="0"/>
                  </a:lnTo>
                  <a:lnTo>
                    <a:pt x="180714" y="21728"/>
                  </a:lnTo>
                  <a:lnTo>
                    <a:pt x="179542" y="25487"/>
                  </a:lnTo>
                  <a:lnTo>
                    <a:pt x="188976" y="25487"/>
                  </a:lnTo>
                  <a:lnTo>
                    <a:pt x="188976" y="0"/>
                  </a:lnTo>
                  <a:close/>
                </a:path>
                <a:path w="253364" h="32385">
                  <a:moveTo>
                    <a:pt x="139279" y="0"/>
                  </a:moveTo>
                  <a:lnTo>
                    <a:pt x="128651" y="0"/>
                  </a:lnTo>
                  <a:lnTo>
                    <a:pt x="115101" y="31476"/>
                  </a:lnTo>
                  <a:lnTo>
                    <a:pt x="123520" y="31476"/>
                  </a:lnTo>
                  <a:lnTo>
                    <a:pt x="125960" y="25623"/>
                  </a:lnTo>
                  <a:lnTo>
                    <a:pt x="150309" y="25623"/>
                  </a:lnTo>
                  <a:lnTo>
                    <a:pt x="147555" y="19225"/>
                  </a:lnTo>
                  <a:lnTo>
                    <a:pt x="128640" y="19225"/>
                  </a:lnTo>
                  <a:lnTo>
                    <a:pt x="133970" y="6481"/>
                  </a:lnTo>
                  <a:lnTo>
                    <a:pt x="142069" y="6481"/>
                  </a:lnTo>
                  <a:lnTo>
                    <a:pt x="139279" y="0"/>
                  </a:lnTo>
                  <a:close/>
                </a:path>
                <a:path w="253364" h="32385">
                  <a:moveTo>
                    <a:pt x="150309" y="25623"/>
                  </a:moveTo>
                  <a:lnTo>
                    <a:pt x="141970" y="25623"/>
                  </a:lnTo>
                  <a:lnTo>
                    <a:pt x="144410" y="31476"/>
                  </a:lnTo>
                  <a:lnTo>
                    <a:pt x="152829" y="31476"/>
                  </a:lnTo>
                  <a:lnTo>
                    <a:pt x="150309" y="25623"/>
                  </a:lnTo>
                  <a:close/>
                </a:path>
                <a:path w="253364" h="32385">
                  <a:moveTo>
                    <a:pt x="142069" y="6481"/>
                  </a:moveTo>
                  <a:lnTo>
                    <a:pt x="133970" y="6481"/>
                  </a:lnTo>
                  <a:lnTo>
                    <a:pt x="139290" y="19225"/>
                  </a:lnTo>
                  <a:lnTo>
                    <a:pt x="147555" y="19225"/>
                  </a:lnTo>
                  <a:lnTo>
                    <a:pt x="142069" y="6481"/>
                  </a:lnTo>
                  <a:close/>
                </a:path>
                <a:path w="253364" h="32385">
                  <a:moveTo>
                    <a:pt x="27476" y="0"/>
                  </a:moveTo>
                  <a:lnTo>
                    <a:pt x="0" y="0"/>
                  </a:lnTo>
                  <a:lnTo>
                    <a:pt x="0" y="31476"/>
                  </a:lnTo>
                  <a:lnTo>
                    <a:pt x="8199" y="31476"/>
                  </a:lnTo>
                  <a:lnTo>
                    <a:pt x="8199" y="21393"/>
                  </a:lnTo>
                  <a:lnTo>
                    <a:pt x="26982" y="21393"/>
                  </a:lnTo>
                  <a:lnTo>
                    <a:pt x="26178" y="20010"/>
                  </a:lnTo>
                  <a:lnTo>
                    <a:pt x="29843" y="18220"/>
                  </a:lnTo>
                  <a:lnTo>
                    <a:pt x="31651" y="15026"/>
                  </a:lnTo>
                  <a:lnTo>
                    <a:pt x="8199" y="15026"/>
                  </a:lnTo>
                  <a:lnTo>
                    <a:pt x="8199" y="6377"/>
                  </a:lnTo>
                  <a:lnTo>
                    <a:pt x="31770" y="6377"/>
                  </a:lnTo>
                  <a:lnTo>
                    <a:pt x="31770" y="4544"/>
                  </a:lnTo>
                  <a:lnTo>
                    <a:pt x="27476" y="0"/>
                  </a:lnTo>
                  <a:close/>
                </a:path>
                <a:path w="253364" h="32385">
                  <a:moveTo>
                    <a:pt x="26982" y="21393"/>
                  </a:moveTo>
                  <a:lnTo>
                    <a:pt x="18377" y="21393"/>
                  </a:lnTo>
                  <a:lnTo>
                    <a:pt x="23832" y="31476"/>
                  </a:lnTo>
                  <a:lnTo>
                    <a:pt x="32848" y="31476"/>
                  </a:lnTo>
                  <a:lnTo>
                    <a:pt x="26982" y="21393"/>
                  </a:lnTo>
                  <a:close/>
                </a:path>
                <a:path w="253364" h="32385">
                  <a:moveTo>
                    <a:pt x="31770" y="6377"/>
                  </a:moveTo>
                  <a:lnTo>
                    <a:pt x="21633" y="6377"/>
                  </a:lnTo>
                  <a:lnTo>
                    <a:pt x="23372" y="8209"/>
                  </a:lnTo>
                  <a:lnTo>
                    <a:pt x="23372" y="13183"/>
                  </a:lnTo>
                  <a:lnTo>
                    <a:pt x="21633" y="15026"/>
                  </a:lnTo>
                  <a:lnTo>
                    <a:pt x="31651" y="15026"/>
                  </a:lnTo>
                  <a:lnTo>
                    <a:pt x="31770" y="63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" name="object 17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191048" y="5820823"/>
              <a:ext cx="82828" cy="108399"/>
            </a:xfrm>
            <a:prstGeom prst="rect">
              <a:avLst/>
            </a:prstGeom>
          </p:spPr>
        </p:pic>
      </p:grpSp>
      <p:grpSp>
        <p:nvGrpSpPr>
          <p:cNvPr id="173" name="object 173"/>
          <p:cNvGrpSpPr/>
          <p:nvPr/>
        </p:nvGrpSpPr>
        <p:grpSpPr>
          <a:xfrm>
            <a:off x="8092985" y="5011306"/>
            <a:ext cx="4996180" cy="1298575"/>
            <a:chOff x="8092985" y="5011306"/>
            <a:chExt cx="4996180" cy="1298575"/>
          </a:xfrm>
        </p:grpSpPr>
        <p:pic>
          <p:nvPicPr>
            <p:cNvPr id="174" name="object 17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94959" y="5011306"/>
              <a:ext cx="4990301" cy="1290974"/>
            </a:xfrm>
            <a:prstGeom prst="rect">
              <a:avLst/>
            </a:prstGeom>
          </p:spPr>
        </p:pic>
        <p:sp>
          <p:nvSpPr>
            <p:cNvPr id="175" name="object 175"/>
            <p:cNvSpPr/>
            <p:nvPr/>
          </p:nvSpPr>
          <p:spPr>
            <a:xfrm>
              <a:off x="8097430" y="6305397"/>
              <a:ext cx="4987290" cy="0"/>
            </a:xfrm>
            <a:custGeom>
              <a:avLst/>
              <a:gdLst/>
              <a:ahLst/>
              <a:cxnLst/>
              <a:rect l="l" t="t" r="r" b="b"/>
              <a:pathLst>
                <a:path w="4987290">
                  <a:moveTo>
                    <a:pt x="0" y="0"/>
                  </a:moveTo>
                  <a:lnTo>
                    <a:pt x="4987003" y="0"/>
                  </a:lnTo>
                </a:path>
              </a:pathLst>
            </a:custGeom>
            <a:ln w="87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9540760" y="5925924"/>
              <a:ext cx="2641600" cy="373380"/>
            </a:xfrm>
            <a:custGeom>
              <a:avLst/>
              <a:gdLst/>
              <a:ahLst/>
              <a:cxnLst/>
              <a:rect l="l" t="t" r="r" b="b"/>
              <a:pathLst>
                <a:path w="2641600" h="373379">
                  <a:moveTo>
                    <a:pt x="1541399" y="0"/>
                  </a:moveTo>
                  <a:lnTo>
                    <a:pt x="0" y="0"/>
                  </a:lnTo>
                  <a:lnTo>
                    <a:pt x="0" y="373126"/>
                  </a:lnTo>
                  <a:lnTo>
                    <a:pt x="1541399" y="373126"/>
                  </a:lnTo>
                  <a:lnTo>
                    <a:pt x="1541399" y="0"/>
                  </a:lnTo>
                  <a:close/>
                </a:path>
                <a:path w="2641600" h="373379">
                  <a:moveTo>
                    <a:pt x="2641219" y="0"/>
                  </a:moveTo>
                  <a:lnTo>
                    <a:pt x="1984857" y="0"/>
                  </a:lnTo>
                  <a:lnTo>
                    <a:pt x="1984857" y="373126"/>
                  </a:lnTo>
                  <a:lnTo>
                    <a:pt x="2641219" y="373126"/>
                  </a:lnTo>
                  <a:lnTo>
                    <a:pt x="2641219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9540760" y="6274500"/>
              <a:ext cx="2641600" cy="24765"/>
            </a:xfrm>
            <a:custGeom>
              <a:avLst/>
              <a:gdLst/>
              <a:ahLst/>
              <a:cxnLst/>
              <a:rect l="l" t="t" r="r" b="b"/>
              <a:pathLst>
                <a:path w="2641600" h="24764">
                  <a:moveTo>
                    <a:pt x="1541399" y="0"/>
                  </a:moveTo>
                  <a:lnTo>
                    <a:pt x="0" y="0"/>
                  </a:lnTo>
                  <a:lnTo>
                    <a:pt x="0" y="24549"/>
                  </a:lnTo>
                  <a:lnTo>
                    <a:pt x="1541399" y="24549"/>
                  </a:lnTo>
                  <a:lnTo>
                    <a:pt x="1541399" y="0"/>
                  </a:lnTo>
                  <a:close/>
                </a:path>
                <a:path w="2641600" h="24764">
                  <a:moveTo>
                    <a:pt x="2641231" y="0"/>
                  </a:moveTo>
                  <a:lnTo>
                    <a:pt x="1984857" y="0"/>
                  </a:lnTo>
                  <a:lnTo>
                    <a:pt x="1984857" y="24549"/>
                  </a:lnTo>
                  <a:lnTo>
                    <a:pt x="2641231" y="24549"/>
                  </a:lnTo>
                  <a:lnTo>
                    <a:pt x="2641231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9540763" y="5888902"/>
              <a:ext cx="2641600" cy="410209"/>
            </a:xfrm>
            <a:custGeom>
              <a:avLst/>
              <a:gdLst/>
              <a:ahLst/>
              <a:cxnLst/>
              <a:rect l="l" t="t" r="r" b="b"/>
              <a:pathLst>
                <a:path w="2641600" h="410210">
                  <a:moveTo>
                    <a:pt x="0" y="410142"/>
                  </a:moveTo>
                  <a:lnTo>
                    <a:pt x="2641226" y="410142"/>
                  </a:lnTo>
                  <a:lnTo>
                    <a:pt x="2641226" y="0"/>
                  </a:lnTo>
                  <a:lnTo>
                    <a:pt x="0" y="0"/>
                  </a:lnTo>
                  <a:lnTo>
                    <a:pt x="0" y="410142"/>
                  </a:lnTo>
                  <a:close/>
                </a:path>
              </a:pathLst>
            </a:custGeom>
            <a:ln w="3560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9535506" y="5580300"/>
              <a:ext cx="2646680" cy="346075"/>
            </a:xfrm>
            <a:custGeom>
              <a:avLst/>
              <a:gdLst/>
              <a:ahLst/>
              <a:cxnLst/>
              <a:rect l="l" t="t" r="r" b="b"/>
              <a:pathLst>
                <a:path w="2646679" h="346075">
                  <a:moveTo>
                    <a:pt x="2646483" y="0"/>
                  </a:moveTo>
                  <a:lnTo>
                    <a:pt x="0" y="0"/>
                  </a:lnTo>
                  <a:lnTo>
                    <a:pt x="0" y="345618"/>
                  </a:lnTo>
                  <a:lnTo>
                    <a:pt x="2646483" y="345618"/>
                  </a:lnTo>
                  <a:lnTo>
                    <a:pt x="26464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0669658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0854532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1039406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1224279" y="5580290"/>
              <a:ext cx="185420" cy="187325"/>
            </a:xfrm>
            <a:custGeom>
              <a:avLst/>
              <a:gdLst/>
              <a:ahLst/>
              <a:cxnLst/>
              <a:rect l="l" t="t" r="r" b="b"/>
              <a:pathLst>
                <a:path w="185420" h="187325">
                  <a:moveTo>
                    <a:pt x="0" y="0"/>
                  </a:moveTo>
                  <a:lnTo>
                    <a:pt x="0" y="186767"/>
                  </a:lnTo>
                </a:path>
                <a:path w="185420" h="187325">
                  <a:moveTo>
                    <a:pt x="184873" y="0"/>
                  </a:moveTo>
                  <a:lnTo>
                    <a:pt x="184873" y="186767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1594026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9560416" y="5580290"/>
              <a:ext cx="2218690" cy="346075"/>
            </a:xfrm>
            <a:custGeom>
              <a:avLst/>
              <a:gdLst/>
              <a:ahLst/>
              <a:cxnLst/>
              <a:rect l="l" t="t" r="r" b="b"/>
              <a:pathLst>
                <a:path w="2218690" h="346075">
                  <a:moveTo>
                    <a:pt x="2218484" y="313387"/>
                  </a:moveTo>
                  <a:lnTo>
                    <a:pt x="2218484" y="345618"/>
                  </a:lnTo>
                </a:path>
                <a:path w="2218690" h="346075">
                  <a:moveTo>
                    <a:pt x="2218484" y="0"/>
                  </a:moveTo>
                  <a:lnTo>
                    <a:pt x="2218484" y="190044"/>
                  </a:lnTo>
                </a:path>
                <a:path w="2218690" h="346075">
                  <a:moveTo>
                    <a:pt x="0" y="336947"/>
                  </a:moveTo>
                  <a:lnTo>
                    <a:pt x="0" y="345618"/>
                  </a:lnTo>
                </a:path>
                <a:path w="2218690" h="346075">
                  <a:moveTo>
                    <a:pt x="0" y="0"/>
                  </a:moveTo>
                  <a:lnTo>
                    <a:pt x="0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1963775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9745289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336947"/>
                  </a:moveTo>
                  <a:lnTo>
                    <a:pt x="0" y="345618"/>
                  </a:lnTo>
                </a:path>
                <a:path h="346075">
                  <a:moveTo>
                    <a:pt x="0" y="0"/>
                  </a:moveTo>
                  <a:lnTo>
                    <a:pt x="0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12148649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9930163" y="5580290"/>
              <a:ext cx="554990" cy="346075"/>
            </a:xfrm>
            <a:custGeom>
              <a:avLst/>
              <a:gdLst/>
              <a:ahLst/>
              <a:cxnLst/>
              <a:rect l="l" t="t" r="r" b="b"/>
              <a:pathLst>
                <a:path w="554990" h="346075">
                  <a:moveTo>
                    <a:pt x="0" y="336947"/>
                  </a:moveTo>
                  <a:lnTo>
                    <a:pt x="0" y="345618"/>
                  </a:lnTo>
                </a:path>
                <a:path w="554990" h="346075">
                  <a:moveTo>
                    <a:pt x="0" y="0"/>
                  </a:moveTo>
                  <a:lnTo>
                    <a:pt x="0" y="194369"/>
                  </a:lnTo>
                </a:path>
                <a:path w="554990" h="346075">
                  <a:moveTo>
                    <a:pt x="184873" y="336947"/>
                  </a:moveTo>
                  <a:lnTo>
                    <a:pt x="184873" y="345618"/>
                  </a:lnTo>
                </a:path>
                <a:path w="554990" h="346075">
                  <a:moveTo>
                    <a:pt x="184873" y="0"/>
                  </a:moveTo>
                  <a:lnTo>
                    <a:pt x="184873" y="194369"/>
                  </a:lnTo>
                </a:path>
                <a:path w="554990" h="346075">
                  <a:moveTo>
                    <a:pt x="369747" y="336947"/>
                  </a:moveTo>
                  <a:lnTo>
                    <a:pt x="369747" y="345618"/>
                  </a:lnTo>
                </a:path>
                <a:path w="554990" h="346075">
                  <a:moveTo>
                    <a:pt x="369747" y="0"/>
                  </a:moveTo>
                  <a:lnTo>
                    <a:pt x="369747" y="194369"/>
                  </a:lnTo>
                </a:path>
                <a:path w="554990" h="346075">
                  <a:moveTo>
                    <a:pt x="554620" y="336947"/>
                  </a:moveTo>
                  <a:lnTo>
                    <a:pt x="554620" y="345618"/>
                  </a:lnTo>
                </a:path>
                <a:path w="554990" h="346075">
                  <a:moveTo>
                    <a:pt x="554620" y="0"/>
                  </a:moveTo>
                  <a:lnTo>
                    <a:pt x="554620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10700470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10885343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11070218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9591228" y="5580290"/>
              <a:ext cx="2218690" cy="346075"/>
            </a:xfrm>
            <a:custGeom>
              <a:avLst/>
              <a:gdLst/>
              <a:ahLst/>
              <a:cxnLst/>
              <a:rect l="l" t="t" r="r" b="b"/>
              <a:pathLst>
                <a:path w="2218690" h="346075">
                  <a:moveTo>
                    <a:pt x="1663863" y="0"/>
                  </a:moveTo>
                  <a:lnTo>
                    <a:pt x="1663863" y="186767"/>
                  </a:lnTo>
                </a:path>
                <a:path w="2218690" h="346075">
                  <a:moveTo>
                    <a:pt x="1848737" y="0"/>
                  </a:moveTo>
                  <a:lnTo>
                    <a:pt x="1848737" y="186767"/>
                  </a:lnTo>
                </a:path>
                <a:path w="2218690" h="346075">
                  <a:moveTo>
                    <a:pt x="2033609" y="313387"/>
                  </a:moveTo>
                  <a:lnTo>
                    <a:pt x="2033609" y="345618"/>
                  </a:lnTo>
                </a:path>
                <a:path w="2218690" h="346075">
                  <a:moveTo>
                    <a:pt x="2033609" y="0"/>
                  </a:moveTo>
                  <a:lnTo>
                    <a:pt x="2033609" y="190044"/>
                  </a:lnTo>
                </a:path>
                <a:path w="2218690" h="346075">
                  <a:moveTo>
                    <a:pt x="2218484" y="313387"/>
                  </a:moveTo>
                  <a:lnTo>
                    <a:pt x="2218484" y="345618"/>
                  </a:lnTo>
                </a:path>
                <a:path w="2218690" h="346075">
                  <a:moveTo>
                    <a:pt x="2218484" y="0"/>
                  </a:moveTo>
                  <a:lnTo>
                    <a:pt x="2218484" y="190044"/>
                  </a:lnTo>
                </a:path>
                <a:path w="2218690" h="346075">
                  <a:moveTo>
                    <a:pt x="0" y="336947"/>
                  </a:moveTo>
                  <a:lnTo>
                    <a:pt x="0" y="345618"/>
                  </a:lnTo>
                </a:path>
                <a:path w="2218690" h="346075">
                  <a:moveTo>
                    <a:pt x="0" y="0"/>
                  </a:moveTo>
                  <a:lnTo>
                    <a:pt x="0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11994587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9776101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336947"/>
                  </a:moveTo>
                  <a:lnTo>
                    <a:pt x="0" y="345618"/>
                  </a:lnTo>
                </a:path>
                <a:path h="346075">
                  <a:moveTo>
                    <a:pt x="0" y="0"/>
                  </a:moveTo>
                  <a:lnTo>
                    <a:pt x="0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12179460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9960975" y="5580290"/>
              <a:ext cx="554990" cy="346075"/>
            </a:xfrm>
            <a:custGeom>
              <a:avLst/>
              <a:gdLst/>
              <a:ahLst/>
              <a:cxnLst/>
              <a:rect l="l" t="t" r="r" b="b"/>
              <a:pathLst>
                <a:path w="554990" h="346075">
                  <a:moveTo>
                    <a:pt x="0" y="336947"/>
                  </a:moveTo>
                  <a:lnTo>
                    <a:pt x="0" y="345618"/>
                  </a:lnTo>
                </a:path>
                <a:path w="554990" h="346075">
                  <a:moveTo>
                    <a:pt x="0" y="0"/>
                  </a:moveTo>
                  <a:lnTo>
                    <a:pt x="0" y="194369"/>
                  </a:lnTo>
                </a:path>
                <a:path w="554990" h="346075">
                  <a:moveTo>
                    <a:pt x="184873" y="336947"/>
                  </a:moveTo>
                  <a:lnTo>
                    <a:pt x="184873" y="345618"/>
                  </a:lnTo>
                </a:path>
                <a:path w="554990" h="346075">
                  <a:moveTo>
                    <a:pt x="184873" y="0"/>
                  </a:moveTo>
                  <a:lnTo>
                    <a:pt x="184873" y="194369"/>
                  </a:lnTo>
                </a:path>
                <a:path w="554990" h="346075">
                  <a:moveTo>
                    <a:pt x="369747" y="336947"/>
                  </a:moveTo>
                  <a:lnTo>
                    <a:pt x="369747" y="345618"/>
                  </a:lnTo>
                </a:path>
                <a:path w="554990" h="346075">
                  <a:moveTo>
                    <a:pt x="369747" y="0"/>
                  </a:moveTo>
                  <a:lnTo>
                    <a:pt x="369747" y="194369"/>
                  </a:lnTo>
                </a:path>
                <a:path w="554990" h="346075">
                  <a:moveTo>
                    <a:pt x="554620" y="336947"/>
                  </a:moveTo>
                  <a:lnTo>
                    <a:pt x="554620" y="345618"/>
                  </a:lnTo>
                </a:path>
                <a:path w="554990" h="346075">
                  <a:moveTo>
                    <a:pt x="554620" y="0"/>
                  </a:moveTo>
                  <a:lnTo>
                    <a:pt x="554620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10731282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10916157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9622040" y="5580290"/>
              <a:ext cx="2218690" cy="346075"/>
            </a:xfrm>
            <a:custGeom>
              <a:avLst/>
              <a:gdLst/>
              <a:ahLst/>
              <a:cxnLst/>
              <a:rect l="l" t="t" r="r" b="b"/>
              <a:pathLst>
                <a:path w="2218690" h="346075">
                  <a:moveTo>
                    <a:pt x="1478989" y="0"/>
                  </a:moveTo>
                  <a:lnTo>
                    <a:pt x="1478989" y="186767"/>
                  </a:lnTo>
                </a:path>
                <a:path w="2218690" h="346075">
                  <a:moveTo>
                    <a:pt x="1663865" y="0"/>
                  </a:moveTo>
                  <a:lnTo>
                    <a:pt x="1663865" y="186767"/>
                  </a:lnTo>
                </a:path>
                <a:path w="2218690" h="346075">
                  <a:moveTo>
                    <a:pt x="1848737" y="0"/>
                  </a:moveTo>
                  <a:lnTo>
                    <a:pt x="1848737" y="186767"/>
                  </a:lnTo>
                </a:path>
                <a:path w="2218690" h="346075">
                  <a:moveTo>
                    <a:pt x="2033612" y="313387"/>
                  </a:moveTo>
                  <a:lnTo>
                    <a:pt x="2033612" y="345618"/>
                  </a:lnTo>
                </a:path>
                <a:path w="2218690" h="346075">
                  <a:moveTo>
                    <a:pt x="2033612" y="0"/>
                  </a:moveTo>
                  <a:lnTo>
                    <a:pt x="2033612" y="190044"/>
                  </a:lnTo>
                </a:path>
                <a:path w="2218690" h="346075">
                  <a:moveTo>
                    <a:pt x="2218485" y="313387"/>
                  </a:moveTo>
                  <a:lnTo>
                    <a:pt x="2218485" y="345618"/>
                  </a:lnTo>
                </a:path>
                <a:path w="2218690" h="346075">
                  <a:moveTo>
                    <a:pt x="2218485" y="0"/>
                  </a:moveTo>
                  <a:lnTo>
                    <a:pt x="2218485" y="190044"/>
                  </a:lnTo>
                </a:path>
                <a:path w="2218690" h="346075">
                  <a:moveTo>
                    <a:pt x="0" y="336947"/>
                  </a:moveTo>
                  <a:lnTo>
                    <a:pt x="0" y="345618"/>
                  </a:lnTo>
                </a:path>
                <a:path w="2218690" h="346075">
                  <a:moveTo>
                    <a:pt x="0" y="0"/>
                  </a:moveTo>
                  <a:lnTo>
                    <a:pt x="0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12025400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9806913" y="5580290"/>
              <a:ext cx="554990" cy="346075"/>
            </a:xfrm>
            <a:custGeom>
              <a:avLst/>
              <a:gdLst/>
              <a:ahLst/>
              <a:cxnLst/>
              <a:rect l="l" t="t" r="r" b="b"/>
              <a:pathLst>
                <a:path w="554990" h="346075">
                  <a:moveTo>
                    <a:pt x="0" y="336947"/>
                  </a:moveTo>
                  <a:lnTo>
                    <a:pt x="0" y="345618"/>
                  </a:lnTo>
                </a:path>
                <a:path w="554990" h="346075">
                  <a:moveTo>
                    <a:pt x="0" y="0"/>
                  </a:moveTo>
                  <a:lnTo>
                    <a:pt x="0" y="194369"/>
                  </a:lnTo>
                </a:path>
                <a:path w="554990" h="346075">
                  <a:moveTo>
                    <a:pt x="184874" y="336947"/>
                  </a:moveTo>
                  <a:lnTo>
                    <a:pt x="184874" y="345618"/>
                  </a:lnTo>
                </a:path>
                <a:path w="554990" h="346075">
                  <a:moveTo>
                    <a:pt x="184874" y="0"/>
                  </a:moveTo>
                  <a:lnTo>
                    <a:pt x="184874" y="194369"/>
                  </a:lnTo>
                </a:path>
                <a:path w="554990" h="346075">
                  <a:moveTo>
                    <a:pt x="369747" y="336947"/>
                  </a:moveTo>
                  <a:lnTo>
                    <a:pt x="369747" y="345618"/>
                  </a:lnTo>
                </a:path>
                <a:path w="554990" h="346075">
                  <a:moveTo>
                    <a:pt x="369747" y="0"/>
                  </a:moveTo>
                  <a:lnTo>
                    <a:pt x="369747" y="194369"/>
                  </a:lnTo>
                </a:path>
                <a:path w="554990" h="346075">
                  <a:moveTo>
                    <a:pt x="554620" y="336947"/>
                  </a:moveTo>
                  <a:lnTo>
                    <a:pt x="554620" y="345618"/>
                  </a:lnTo>
                </a:path>
                <a:path w="554990" h="346075">
                  <a:moveTo>
                    <a:pt x="554620" y="0"/>
                  </a:moveTo>
                  <a:lnTo>
                    <a:pt x="554620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10546408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10762095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10946969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9652851" y="5580290"/>
              <a:ext cx="2218690" cy="346075"/>
            </a:xfrm>
            <a:custGeom>
              <a:avLst/>
              <a:gdLst/>
              <a:ahLst/>
              <a:cxnLst/>
              <a:rect l="l" t="t" r="r" b="b"/>
              <a:pathLst>
                <a:path w="2218690" h="346075">
                  <a:moveTo>
                    <a:pt x="1478990" y="0"/>
                  </a:moveTo>
                  <a:lnTo>
                    <a:pt x="1478990" y="186767"/>
                  </a:lnTo>
                </a:path>
                <a:path w="2218690" h="346075">
                  <a:moveTo>
                    <a:pt x="1663865" y="0"/>
                  </a:moveTo>
                  <a:lnTo>
                    <a:pt x="1663865" y="186767"/>
                  </a:lnTo>
                </a:path>
                <a:path w="2218690" h="346075">
                  <a:moveTo>
                    <a:pt x="1848738" y="0"/>
                  </a:moveTo>
                  <a:lnTo>
                    <a:pt x="1848738" y="186767"/>
                  </a:lnTo>
                </a:path>
                <a:path w="2218690" h="346075">
                  <a:moveTo>
                    <a:pt x="2033613" y="313387"/>
                  </a:moveTo>
                  <a:lnTo>
                    <a:pt x="2033613" y="345618"/>
                  </a:lnTo>
                </a:path>
                <a:path w="2218690" h="346075">
                  <a:moveTo>
                    <a:pt x="2033613" y="0"/>
                  </a:moveTo>
                  <a:lnTo>
                    <a:pt x="2033613" y="190044"/>
                  </a:lnTo>
                </a:path>
                <a:path w="2218690" h="346075">
                  <a:moveTo>
                    <a:pt x="2218485" y="313387"/>
                  </a:moveTo>
                  <a:lnTo>
                    <a:pt x="2218485" y="345618"/>
                  </a:lnTo>
                </a:path>
                <a:path w="2218690" h="346075">
                  <a:moveTo>
                    <a:pt x="2218485" y="0"/>
                  </a:moveTo>
                  <a:lnTo>
                    <a:pt x="2218485" y="190044"/>
                  </a:lnTo>
                </a:path>
                <a:path w="2218690" h="346075">
                  <a:moveTo>
                    <a:pt x="0" y="336947"/>
                  </a:moveTo>
                  <a:lnTo>
                    <a:pt x="0" y="345618"/>
                  </a:lnTo>
                </a:path>
                <a:path w="2218690" h="346075">
                  <a:moveTo>
                    <a:pt x="0" y="0"/>
                  </a:moveTo>
                  <a:lnTo>
                    <a:pt x="0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12056211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9837725" y="5580290"/>
              <a:ext cx="554990" cy="346075"/>
            </a:xfrm>
            <a:custGeom>
              <a:avLst/>
              <a:gdLst/>
              <a:ahLst/>
              <a:cxnLst/>
              <a:rect l="l" t="t" r="r" b="b"/>
              <a:pathLst>
                <a:path w="554990" h="346075">
                  <a:moveTo>
                    <a:pt x="0" y="336947"/>
                  </a:moveTo>
                  <a:lnTo>
                    <a:pt x="0" y="345618"/>
                  </a:lnTo>
                </a:path>
                <a:path w="554990" h="346075">
                  <a:moveTo>
                    <a:pt x="0" y="0"/>
                  </a:moveTo>
                  <a:lnTo>
                    <a:pt x="0" y="194369"/>
                  </a:lnTo>
                </a:path>
                <a:path w="554990" h="346075">
                  <a:moveTo>
                    <a:pt x="184874" y="336947"/>
                  </a:moveTo>
                  <a:lnTo>
                    <a:pt x="184874" y="345618"/>
                  </a:lnTo>
                </a:path>
                <a:path w="554990" h="346075">
                  <a:moveTo>
                    <a:pt x="184874" y="0"/>
                  </a:moveTo>
                  <a:lnTo>
                    <a:pt x="184874" y="194369"/>
                  </a:lnTo>
                </a:path>
                <a:path w="554990" h="346075">
                  <a:moveTo>
                    <a:pt x="369748" y="336947"/>
                  </a:moveTo>
                  <a:lnTo>
                    <a:pt x="369748" y="345618"/>
                  </a:lnTo>
                </a:path>
                <a:path w="554990" h="346075">
                  <a:moveTo>
                    <a:pt x="369748" y="0"/>
                  </a:moveTo>
                  <a:lnTo>
                    <a:pt x="369748" y="194369"/>
                  </a:lnTo>
                </a:path>
                <a:path w="554990" h="346075">
                  <a:moveTo>
                    <a:pt x="554622" y="336947"/>
                  </a:moveTo>
                  <a:lnTo>
                    <a:pt x="554622" y="345618"/>
                  </a:lnTo>
                </a:path>
                <a:path w="554990" h="346075">
                  <a:moveTo>
                    <a:pt x="554622" y="0"/>
                  </a:moveTo>
                  <a:lnTo>
                    <a:pt x="554622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10577222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10792908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10977781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11162655" y="5580290"/>
              <a:ext cx="185420" cy="187325"/>
            </a:xfrm>
            <a:custGeom>
              <a:avLst/>
              <a:gdLst/>
              <a:ahLst/>
              <a:cxnLst/>
              <a:rect l="l" t="t" r="r" b="b"/>
              <a:pathLst>
                <a:path w="185420" h="187325">
                  <a:moveTo>
                    <a:pt x="0" y="0"/>
                  </a:moveTo>
                  <a:lnTo>
                    <a:pt x="0" y="186767"/>
                  </a:lnTo>
                </a:path>
                <a:path w="185420" h="187325">
                  <a:moveTo>
                    <a:pt x="184873" y="0"/>
                  </a:moveTo>
                  <a:lnTo>
                    <a:pt x="184873" y="186767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11532402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11717277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313387"/>
                  </a:moveTo>
                  <a:lnTo>
                    <a:pt x="0" y="345618"/>
                  </a:lnTo>
                </a:path>
                <a:path h="346075">
                  <a:moveTo>
                    <a:pt x="0" y="0"/>
                  </a:moveTo>
                  <a:lnTo>
                    <a:pt x="0" y="190044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1902150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9683664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336947"/>
                  </a:moveTo>
                  <a:lnTo>
                    <a:pt x="0" y="345618"/>
                  </a:lnTo>
                </a:path>
                <a:path h="346075">
                  <a:moveTo>
                    <a:pt x="0" y="0"/>
                  </a:moveTo>
                  <a:lnTo>
                    <a:pt x="0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12087025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9868539" y="5580290"/>
              <a:ext cx="554990" cy="346075"/>
            </a:xfrm>
            <a:custGeom>
              <a:avLst/>
              <a:gdLst/>
              <a:ahLst/>
              <a:cxnLst/>
              <a:rect l="l" t="t" r="r" b="b"/>
              <a:pathLst>
                <a:path w="554990" h="346075">
                  <a:moveTo>
                    <a:pt x="0" y="336947"/>
                  </a:moveTo>
                  <a:lnTo>
                    <a:pt x="0" y="345618"/>
                  </a:lnTo>
                </a:path>
                <a:path w="554990" h="346075">
                  <a:moveTo>
                    <a:pt x="0" y="0"/>
                  </a:moveTo>
                  <a:lnTo>
                    <a:pt x="0" y="194369"/>
                  </a:lnTo>
                </a:path>
                <a:path w="554990" h="346075">
                  <a:moveTo>
                    <a:pt x="184872" y="336947"/>
                  </a:moveTo>
                  <a:lnTo>
                    <a:pt x="184872" y="345618"/>
                  </a:lnTo>
                </a:path>
                <a:path w="554990" h="346075">
                  <a:moveTo>
                    <a:pt x="184872" y="0"/>
                  </a:moveTo>
                  <a:lnTo>
                    <a:pt x="184872" y="194369"/>
                  </a:lnTo>
                </a:path>
                <a:path w="554990" h="346075">
                  <a:moveTo>
                    <a:pt x="369748" y="336947"/>
                  </a:moveTo>
                  <a:lnTo>
                    <a:pt x="369748" y="345618"/>
                  </a:lnTo>
                </a:path>
                <a:path w="554990" h="346075">
                  <a:moveTo>
                    <a:pt x="369748" y="0"/>
                  </a:moveTo>
                  <a:lnTo>
                    <a:pt x="369748" y="194369"/>
                  </a:lnTo>
                </a:path>
                <a:path w="554990" h="346075">
                  <a:moveTo>
                    <a:pt x="554620" y="336947"/>
                  </a:moveTo>
                  <a:lnTo>
                    <a:pt x="554620" y="345618"/>
                  </a:lnTo>
                </a:path>
                <a:path w="554990" h="346075">
                  <a:moveTo>
                    <a:pt x="554620" y="0"/>
                  </a:moveTo>
                  <a:lnTo>
                    <a:pt x="554620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10608034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10823719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11008594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11193467" y="5580290"/>
              <a:ext cx="185420" cy="187325"/>
            </a:xfrm>
            <a:custGeom>
              <a:avLst/>
              <a:gdLst/>
              <a:ahLst/>
              <a:cxnLst/>
              <a:rect l="l" t="t" r="r" b="b"/>
              <a:pathLst>
                <a:path w="185420" h="187325">
                  <a:moveTo>
                    <a:pt x="0" y="0"/>
                  </a:moveTo>
                  <a:lnTo>
                    <a:pt x="0" y="186767"/>
                  </a:lnTo>
                </a:path>
                <a:path w="185420" h="187325">
                  <a:moveTo>
                    <a:pt x="184873" y="0"/>
                  </a:moveTo>
                  <a:lnTo>
                    <a:pt x="184873" y="186767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11563214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11748088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11932961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9714477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336947"/>
                  </a:moveTo>
                  <a:lnTo>
                    <a:pt x="0" y="345618"/>
                  </a:lnTo>
                </a:path>
                <a:path h="346075">
                  <a:moveTo>
                    <a:pt x="0" y="0"/>
                  </a:moveTo>
                  <a:lnTo>
                    <a:pt x="0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12117836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9899351" y="5580290"/>
              <a:ext cx="554990" cy="346075"/>
            </a:xfrm>
            <a:custGeom>
              <a:avLst/>
              <a:gdLst/>
              <a:ahLst/>
              <a:cxnLst/>
              <a:rect l="l" t="t" r="r" b="b"/>
              <a:pathLst>
                <a:path w="554990" h="346075">
                  <a:moveTo>
                    <a:pt x="0" y="336947"/>
                  </a:moveTo>
                  <a:lnTo>
                    <a:pt x="0" y="345618"/>
                  </a:lnTo>
                </a:path>
                <a:path w="554990" h="346075">
                  <a:moveTo>
                    <a:pt x="0" y="0"/>
                  </a:moveTo>
                  <a:lnTo>
                    <a:pt x="0" y="194369"/>
                  </a:lnTo>
                </a:path>
                <a:path w="554990" h="346075">
                  <a:moveTo>
                    <a:pt x="184872" y="336947"/>
                  </a:moveTo>
                  <a:lnTo>
                    <a:pt x="184872" y="345618"/>
                  </a:lnTo>
                </a:path>
                <a:path w="554990" h="346075">
                  <a:moveTo>
                    <a:pt x="184872" y="0"/>
                  </a:moveTo>
                  <a:lnTo>
                    <a:pt x="184872" y="194369"/>
                  </a:lnTo>
                </a:path>
                <a:path w="554990" h="346075">
                  <a:moveTo>
                    <a:pt x="369747" y="336947"/>
                  </a:moveTo>
                  <a:lnTo>
                    <a:pt x="369747" y="345618"/>
                  </a:lnTo>
                </a:path>
                <a:path w="554990" h="346075">
                  <a:moveTo>
                    <a:pt x="369747" y="0"/>
                  </a:moveTo>
                  <a:lnTo>
                    <a:pt x="369747" y="194369"/>
                  </a:lnTo>
                </a:path>
                <a:path w="554990" h="346075">
                  <a:moveTo>
                    <a:pt x="554620" y="336947"/>
                  </a:moveTo>
                  <a:lnTo>
                    <a:pt x="554620" y="345618"/>
                  </a:lnTo>
                </a:path>
                <a:path w="554990" h="346075">
                  <a:moveTo>
                    <a:pt x="554620" y="0"/>
                  </a:moveTo>
                  <a:lnTo>
                    <a:pt x="554620" y="19436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0638847" y="5580290"/>
              <a:ext cx="0" cy="346075"/>
            </a:xfrm>
            <a:custGeom>
              <a:avLst/>
              <a:gdLst/>
              <a:ahLst/>
              <a:cxnLst/>
              <a:rect l="l" t="t" r="r" b="b"/>
              <a:pathLst>
                <a:path h="346075">
                  <a:moveTo>
                    <a:pt x="0" y="0"/>
                  </a:moveTo>
                  <a:lnTo>
                    <a:pt x="0" y="34561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9535506" y="5580300"/>
              <a:ext cx="2646680" cy="346075"/>
            </a:xfrm>
            <a:custGeom>
              <a:avLst/>
              <a:gdLst/>
              <a:ahLst/>
              <a:cxnLst/>
              <a:rect l="l" t="t" r="r" b="b"/>
              <a:pathLst>
                <a:path w="2646679" h="346075">
                  <a:moveTo>
                    <a:pt x="0" y="345618"/>
                  </a:moveTo>
                  <a:lnTo>
                    <a:pt x="2646483" y="345618"/>
                  </a:lnTo>
                  <a:lnTo>
                    <a:pt x="2646483" y="0"/>
                  </a:lnTo>
                  <a:lnTo>
                    <a:pt x="0" y="0"/>
                  </a:lnTo>
                  <a:lnTo>
                    <a:pt x="0" y="345618"/>
                  </a:lnTo>
                  <a:close/>
                </a:path>
              </a:pathLst>
            </a:custGeom>
            <a:ln w="3560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9535506" y="5558185"/>
              <a:ext cx="2646680" cy="17780"/>
            </a:xfrm>
            <a:custGeom>
              <a:avLst/>
              <a:gdLst/>
              <a:ahLst/>
              <a:cxnLst/>
              <a:rect l="l" t="t" r="r" b="b"/>
              <a:pathLst>
                <a:path w="2646679" h="17779">
                  <a:moveTo>
                    <a:pt x="2646483" y="0"/>
                  </a:moveTo>
                  <a:lnTo>
                    <a:pt x="0" y="0"/>
                  </a:lnTo>
                  <a:lnTo>
                    <a:pt x="0" y="17644"/>
                  </a:lnTo>
                  <a:lnTo>
                    <a:pt x="2646483" y="17644"/>
                  </a:lnTo>
                  <a:lnTo>
                    <a:pt x="2646483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9535506" y="5558185"/>
              <a:ext cx="2646680" cy="17780"/>
            </a:xfrm>
            <a:custGeom>
              <a:avLst/>
              <a:gdLst/>
              <a:ahLst/>
              <a:cxnLst/>
              <a:rect l="l" t="t" r="r" b="b"/>
              <a:pathLst>
                <a:path w="2646679" h="17779">
                  <a:moveTo>
                    <a:pt x="0" y="17644"/>
                  </a:moveTo>
                  <a:lnTo>
                    <a:pt x="2646483" y="17644"/>
                  </a:lnTo>
                  <a:lnTo>
                    <a:pt x="2646483" y="0"/>
                  </a:lnTo>
                  <a:lnTo>
                    <a:pt x="0" y="0"/>
                  </a:lnTo>
                  <a:lnTo>
                    <a:pt x="0" y="17644"/>
                  </a:lnTo>
                  <a:close/>
                </a:path>
              </a:pathLst>
            </a:custGeom>
            <a:ln w="3560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9242769" y="5595076"/>
              <a:ext cx="18415" cy="707390"/>
            </a:xfrm>
            <a:custGeom>
              <a:avLst/>
              <a:gdLst/>
              <a:ahLst/>
              <a:cxnLst/>
              <a:rect l="l" t="t" r="r" b="b"/>
              <a:pathLst>
                <a:path w="18415" h="707389">
                  <a:moveTo>
                    <a:pt x="17895" y="0"/>
                  </a:moveTo>
                  <a:lnTo>
                    <a:pt x="0" y="0"/>
                  </a:lnTo>
                  <a:lnTo>
                    <a:pt x="0" y="706901"/>
                  </a:lnTo>
                  <a:lnTo>
                    <a:pt x="17895" y="706901"/>
                  </a:lnTo>
                  <a:lnTo>
                    <a:pt x="178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4" name="object 23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262214" y="5569777"/>
              <a:ext cx="111698" cy="237396"/>
            </a:xfrm>
            <a:prstGeom prst="rect">
              <a:avLst/>
            </a:prstGeom>
          </p:spPr>
        </p:pic>
        <p:sp>
          <p:nvSpPr>
            <p:cNvPr id="235" name="object 235"/>
            <p:cNvSpPr/>
            <p:nvPr/>
          </p:nvSpPr>
          <p:spPr>
            <a:xfrm>
              <a:off x="8684445" y="5077329"/>
              <a:ext cx="111760" cy="612140"/>
            </a:xfrm>
            <a:custGeom>
              <a:avLst/>
              <a:gdLst/>
              <a:ahLst/>
              <a:cxnLst/>
              <a:rect l="l" t="t" r="r" b="b"/>
              <a:pathLst>
                <a:path w="111759" h="612139">
                  <a:moveTo>
                    <a:pt x="0" y="611842"/>
                  </a:moveTo>
                  <a:lnTo>
                    <a:pt x="111394" y="611842"/>
                  </a:lnTo>
                  <a:lnTo>
                    <a:pt x="111394" y="0"/>
                  </a:lnTo>
                  <a:lnTo>
                    <a:pt x="0" y="0"/>
                  </a:lnTo>
                  <a:lnTo>
                    <a:pt x="0" y="611842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8755189" y="5136339"/>
              <a:ext cx="51435" cy="484505"/>
            </a:xfrm>
            <a:custGeom>
              <a:avLst/>
              <a:gdLst/>
              <a:ahLst/>
              <a:cxnLst/>
              <a:rect l="l" t="t" r="r" b="b"/>
              <a:pathLst>
                <a:path w="51434" h="484504">
                  <a:moveTo>
                    <a:pt x="40640" y="121551"/>
                  </a:moveTo>
                  <a:lnTo>
                    <a:pt x="0" y="121551"/>
                  </a:lnTo>
                  <a:lnTo>
                    <a:pt x="0" y="140982"/>
                  </a:lnTo>
                  <a:lnTo>
                    <a:pt x="40640" y="140982"/>
                  </a:lnTo>
                  <a:lnTo>
                    <a:pt x="40640" y="121551"/>
                  </a:lnTo>
                  <a:close/>
                </a:path>
                <a:path w="51434" h="484504">
                  <a:moveTo>
                    <a:pt x="50838" y="412051"/>
                  </a:moveTo>
                  <a:lnTo>
                    <a:pt x="50431" y="410832"/>
                  </a:lnTo>
                  <a:lnTo>
                    <a:pt x="27559" y="388632"/>
                  </a:lnTo>
                  <a:lnTo>
                    <a:pt x="26390" y="388137"/>
                  </a:lnTo>
                  <a:lnTo>
                    <a:pt x="24447" y="388137"/>
                  </a:lnTo>
                  <a:lnTo>
                    <a:pt x="23279" y="388632"/>
                  </a:lnTo>
                  <a:lnTo>
                    <a:pt x="406" y="410832"/>
                  </a:lnTo>
                  <a:lnTo>
                    <a:pt x="0" y="412051"/>
                  </a:lnTo>
                  <a:lnTo>
                    <a:pt x="0" y="484047"/>
                  </a:lnTo>
                  <a:lnTo>
                    <a:pt x="16789" y="484047"/>
                  </a:lnTo>
                  <a:lnTo>
                    <a:pt x="17183" y="420801"/>
                  </a:lnTo>
                  <a:lnTo>
                    <a:pt x="17526" y="419976"/>
                  </a:lnTo>
                  <a:lnTo>
                    <a:pt x="24930" y="411772"/>
                  </a:lnTo>
                  <a:lnTo>
                    <a:pt x="25908" y="411772"/>
                  </a:lnTo>
                  <a:lnTo>
                    <a:pt x="26708" y="412470"/>
                  </a:lnTo>
                  <a:lnTo>
                    <a:pt x="33324" y="419976"/>
                  </a:lnTo>
                  <a:lnTo>
                    <a:pt x="33655" y="420801"/>
                  </a:lnTo>
                  <a:lnTo>
                    <a:pt x="34061" y="484047"/>
                  </a:lnTo>
                  <a:lnTo>
                    <a:pt x="50838" y="484047"/>
                  </a:lnTo>
                  <a:lnTo>
                    <a:pt x="50838" y="412051"/>
                  </a:lnTo>
                  <a:close/>
                </a:path>
                <a:path w="51434" h="484504">
                  <a:moveTo>
                    <a:pt x="50838" y="276047"/>
                  </a:moveTo>
                  <a:lnTo>
                    <a:pt x="50126" y="275818"/>
                  </a:lnTo>
                  <a:lnTo>
                    <a:pt x="215" y="325513"/>
                  </a:lnTo>
                  <a:lnTo>
                    <a:pt x="0" y="326136"/>
                  </a:lnTo>
                  <a:lnTo>
                    <a:pt x="0" y="327228"/>
                  </a:lnTo>
                  <a:lnTo>
                    <a:pt x="0" y="328320"/>
                  </a:lnTo>
                  <a:lnTo>
                    <a:pt x="215" y="328942"/>
                  </a:lnTo>
                  <a:lnTo>
                    <a:pt x="50126" y="378637"/>
                  </a:lnTo>
                  <a:lnTo>
                    <a:pt x="50838" y="378409"/>
                  </a:lnTo>
                  <a:lnTo>
                    <a:pt x="50838" y="353910"/>
                  </a:lnTo>
                  <a:lnTo>
                    <a:pt x="24231" y="328244"/>
                  </a:lnTo>
                  <a:lnTo>
                    <a:pt x="24015" y="327850"/>
                  </a:lnTo>
                  <a:lnTo>
                    <a:pt x="24015" y="326605"/>
                  </a:lnTo>
                  <a:lnTo>
                    <a:pt x="24752" y="325704"/>
                  </a:lnTo>
                  <a:lnTo>
                    <a:pt x="50838" y="300545"/>
                  </a:lnTo>
                  <a:lnTo>
                    <a:pt x="50838" y="276047"/>
                  </a:lnTo>
                  <a:close/>
                </a:path>
                <a:path w="51434" h="484504">
                  <a:moveTo>
                    <a:pt x="50838" y="170002"/>
                  </a:moveTo>
                  <a:lnTo>
                    <a:pt x="34061" y="170002"/>
                  </a:lnTo>
                  <a:lnTo>
                    <a:pt x="33655" y="233248"/>
                  </a:lnTo>
                  <a:lnTo>
                    <a:pt x="33324" y="234073"/>
                  </a:lnTo>
                  <a:lnTo>
                    <a:pt x="26708" y="241579"/>
                  </a:lnTo>
                  <a:lnTo>
                    <a:pt x="25908" y="242277"/>
                  </a:lnTo>
                  <a:lnTo>
                    <a:pt x="24930" y="242277"/>
                  </a:lnTo>
                  <a:lnTo>
                    <a:pt x="17526" y="234073"/>
                  </a:lnTo>
                  <a:lnTo>
                    <a:pt x="17183" y="233248"/>
                  </a:lnTo>
                  <a:lnTo>
                    <a:pt x="16789" y="170002"/>
                  </a:lnTo>
                  <a:lnTo>
                    <a:pt x="0" y="170002"/>
                  </a:lnTo>
                  <a:lnTo>
                    <a:pt x="0" y="241998"/>
                  </a:lnTo>
                  <a:lnTo>
                    <a:pt x="406" y="243217"/>
                  </a:lnTo>
                  <a:lnTo>
                    <a:pt x="23279" y="265417"/>
                  </a:lnTo>
                  <a:lnTo>
                    <a:pt x="24447" y="265912"/>
                  </a:lnTo>
                  <a:lnTo>
                    <a:pt x="26390" y="265912"/>
                  </a:lnTo>
                  <a:lnTo>
                    <a:pt x="27559" y="265417"/>
                  </a:lnTo>
                  <a:lnTo>
                    <a:pt x="50431" y="243217"/>
                  </a:lnTo>
                  <a:lnTo>
                    <a:pt x="50838" y="241998"/>
                  </a:lnTo>
                  <a:lnTo>
                    <a:pt x="50838" y="170002"/>
                  </a:lnTo>
                  <a:close/>
                </a:path>
                <a:path w="51434" h="484504">
                  <a:moveTo>
                    <a:pt x="50838" y="228"/>
                  </a:moveTo>
                  <a:lnTo>
                    <a:pt x="50126" y="0"/>
                  </a:lnTo>
                  <a:lnTo>
                    <a:pt x="215" y="49695"/>
                  </a:lnTo>
                  <a:lnTo>
                    <a:pt x="0" y="50330"/>
                  </a:lnTo>
                  <a:lnTo>
                    <a:pt x="0" y="51422"/>
                  </a:lnTo>
                  <a:lnTo>
                    <a:pt x="0" y="52501"/>
                  </a:lnTo>
                  <a:lnTo>
                    <a:pt x="215" y="53136"/>
                  </a:lnTo>
                  <a:lnTo>
                    <a:pt x="50126" y="102831"/>
                  </a:lnTo>
                  <a:lnTo>
                    <a:pt x="50838" y="102603"/>
                  </a:lnTo>
                  <a:lnTo>
                    <a:pt x="50838" y="78092"/>
                  </a:lnTo>
                  <a:lnTo>
                    <a:pt x="24231" y="52425"/>
                  </a:lnTo>
                  <a:lnTo>
                    <a:pt x="24015" y="52031"/>
                  </a:lnTo>
                  <a:lnTo>
                    <a:pt x="24015" y="50800"/>
                  </a:lnTo>
                  <a:lnTo>
                    <a:pt x="24752" y="49885"/>
                  </a:lnTo>
                  <a:lnTo>
                    <a:pt x="50838" y="24739"/>
                  </a:lnTo>
                  <a:lnTo>
                    <a:pt x="50838" y="2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7" name="object 23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673524" y="5073800"/>
              <a:ext cx="12775" cy="1229318"/>
            </a:xfrm>
            <a:prstGeom prst="rect">
              <a:avLst/>
            </a:prstGeom>
          </p:spPr>
        </p:pic>
        <p:sp>
          <p:nvSpPr>
            <p:cNvPr id="238" name="object 238"/>
            <p:cNvSpPr/>
            <p:nvPr/>
          </p:nvSpPr>
          <p:spPr>
            <a:xfrm>
              <a:off x="8673526" y="5073800"/>
              <a:ext cx="13335" cy="1229360"/>
            </a:xfrm>
            <a:custGeom>
              <a:avLst/>
              <a:gdLst/>
              <a:ahLst/>
              <a:cxnLst/>
              <a:rect l="l" t="t" r="r" b="b"/>
              <a:pathLst>
                <a:path w="13334" h="1229360">
                  <a:moveTo>
                    <a:pt x="1581" y="0"/>
                  </a:moveTo>
                  <a:lnTo>
                    <a:pt x="0" y="1229308"/>
                  </a:lnTo>
                  <a:lnTo>
                    <a:pt x="12775" y="1229308"/>
                  </a:lnTo>
                  <a:lnTo>
                    <a:pt x="11528" y="0"/>
                  </a:lnTo>
                  <a:lnTo>
                    <a:pt x="158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2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72508" y="5069926"/>
              <a:ext cx="197542" cy="11110"/>
            </a:xfrm>
            <a:prstGeom prst="rect">
              <a:avLst/>
            </a:prstGeom>
          </p:spPr>
        </p:pic>
        <p:sp>
          <p:nvSpPr>
            <p:cNvPr id="240" name="object 240"/>
            <p:cNvSpPr/>
            <p:nvPr/>
          </p:nvSpPr>
          <p:spPr>
            <a:xfrm>
              <a:off x="8795840" y="5073947"/>
              <a:ext cx="109220" cy="619760"/>
            </a:xfrm>
            <a:custGeom>
              <a:avLst/>
              <a:gdLst/>
              <a:ahLst/>
              <a:cxnLst/>
              <a:rect l="l" t="t" r="r" b="b"/>
              <a:pathLst>
                <a:path w="109220" h="619760">
                  <a:moveTo>
                    <a:pt x="0" y="619245"/>
                  </a:moveTo>
                  <a:lnTo>
                    <a:pt x="108912" y="619245"/>
                  </a:lnTo>
                  <a:lnTo>
                    <a:pt x="108912" y="0"/>
                  </a:lnTo>
                  <a:lnTo>
                    <a:pt x="0" y="0"/>
                  </a:lnTo>
                  <a:lnTo>
                    <a:pt x="0" y="619245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8795829" y="5073957"/>
              <a:ext cx="188595" cy="619760"/>
            </a:xfrm>
            <a:custGeom>
              <a:avLst/>
              <a:gdLst/>
              <a:ahLst/>
              <a:cxnLst/>
              <a:rect l="l" t="t" r="r" b="b"/>
              <a:pathLst>
                <a:path w="188595" h="619760">
                  <a:moveTo>
                    <a:pt x="33693" y="354901"/>
                  </a:moveTo>
                  <a:lnTo>
                    <a:pt x="0" y="293954"/>
                  </a:lnTo>
                  <a:lnTo>
                    <a:pt x="0" y="339229"/>
                  </a:lnTo>
                  <a:lnTo>
                    <a:pt x="8661" y="354901"/>
                  </a:lnTo>
                  <a:lnTo>
                    <a:pt x="0" y="370573"/>
                  </a:lnTo>
                  <a:lnTo>
                    <a:pt x="0" y="415848"/>
                  </a:lnTo>
                  <a:lnTo>
                    <a:pt x="33693" y="354901"/>
                  </a:lnTo>
                  <a:close/>
                </a:path>
                <a:path w="188595" h="619760">
                  <a:moveTo>
                    <a:pt x="83743" y="354901"/>
                  </a:moveTo>
                  <a:lnTo>
                    <a:pt x="0" y="203403"/>
                  </a:lnTo>
                  <a:lnTo>
                    <a:pt x="0" y="248691"/>
                  </a:lnTo>
                  <a:lnTo>
                    <a:pt x="58712" y="354901"/>
                  </a:lnTo>
                  <a:lnTo>
                    <a:pt x="0" y="461111"/>
                  </a:lnTo>
                  <a:lnTo>
                    <a:pt x="0" y="506387"/>
                  </a:lnTo>
                  <a:lnTo>
                    <a:pt x="83743" y="354901"/>
                  </a:lnTo>
                  <a:close/>
                </a:path>
                <a:path w="188595" h="619760">
                  <a:moveTo>
                    <a:pt x="188302" y="126034"/>
                  </a:moveTo>
                  <a:lnTo>
                    <a:pt x="149199" y="55283"/>
                  </a:lnTo>
                  <a:lnTo>
                    <a:pt x="136690" y="77914"/>
                  </a:lnTo>
                  <a:lnTo>
                    <a:pt x="180479" y="157162"/>
                  </a:lnTo>
                  <a:lnTo>
                    <a:pt x="105410" y="293001"/>
                  </a:lnTo>
                  <a:lnTo>
                    <a:pt x="30327" y="157162"/>
                  </a:lnTo>
                  <a:lnTo>
                    <a:pt x="117182" y="0"/>
                  </a:lnTo>
                  <a:lnTo>
                    <a:pt x="92163" y="0"/>
                  </a:lnTo>
                  <a:lnTo>
                    <a:pt x="5295" y="157162"/>
                  </a:lnTo>
                  <a:lnTo>
                    <a:pt x="92887" y="315645"/>
                  </a:lnTo>
                  <a:lnTo>
                    <a:pt x="117906" y="315645"/>
                  </a:lnTo>
                  <a:lnTo>
                    <a:pt x="130429" y="293001"/>
                  </a:lnTo>
                  <a:lnTo>
                    <a:pt x="188302" y="188277"/>
                  </a:lnTo>
                  <a:lnTo>
                    <a:pt x="188302" y="126034"/>
                  </a:lnTo>
                  <a:close/>
                </a:path>
                <a:path w="188595" h="619760">
                  <a:moveTo>
                    <a:pt x="188302" y="35483"/>
                  </a:moveTo>
                  <a:lnTo>
                    <a:pt x="180479" y="21323"/>
                  </a:lnTo>
                  <a:lnTo>
                    <a:pt x="168694" y="0"/>
                  </a:lnTo>
                  <a:lnTo>
                    <a:pt x="142201" y="0"/>
                  </a:lnTo>
                  <a:lnTo>
                    <a:pt x="55346" y="157162"/>
                  </a:lnTo>
                  <a:lnTo>
                    <a:pt x="111658" y="259041"/>
                  </a:lnTo>
                  <a:lnTo>
                    <a:pt x="124167" y="236410"/>
                  </a:lnTo>
                  <a:lnTo>
                    <a:pt x="80365" y="157162"/>
                  </a:lnTo>
                  <a:lnTo>
                    <a:pt x="155448" y="21323"/>
                  </a:lnTo>
                  <a:lnTo>
                    <a:pt x="188302" y="80772"/>
                  </a:lnTo>
                  <a:lnTo>
                    <a:pt x="188302" y="35483"/>
                  </a:lnTo>
                  <a:close/>
                </a:path>
                <a:path w="188595" h="619760">
                  <a:moveTo>
                    <a:pt x="188315" y="550341"/>
                  </a:moveTo>
                  <a:lnTo>
                    <a:pt x="155562" y="609587"/>
                  </a:lnTo>
                  <a:lnTo>
                    <a:pt x="80479" y="473748"/>
                  </a:lnTo>
                  <a:lnTo>
                    <a:pt x="167868" y="315645"/>
                  </a:lnTo>
                  <a:lnTo>
                    <a:pt x="188302" y="278828"/>
                  </a:lnTo>
                  <a:lnTo>
                    <a:pt x="188302" y="233540"/>
                  </a:lnTo>
                  <a:lnTo>
                    <a:pt x="143141" y="315277"/>
                  </a:lnTo>
                  <a:lnTo>
                    <a:pt x="55460" y="473748"/>
                  </a:lnTo>
                  <a:lnTo>
                    <a:pt x="135877" y="619239"/>
                  </a:lnTo>
                  <a:lnTo>
                    <a:pt x="175260" y="619239"/>
                  </a:lnTo>
                  <a:lnTo>
                    <a:pt x="180594" y="609587"/>
                  </a:lnTo>
                  <a:lnTo>
                    <a:pt x="188315" y="595617"/>
                  </a:lnTo>
                  <a:lnTo>
                    <a:pt x="188315" y="550341"/>
                  </a:lnTo>
                  <a:close/>
                </a:path>
                <a:path w="188595" h="619760">
                  <a:moveTo>
                    <a:pt x="188315" y="391858"/>
                  </a:moveTo>
                  <a:lnTo>
                    <a:pt x="186842" y="394500"/>
                  </a:lnTo>
                  <a:lnTo>
                    <a:pt x="188315" y="397141"/>
                  </a:lnTo>
                  <a:lnTo>
                    <a:pt x="188315" y="391858"/>
                  </a:lnTo>
                  <a:close/>
                </a:path>
                <a:path w="188595" h="619760">
                  <a:moveTo>
                    <a:pt x="188315" y="323926"/>
                  </a:moveTo>
                  <a:lnTo>
                    <a:pt x="105498" y="473748"/>
                  </a:lnTo>
                  <a:lnTo>
                    <a:pt x="161823" y="575627"/>
                  </a:lnTo>
                  <a:lnTo>
                    <a:pt x="174332" y="553008"/>
                  </a:lnTo>
                  <a:lnTo>
                    <a:pt x="130530" y="473748"/>
                  </a:lnTo>
                  <a:lnTo>
                    <a:pt x="188315" y="369214"/>
                  </a:lnTo>
                  <a:lnTo>
                    <a:pt x="188315" y="3239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2" name="object 24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785829" y="5073800"/>
              <a:ext cx="12785" cy="1229318"/>
            </a:xfrm>
            <a:prstGeom prst="rect">
              <a:avLst/>
            </a:prstGeom>
          </p:spPr>
        </p:pic>
        <p:sp>
          <p:nvSpPr>
            <p:cNvPr id="243" name="object 243"/>
            <p:cNvSpPr/>
            <p:nvPr/>
          </p:nvSpPr>
          <p:spPr>
            <a:xfrm>
              <a:off x="8785839" y="5073800"/>
              <a:ext cx="13335" cy="1229360"/>
            </a:xfrm>
            <a:custGeom>
              <a:avLst/>
              <a:gdLst/>
              <a:ahLst/>
              <a:cxnLst/>
              <a:rect l="l" t="t" r="r" b="b"/>
              <a:pathLst>
                <a:path w="13334" h="1229360">
                  <a:moveTo>
                    <a:pt x="1581" y="0"/>
                  </a:moveTo>
                  <a:lnTo>
                    <a:pt x="0" y="1229308"/>
                  </a:lnTo>
                  <a:lnTo>
                    <a:pt x="12775" y="1229308"/>
                  </a:lnTo>
                  <a:lnTo>
                    <a:pt x="11528" y="0"/>
                  </a:lnTo>
                  <a:lnTo>
                    <a:pt x="158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4" name="object 24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84813" y="5069926"/>
              <a:ext cx="197553" cy="11110"/>
            </a:xfrm>
            <a:prstGeom prst="rect">
              <a:avLst/>
            </a:prstGeom>
          </p:spPr>
        </p:pic>
        <p:sp>
          <p:nvSpPr>
            <p:cNvPr id="245" name="object 245"/>
            <p:cNvSpPr/>
            <p:nvPr/>
          </p:nvSpPr>
          <p:spPr>
            <a:xfrm>
              <a:off x="8904753" y="5073947"/>
              <a:ext cx="188595" cy="619760"/>
            </a:xfrm>
            <a:custGeom>
              <a:avLst/>
              <a:gdLst/>
              <a:ahLst/>
              <a:cxnLst/>
              <a:rect l="l" t="t" r="r" b="b"/>
              <a:pathLst>
                <a:path w="188595" h="619760">
                  <a:moveTo>
                    <a:pt x="188306" y="0"/>
                  </a:moveTo>
                  <a:lnTo>
                    <a:pt x="0" y="0"/>
                  </a:lnTo>
                  <a:lnTo>
                    <a:pt x="0" y="619245"/>
                  </a:lnTo>
                  <a:lnTo>
                    <a:pt x="188306" y="619245"/>
                  </a:lnTo>
                  <a:lnTo>
                    <a:pt x="1883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8904744" y="5073957"/>
              <a:ext cx="188595" cy="619760"/>
            </a:xfrm>
            <a:custGeom>
              <a:avLst/>
              <a:gdLst/>
              <a:ahLst/>
              <a:cxnLst/>
              <a:rect l="l" t="t" r="r" b="b"/>
              <a:pathLst>
                <a:path w="188595" h="619760">
                  <a:moveTo>
                    <a:pt x="33705" y="354901"/>
                  </a:moveTo>
                  <a:lnTo>
                    <a:pt x="0" y="293954"/>
                  </a:lnTo>
                  <a:lnTo>
                    <a:pt x="0" y="339229"/>
                  </a:lnTo>
                  <a:lnTo>
                    <a:pt x="8661" y="354901"/>
                  </a:lnTo>
                  <a:lnTo>
                    <a:pt x="0" y="370573"/>
                  </a:lnTo>
                  <a:lnTo>
                    <a:pt x="0" y="415848"/>
                  </a:lnTo>
                  <a:lnTo>
                    <a:pt x="33705" y="354901"/>
                  </a:lnTo>
                  <a:close/>
                </a:path>
                <a:path w="188595" h="619760">
                  <a:moveTo>
                    <a:pt x="83743" y="354901"/>
                  </a:moveTo>
                  <a:lnTo>
                    <a:pt x="0" y="203390"/>
                  </a:lnTo>
                  <a:lnTo>
                    <a:pt x="0" y="248678"/>
                  </a:lnTo>
                  <a:lnTo>
                    <a:pt x="58712" y="354901"/>
                  </a:lnTo>
                  <a:lnTo>
                    <a:pt x="0" y="461124"/>
                  </a:lnTo>
                  <a:lnTo>
                    <a:pt x="0" y="506412"/>
                  </a:lnTo>
                  <a:lnTo>
                    <a:pt x="83743" y="354901"/>
                  </a:lnTo>
                  <a:close/>
                </a:path>
                <a:path w="188595" h="619760">
                  <a:moveTo>
                    <a:pt x="188302" y="126034"/>
                  </a:moveTo>
                  <a:lnTo>
                    <a:pt x="149199" y="55283"/>
                  </a:lnTo>
                  <a:lnTo>
                    <a:pt x="136690" y="77914"/>
                  </a:lnTo>
                  <a:lnTo>
                    <a:pt x="180479" y="157162"/>
                  </a:lnTo>
                  <a:lnTo>
                    <a:pt x="105410" y="293001"/>
                  </a:lnTo>
                  <a:lnTo>
                    <a:pt x="30327" y="157162"/>
                  </a:lnTo>
                  <a:lnTo>
                    <a:pt x="117182" y="0"/>
                  </a:lnTo>
                  <a:lnTo>
                    <a:pt x="92163" y="0"/>
                  </a:lnTo>
                  <a:lnTo>
                    <a:pt x="5283" y="157162"/>
                  </a:lnTo>
                  <a:lnTo>
                    <a:pt x="92887" y="315645"/>
                  </a:lnTo>
                  <a:lnTo>
                    <a:pt x="117919" y="315645"/>
                  </a:lnTo>
                  <a:lnTo>
                    <a:pt x="130429" y="293001"/>
                  </a:lnTo>
                  <a:lnTo>
                    <a:pt x="188302" y="188277"/>
                  </a:lnTo>
                  <a:lnTo>
                    <a:pt x="188302" y="126034"/>
                  </a:lnTo>
                  <a:close/>
                </a:path>
                <a:path w="188595" h="619760">
                  <a:moveTo>
                    <a:pt x="188302" y="35483"/>
                  </a:moveTo>
                  <a:lnTo>
                    <a:pt x="180479" y="21323"/>
                  </a:lnTo>
                  <a:lnTo>
                    <a:pt x="168694" y="0"/>
                  </a:lnTo>
                  <a:lnTo>
                    <a:pt x="142214" y="0"/>
                  </a:lnTo>
                  <a:lnTo>
                    <a:pt x="55346" y="157162"/>
                  </a:lnTo>
                  <a:lnTo>
                    <a:pt x="111671" y="259041"/>
                  </a:lnTo>
                  <a:lnTo>
                    <a:pt x="124167" y="236410"/>
                  </a:lnTo>
                  <a:lnTo>
                    <a:pt x="80378" y="157162"/>
                  </a:lnTo>
                  <a:lnTo>
                    <a:pt x="155448" y="21323"/>
                  </a:lnTo>
                  <a:lnTo>
                    <a:pt x="188302" y="80772"/>
                  </a:lnTo>
                  <a:lnTo>
                    <a:pt x="188302" y="35483"/>
                  </a:lnTo>
                  <a:close/>
                </a:path>
                <a:path w="188595" h="619760">
                  <a:moveTo>
                    <a:pt x="188315" y="550354"/>
                  </a:moveTo>
                  <a:lnTo>
                    <a:pt x="155562" y="609587"/>
                  </a:lnTo>
                  <a:lnTo>
                    <a:pt x="80492" y="473748"/>
                  </a:lnTo>
                  <a:lnTo>
                    <a:pt x="167868" y="315645"/>
                  </a:lnTo>
                  <a:lnTo>
                    <a:pt x="188302" y="278828"/>
                  </a:lnTo>
                  <a:lnTo>
                    <a:pt x="188302" y="233553"/>
                  </a:lnTo>
                  <a:lnTo>
                    <a:pt x="143154" y="315277"/>
                  </a:lnTo>
                  <a:lnTo>
                    <a:pt x="55448" y="473748"/>
                  </a:lnTo>
                  <a:lnTo>
                    <a:pt x="135877" y="619239"/>
                  </a:lnTo>
                  <a:lnTo>
                    <a:pt x="175260" y="619239"/>
                  </a:lnTo>
                  <a:lnTo>
                    <a:pt x="180594" y="609587"/>
                  </a:lnTo>
                  <a:lnTo>
                    <a:pt x="188315" y="595630"/>
                  </a:lnTo>
                  <a:lnTo>
                    <a:pt x="188315" y="550354"/>
                  </a:lnTo>
                  <a:close/>
                </a:path>
                <a:path w="188595" h="619760">
                  <a:moveTo>
                    <a:pt x="188315" y="391858"/>
                  </a:moveTo>
                  <a:lnTo>
                    <a:pt x="186842" y="394500"/>
                  </a:lnTo>
                  <a:lnTo>
                    <a:pt x="188315" y="397141"/>
                  </a:lnTo>
                  <a:lnTo>
                    <a:pt x="188315" y="391858"/>
                  </a:lnTo>
                  <a:close/>
                </a:path>
                <a:path w="188595" h="619760">
                  <a:moveTo>
                    <a:pt x="188315" y="323951"/>
                  </a:moveTo>
                  <a:lnTo>
                    <a:pt x="105498" y="473748"/>
                  </a:lnTo>
                  <a:lnTo>
                    <a:pt x="161823" y="575627"/>
                  </a:lnTo>
                  <a:lnTo>
                    <a:pt x="174332" y="553008"/>
                  </a:lnTo>
                  <a:lnTo>
                    <a:pt x="130530" y="473748"/>
                  </a:lnTo>
                  <a:lnTo>
                    <a:pt x="188315" y="369214"/>
                  </a:lnTo>
                  <a:lnTo>
                    <a:pt x="188315" y="3239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7" name="object 24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894448" y="5073800"/>
              <a:ext cx="12775" cy="1229318"/>
            </a:xfrm>
            <a:prstGeom prst="rect">
              <a:avLst/>
            </a:prstGeom>
          </p:spPr>
        </p:pic>
        <p:sp>
          <p:nvSpPr>
            <p:cNvPr id="248" name="object 248"/>
            <p:cNvSpPr/>
            <p:nvPr/>
          </p:nvSpPr>
          <p:spPr>
            <a:xfrm>
              <a:off x="8894449" y="5073800"/>
              <a:ext cx="13335" cy="1229360"/>
            </a:xfrm>
            <a:custGeom>
              <a:avLst/>
              <a:gdLst/>
              <a:ahLst/>
              <a:cxnLst/>
              <a:rect l="l" t="t" r="r" b="b"/>
              <a:pathLst>
                <a:path w="13334" h="1229360">
                  <a:moveTo>
                    <a:pt x="1581" y="0"/>
                  </a:moveTo>
                  <a:lnTo>
                    <a:pt x="0" y="1229308"/>
                  </a:lnTo>
                  <a:lnTo>
                    <a:pt x="12775" y="1229308"/>
                  </a:lnTo>
                  <a:lnTo>
                    <a:pt x="11528" y="0"/>
                  </a:lnTo>
                  <a:lnTo>
                    <a:pt x="1581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9" name="object 24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893433" y="5069926"/>
              <a:ext cx="197543" cy="11110"/>
            </a:xfrm>
            <a:prstGeom prst="rect">
              <a:avLst/>
            </a:prstGeom>
          </p:spPr>
        </p:pic>
        <p:sp>
          <p:nvSpPr>
            <p:cNvPr id="250" name="object 250"/>
            <p:cNvSpPr/>
            <p:nvPr/>
          </p:nvSpPr>
          <p:spPr>
            <a:xfrm>
              <a:off x="9540229" y="5774660"/>
              <a:ext cx="988694" cy="142875"/>
            </a:xfrm>
            <a:custGeom>
              <a:avLst/>
              <a:gdLst/>
              <a:ahLst/>
              <a:cxnLst/>
              <a:rect l="l" t="t" r="r" b="b"/>
              <a:pathLst>
                <a:path w="988695" h="142875">
                  <a:moveTo>
                    <a:pt x="988351" y="0"/>
                  </a:moveTo>
                  <a:lnTo>
                    <a:pt x="0" y="0"/>
                  </a:lnTo>
                  <a:lnTo>
                    <a:pt x="0" y="142578"/>
                  </a:lnTo>
                  <a:lnTo>
                    <a:pt x="988351" y="142578"/>
                  </a:lnTo>
                  <a:lnTo>
                    <a:pt x="988351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9540229" y="5774660"/>
              <a:ext cx="988694" cy="142875"/>
            </a:xfrm>
            <a:custGeom>
              <a:avLst/>
              <a:gdLst/>
              <a:ahLst/>
              <a:cxnLst/>
              <a:rect l="l" t="t" r="r" b="b"/>
              <a:pathLst>
                <a:path w="988695" h="142875">
                  <a:moveTo>
                    <a:pt x="0" y="142578"/>
                  </a:moveTo>
                  <a:lnTo>
                    <a:pt x="988351" y="142578"/>
                  </a:lnTo>
                  <a:lnTo>
                    <a:pt x="988351" y="0"/>
                  </a:lnTo>
                  <a:lnTo>
                    <a:pt x="0" y="0"/>
                  </a:lnTo>
                  <a:lnTo>
                    <a:pt x="0" y="142578"/>
                  </a:lnTo>
                  <a:close/>
                </a:path>
              </a:pathLst>
            </a:custGeom>
            <a:ln w="86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2" name="object 25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331959" y="6017187"/>
              <a:ext cx="206725" cy="281763"/>
            </a:xfrm>
            <a:prstGeom prst="rect">
              <a:avLst/>
            </a:prstGeom>
          </p:spPr>
        </p:pic>
      </p:grpSp>
      <p:sp>
        <p:nvSpPr>
          <p:cNvPr id="253" name="object 253"/>
          <p:cNvSpPr txBox="1"/>
          <p:nvPr/>
        </p:nvSpPr>
        <p:spPr>
          <a:xfrm>
            <a:off x="10379069" y="5810891"/>
            <a:ext cx="109855" cy="641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>
              <a:lnSpc>
                <a:spcPct val="124400"/>
              </a:lnSpc>
              <a:spcBef>
                <a:spcPts val="95"/>
              </a:spcBef>
            </a:pPr>
            <a:r>
              <a:rPr sz="1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agent</a:t>
            </a:r>
            <a:r>
              <a:rPr sz="10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100" b="1" dirty="0">
                <a:solidFill>
                  <a:srgbClr val="FFFFFF"/>
                </a:solidFill>
                <a:latin typeface="Renault Group"/>
                <a:cs typeface="Renault Group"/>
              </a:rPr>
              <a:t>Grand</a:t>
            </a:r>
            <a:r>
              <a:rPr sz="100" b="1" spc="8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10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100">
              <a:latin typeface="Renault Group"/>
              <a:cs typeface="Renault Group"/>
            </a:endParaRPr>
          </a:p>
        </p:txBody>
      </p:sp>
      <p:grpSp>
        <p:nvGrpSpPr>
          <p:cNvPr id="254" name="object 254"/>
          <p:cNvGrpSpPr/>
          <p:nvPr/>
        </p:nvGrpSpPr>
        <p:grpSpPr>
          <a:xfrm>
            <a:off x="5047874" y="3585664"/>
            <a:ext cx="10561955" cy="2720340"/>
            <a:chOff x="5047874" y="3585664"/>
            <a:chExt cx="10561955" cy="2720340"/>
          </a:xfrm>
        </p:grpSpPr>
        <p:sp>
          <p:nvSpPr>
            <p:cNvPr id="255" name="object 255"/>
            <p:cNvSpPr/>
            <p:nvPr/>
          </p:nvSpPr>
          <p:spPr>
            <a:xfrm>
              <a:off x="10365897" y="5830504"/>
              <a:ext cx="5715" cy="29845"/>
            </a:xfrm>
            <a:custGeom>
              <a:avLst/>
              <a:gdLst/>
              <a:ahLst/>
              <a:cxnLst/>
              <a:rect l="l" t="t" r="r" b="b"/>
              <a:pathLst>
                <a:path w="5715" h="29845">
                  <a:moveTo>
                    <a:pt x="5445" y="0"/>
                  </a:moveTo>
                  <a:lnTo>
                    <a:pt x="0" y="0"/>
                  </a:lnTo>
                  <a:lnTo>
                    <a:pt x="0" y="29518"/>
                  </a:lnTo>
                  <a:lnTo>
                    <a:pt x="5445" y="29518"/>
                  </a:lnTo>
                  <a:lnTo>
                    <a:pt x="544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10343680" y="6026901"/>
              <a:ext cx="146685" cy="269240"/>
            </a:xfrm>
            <a:custGeom>
              <a:avLst/>
              <a:gdLst/>
              <a:ahLst/>
              <a:cxnLst/>
              <a:rect l="l" t="t" r="r" b="b"/>
              <a:pathLst>
                <a:path w="146684" h="269239">
                  <a:moveTo>
                    <a:pt x="146253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0" y="269240"/>
                  </a:lnTo>
                  <a:lnTo>
                    <a:pt x="3937" y="269240"/>
                  </a:lnTo>
                  <a:lnTo>
                    <a:pt x="3937" y="8890"/>
                  </a:lnTo>
                  <a:lnTo>
                    <a:pt x="146253" y="8890"/>
                  </a:lnTo>
                  <a:lnTo>
                    <a:pt x="146253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10336965" y="6023816"/>
              <a:ext cx="6985" cy="273050"/>
            </a:xfrm>
            <a:custGeom>
              <a:avLst/>
              <a:gdLst/>
              <a:ahLst/>
              <a:cxnLst/>
              <a:rect l="l" t="t" r="r" b="b"/>
              <a:pathLst>
                <a:path w="6984" h="273050">
                  <a:moveTo>
                    <a:pt x="6733" y="0"/>
                  </a:moveTo>
                  <a:lnTo>
                    <a:pt x="0" y="0"/>
                  </a:lnTo>
                  <a:lnTo>
                    <a:pt x="0" y="272548"/>
                  </a:lnTo>
                  <a:lnTo>
                    <a:pt x="6733" y="272548"/>
                  </a:lnTo>
                  <a:lnTo>
                    <a:pt x="6733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10336965" y="6023816"/>
              <a:ext cx="6985" cy="273050"/>
            </a:xfrm>
            <a:custGeom>
              <a:avLst/>
              <a:gdLst/>
              <a:ahLst/>
              <a:cxnLst/>
              <a:rect l="l" t="t" r="r" b="b"/>
              <a:pathLst>
                <a:path w="6984" h="273050">
                  <a:moveTo>
                    <a:pt x="0" y="272548"/>
                  </a:moveTo>
                  <a:lnTo>
                    <a:pt x="6733" y="272548"/>
                  </a:lnTo>
                  <a:lnTo>
                    <a:pt x="6733" y="0"/>
                  </a:lnTo>
                  <a:lnTo>
                    <a:pt x="0" y="0"/>
                  </a:lnTo>
                  <a:lnTo>
                    <a:pt x="0" y="27254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10489554" y="6023816"/>
              <a:ext cx="6985" cy="273050"/>
            </a:xfrm>
            <a:custGeom>
              <a:avLst/>
              <a:gdLst/>
              <a:ahLst/>
              <a:cxnLst/>
              <a:rect l="l" t="t" r="r" b="b"/>
              <a:pathLst>
                <a:path w="6984" h="273050">
                  <a:moveTo>
                    <a:pt x="6733" y="0"/>
                  </a:moveTo>
                  <a:lnTo>
                    <a:pt x="0" y="0"/>
                  </a:lnTo>
                  <a:lnTo>
                    <a:pt x="0" y="272548"/>
                  </a:lnTo>
                  <a:lnTo>
                    <a:pt x="6733" y="272548"/>
                  </a:lnTo>
                  <a:lnTo>
                    <a:pt x="6733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10489554" y="6023816"/>
              <a:ext cx="6985" cy="273050"/>
            </a:xfrm>
            <a:custGeom>
              <a:avLst/>
              <a:gdLst/>
              <a:ahLst/>
              <a:cxnLst/>
              <a:rect l="l" t="t" r="r" b="b"/>
              <a:pathLst>
                <a:path w="6984" h="273050">
                  <a:moveTo>
                    <a:pt x="0" y="272548"/>
                  </a:moveTo>
                  <a:lnTo>
                    <a:pt x="6733" y="272548"/>
                  </a:lnTo>
                  <a:lnTo>
                    <a:pt x="6733" y="0"/>
                  </a:lnTo>
                  <a:lnTo>
                    <a:pt x="0" y="0"/>
                  </a:lnTo>
                  <a:lnTo>
                    <a:pt x="0" y="27254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10337080" y="6023617"/>
              <a:ext cx="159385" cy="6985"/>
            </a:xfrm>
            <a:custGeom>
              <a:avLst/>
              <a:gdLst/>
              <a:ahLst/>
              <a:cxnLst/>
              <a:rect l="l" t="t" r="r" b="b"/>
              <a:pathLst>
                <a:path w="159384" h="6985">
                  <a:moveTo>
                    <a:pt x="158965" y="0"/>
                  </a:moveTo>
                  <a:lnTo>
                    <a:pt x="0" y="0"/>
                  </a:lnTo>
                  <a:lnTo>
                    <a:pt x="0" y="6617"/>
                  </a:lnTo>
                  <a:lnTo>
                    <a:pt x="158965" y="6617"/>
                  </a:lnTo>
                  <a:lnTo>
                    <a:pt x="15896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10337080" y="6023617"/>
              <a:ext cx="159385" cy="6985"/>
            </a:xfrm>
            <a:custGeom>
              <a:avLst/>
              <a:gdLst/>
              <a:ahLst/>
              <a:cxnLst/>
              <a:rect l="l" t="t" r="r" b="b"/>
              <a:pathLst>
                <a:path w="159384" h="6985">
                  <a:moveTo>
                    <a:pt x="0" y="6617"/>
                  </a:moveTo>
                  <a:lnTo>
                    <a:pt x="158965" y="6617"/>
                  </a:lnTo>
                  <a:lnTo>
                    <a:pt x="158965" y="0"/>
                  </a:lnTo>
                  <a:lnTo>
                    <a:pt x="0" y="0"/>
                  </a:lnTo>
                  <a:lnTo>
                    <a:pt x="0" y="661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10364661" y="6139535"/>
              <a:ext cx="5715" cy="73025"/>
            </a:xfrm>
            <a:custGeom>
              <a:avLst/>
              <a:gdLst/>
              <a:ahLst/>
              <a:cxnLst/>
              <a:rect l="l" t="t" r="r" b="b"/>
              <a:pathLst>
                <a:path w="5715" h="73025">
                  <a:moveTo>
                    <a:pt x="5183" y="0"/>
                  </a:moveTo>
                  <a:lnTo>
                    <a:pt x="0" y="0"/>
                  </a:lnTo>
                  <a:lnTo>
                    <a:pt x="0" y="72587"/>
                  </a:lnTo>
                  <a:lnTo>
                    <a:pt x="5183" y="72587"/>
                  </a:lnTo>
                  <a:lnTo>
                    <a:pt x="5183" y="0"/>
                  </a:lnTo>
                  <a:close/>
                </a:path>
              </a:pathLst>
            </a:custGeom>
            <a:solidFill>
              <a:srgbClr val="A1B8C2">
                <a:alpha val="4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4" name="object 264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0363059" y="6137054"/>
              <a:ext cx="5183" cy="72587"/>
            </a:xfrm>
            <a:prstGeom prst="rect">
              <a:avLst/>
            </a:prstGeom>
          </p:spPr>
        </p:pic>
        <p:sp>
          <p:nvSpPr>
            <p:cNvPr id="265" name="object 265"/>
            <p:cNvSpPr/>
            <p:nvPr/>
          </p:nvSpPr>
          <p:spPr>
            <a:xfrm>
              <a:off x="9861847" y="6022957"/>
              <a:ext cx="353695" cy="153035"/>
            </a:xfrm>
            <a:custGeom>
              <a:avLst/>
              <a:gdLst/>
              <a:ahLst/>
              <a:cxnLst/>
              <a:rect l="l" t="t" r="r" b="b"/>
              <a:pathLst>
                <a:path w="353695" h="153035">
                  <a:moveTo>
                    <a:pt x="353398" y="0"/>
                  </a:moveTo>
                  <a:lnTo>
                    <a:pt x="0" y="0"/>
                  </a:lnTo>
                  <a:lnTo>
                    <a:pt x="0" y="152913"/>
                  </a:lnTo>
                  <a:lnTo>
                    <a:pt x="353398" y="152913"/>
                  </a:lnTo>
                  <a:lnTo>
                    <a:pt x="353398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9861847" y="6022957"/>
              <a:ext cx="353695" cy="153035"/>
            </a:xfrm>
            <a:custGeom>
              <a:avLst/>
              <a:gdLst/>
              <a:ahLst/>
              <a:cxnLst/>
              <a:rect l="l" t="t" r="r" b="b"/>
              <a:pathLst>
                <a:path w="353695" h="153035">
                  <a:moveTo>
                    <a:pt x="0" y="152913"/>
                  </a:moveTo>
                  <a:lnTo>
                    <a:pt x="353398" y="152913"/>
                  </a:lnTo>
                  <a:lnTo>
                    <a:pt x="353398" y="0"/>
                  </a:lnTo>
                  <a:lnTo>
                    <a:pt x="0" y="0"/>
                  </a:lnTo>
                  <a:lnTo>
                    <a:pt x="0" y="1529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7" name="object 26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9869250" y="6029177"/>
              <a:ext cx="338969" cy="139321"/>
            </a:xfrm>
            <a:prstGeom prst="rect">
              <a:avLst/>
            </a:prstGeom>
          </p:spPr>
        </p:pic>
        <p:pic>
          <p:nvPicPr>
            <p:cNvPr id="268" name="object 26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869030" y="6028989"/>
              <a:ext cx="339408" cy="140109"/>
            </a:xfrm>
            <a:prstGeom prst="rect">
              <a:avLst/>
            </a:prstGeom>
          </p:spPr>
        </p:pic>
        <p:sp>
          <p:nvSpPr>
            <p:cNvPr id="269" name="object 269"/>
            <p:cNvSpPr/>
            <p:nvPr/>
          </p:nvSpPr>
          <p:spPr>
            <a:xfrm>
              <a:off x="9375040" y="6078878"/>
              <a:ext cx="61594" cy="224154"/>
            </a:xfrm>
            <a:custGeom>
              <a:avLst/>
              <a:gdLst/>
              <a:ahLst/>
              <a:cxnLst/>
              <a:rect l="l" t="t" r="r" b="b"/>
              <a:pathLst>
                <a:path w="61595" h="224154">
                  <a:moveTo>
                    <a:pt x="52279" y="125279"/>
                  </a:moveTo>
                  <a:lnTo>
                    <a:pt x="26848" y="125279"/>
                  </a:lnTo>
                  <a:lnTo>
                    <a:pt x="27906" y="129499"/>
                  </a:lnTo>
                  <a:lnTo>
                    <a:pt x="35801" y="148274"/>
                  </a:lnTo>
                  <a:lnTo>
                    <a:pt x="36503" y="150724"/>
                  </a:lnTo>
                  <a:lnTo>
                    <a:pt x="36392" y="152138"/>
                  </a:lnTo>
                  <a:lnTo>
                    <a:pt x="36325" y="153007"/>
                  </a:lnTo>
                  <a:lnTo>
                    <a:pt x="35979" y="154766"/>
                  </a:lnTo>
                  <a:lnTo>
                    <a:pt x="35456" y="158274"/>
                  </a:lnTo>
                  <a:lnTo>
                    <a:pt x="36503" y="160379"/>
                  </a:lnTo>
                  <a:lnTo>
                    <a:pt x="37387" y="167795"/>
                  </a:lnTo>
                  <a:lnTo>
                    <a:pt x="37728" y="171259"/>
                  </a:lnTo>
                  <a:lnTo>
                    <a:pt x="37850" y="172662"/>
                  </a:lnTo>
                  <a:lnTo>
                    <a:pt x="37947" y="173789"/>
                  </a:lnTo>
                  <a:lnTo>
                    <a:pt x="38149" y="178343"/>
                  </a:lnTo>
                  <a:lnTo>
                    <a:pt x="38449" y="188261"/>
                  </a:lnTo>
                  <a:lnTo>
                    <a:pt x="38855" y="202935"/>
                  </a:lnTo>
                  <a:lnTo>
                    <a:pt x="38963" y="206882"/>
                  </a:lnTo>
                  <a:lnTo>
                    <a:pt x="39487" y="207406"/>
                  </a:lnTo>
                  <a:lnTo>
                    <a:pt x="40624" y="209689"/>
                  </a:lnTo>
                  <a:lnTo>
                    <a:pt x="40712" y="210558"/>
                  </a:lnTo>
                  <a:lnTo>
                    <a:pt x="41416" y="216181"/>
                  </a:lnTo>
                  <a:lnTo>
                    <a:pt x="41461" y="218108"/>
                  </a:lnTo>
                  <a:lnTo>
                    <a:pt x="40890" y="220391"/>
                  </a:lnTo>
                  <a:lnTo>
                    <a:pt x="40890" y="220747"/>
                  </a:lnTo>
                  <a:lnTo>
                    <a:pt x="43875" y="222328"/>
                  </a:lnTo>
                  <a:lnTo>
                    <a:pt x="52126" y="223553"/>
                  </a:lnTo>
                  <a:lnTo>
                    <a:pt x="54932" y="223898"/>
                  </a:lnTo>
                  <a:lnTo>
                    <a:pt x="60189" y="222851"/>
                  </a:lnTo>
                  <a:lnTo>
                    <a:pt x="61592" y="221092"/>
                  </a:lnTo>
                  <a:lnTo>
                    <a:pt x="61300" y="219165"/>
                  </a:lnTo>
                  <a:lnTo>
                    <a:pt x="61247" y="218809"/>
                  </a:lnTo>
                  <a:lnTo>
                    <a:pt x="59843" y="218108"/>
                  </a:lnTo>
                  <a:lnTo>
                    <a:pt x="60189" y="216537"/>
                  </a:lnTo>
                  <a:lnTo>
                    <a:pt x="56336" y="214422"/>
                  </a:lnTo>
                  <a:lnTo>
                    <a:pt x="55100" y="212495"/>
                  </a:lnTo>
                  <a:lnTo>
                    <a:pt x="53351" y="210045"/>
                  </a:lnTo>
                  <a:lnTo>
                    <a:pt x="53697" y="209689"/>
                  </a:lnTo>
                  <a:lnTo>
                    <a:pt x="53697" y="207406"/>
                  </a:lnTo>
                  <a:lnTo>
                    <a:pt x="54754" y="207406"/>
                  </a:lnTo>
                  <a:lnTo>
                    <a:pt x="55456" y="205647"/>
                  </a:lnTo>
                  <a:lnTo>
                    <a:pt x="55100" y="195301"/>
                  </a:lnTo>
                  <a:lnTo>
                    <a:pt x="54997" y="178343"/>
                  </a:lnTo>
                  <a:lnTo>
                    <a:pt x="54875" y="171259"/>
                  </a:lnTo>
                  <a:lnTo>
                    <a:pt x="54749" y="164767"/>
                  </a:lnTo>
                  <a:lnTo>
                    <a:pt x="54644" y="160034"/>
                  </a:lnTo>
                  <a:lnTo>
                    <a:pt x="54583" y="157286"/>
                  </a:lnTo>
                  <a:lnTo>
                    <a:pt x="54493" y="154766"/>
                  </a:lnTo>
                  <a:lnTo>
                    <a:pt x="54398" y="152138"/>
                  </a:lnTo>
                  <a:lnTo>
                    <a:pt x="54231" y="150724"/>
                  </a:lnTo>
                  <a:lnTo>
                    <a:pt x="52650" y="131604"/>
                  </a:lnTo>
                  <a:lnTo>
                    <a:pt x="52321" y="125981"/>
                  </a:lnTo>
                  <a:lnTo>
                    <a:pt x="52279" y="125279"/>
                  </a:lnTo>
                  <a:close/>
                </a:path>
                <a:path w="61595" h="224154">
                  <a:moveTo>
                    <a:pt x="4387" y="19560"/>
                  </a:moveTo>
                  <a:lnTo>
                    <a:pt x="1841" y="25089"/>
                  </a:lnTo>
                  <a:lnTo>
                    <a:pt x="0" y="29644"/>
                  </a:lnTo>
                  <a:lnTo>
                    <a:pt x="2638" y="31927"/>
                  </a:lnTo>
                  <a:lnTo>
                    <a:pt x="7026" y="33508"/>
                  </a:lnTo>
                  <a:lnTo>
                    <a:pt x="3078" y="45969"/>
                  </a:lnTo>
                  <a:lnTo>
                    <a:pt x="439" y="62995"/>
                  </a:lnTo>
                  <a:lnTo>
                    <a:pt x="439" y="72639"/>
                  </a:lnTo>
                  <a:lnTo>
                    <a:pt x="7905" y="74043"/>
                  </a:lnTo>
                  <a:lnTo>
                    <a:pt x="7492" y="76849"/>
                  </a:lnTo>
                  <a:lnTo>
                    <a:pt x="7466" y="77027"/>
                  </a:lnTo>
                  <a:lnTo>
                    <a:pt x="8335" y="83174"/>
                  </a:lnTo>
                  <a:lnTo>
                    <a:pt x="3863" y="90629"/>
                  </a:lnTo>
                  <a:lnTo>
                    <a:pt x="879" y="101153"/>
                  </a:lnTo>
                  <a:lnTo>
                    <a:pt x="47" y="108619"/>
                  </a:lnTo>
                  <a:lnTo>
                    <a:pt x="0" y="109048"/>
                  </a:lnTo>
                  <a:lnTo>
                    <a:pt x="3844" y="129499"/>
                  </a:lnTo>
                  <a:lnTo>
                    <a:pt x="3958" y="130106"/>
                  </a:lnTo>
                  <a:lnTo>
                    <a:pt x="15801" y="202935"/>
                  </a:lnTo>
                  <a:lnTo>
                    <a:pt x="16583" y="206882"/>
                  </a:lnTo>
                  <a:lnTo>
                    <a:pt x="16545" y="207762"/>
                  </a:lnTo>
                  <a:lnTo>
                    <a:pt x="14921" y="213458"/>
                  </a:lnTo>
                  <a:lnTo>
                    <a:pt x="8775" y="217940"/>
                  </a:lnTo>
                  <a:lnTo>
                    <a:pt x="6146" y="219165"/>
                  </a:lnTo>
                  <a:lnTo>
                    <a:pt x="5741" y="220391"/>
                  </a:lnTo>
                  <a:lnTo>
                    <a:pt x="5817" y="222328"/>
                  </a:lnTo>
                  <a:lnTo>
                    <a:pt x="5882" y="222851"/>
                  </a:lnTo>
                  <a:lnTo>
                    <a:pt x="5968" y="223553"/>
                  </a:lnTo>
                  <a:lnTo>
                    <a:pt x="11057" y="223029"/>
                  </a:lnTo>
                  <a:lnTo>
                    <a:pt x="14565" y="223029"/>
                  </a:lnTo>
                  <a:lnTo>
                    <a:pt x="30445" y="216537"/>
                  </a:lnTo>
                  <a:lnTo>
                    <a:pt x="30365" y="213458"/>
                  </a:lnTo>
                  <a:lnTo>
                    <a:pt x="30305" y="212495"/>
                  </a:lnTo>
                  <a:lnTo>
                    <a:pt x="30184" y="210558"/>
                  </a:lnTo>
                  <a:lnTo>
                    <a:pt x="30130" y="209689"/>
                  </a:lnTo>
                  <a:lnTo>
                    <a:pt x="30010" y="207762"/>
                  </a:lnTo>
                  <a:lnTo>
                    <a:pt x="29343" y="179776"/>
                  </a:lnTo>
                  <a:lnTo>
                    <a:pt x="29165" y="173789"/>
                  </a:lnTo>
                  <a:lnTo>
                    <a:pt x="29070" y="171259"/>
                  </a:lnTo>
                  <a:lnTo>
                    <a:pt x="28963" y="168798"/>
                  </a:lnTo>
                  <a:lnTo>
                    <a:pt x="28251" y="166170"/>
                  </a:lnTo>
                  <a:lnTo>
                    <a:pt x="27204" y="164767"/>
                  </a:lnTo>
                  <a:lnTo>
                    <a:pt x="28251" y="163709"/>
                  </a:lnTo>
                  <a:lnTo>
                    <a:pt x="27616" y="160379"/>
                  </a:lnTo>
                  <a:lnTo>
                    <a:pt x="27136" y="157422"/>
                  </a:lnTo>
                  <a:lnTo>
                    <a:pt x="26976" y="154766"/>
                  </a:lnTo>
                  <a:lnTo>
                    <a:pt x="26871" y="153007"/>
                  </a:lnTo>
                  <a:lnTo>
                    <a:pt x="26754" y="148274"/>
                  </a:lnTo>
                  <a:lnTo>
                    <a:pt x="26638" y="143588"/>
                  </a:lnTo>
                  <a:lnTo>
                    <a:pt x="26425" y="131604"/>
                  </a:lnTo>
                  <a:lnTo>
                    <a:pt x="26325" y="125981"/>
                  </a:lnTo>
                  <a:lnTo>
                    <a:pt x="26848" y="125279"/>
                  </a:lnTo>
                  <a:lnTo>
                    <a:pt x="52279" y="125279"/>
                  </a:lnTo>
                  <a:lnTo>
                    <a:pt x="51592" y="113530"/>
                  </a:lnTo>
                  <a:lnTo>
                    <a:pt x="51592" y="108619"/>
                  </a:lnTo>
                  <a:lnTo>
                    <a:pt x="50367" y="98786"/>
                  </a:lnTo>
                  <a:lnTo>
                    <a:pt x="48608" y="91069"/>
                  </a:lnTo>
                  <a:lnTo>
                    <a:pt x="50712" y="84221"/>
                  </a:lnTo>
                  <a:lnTo>
                    <a:pt x="50375" y="77027"/>
                  </a:lnTo>
                  <a:lnTo>
                    <a:pt x="50367" y="76849"/>
                  </a:lnTo>
                  <a:lnTo>
                    <a:pt x="51948" y="68954"/>
                  </a:lnTo>
                  <a:lnTo>
                    <a:pt x="53697" y="63697"/>
                  </a:lnTo>
                  <a:lnTo>
                    <a:pt x="55979" y="48430"/>
                  </a:lnTo>
                  <a:lnTo>
                    <a:pt x="55552" y="41581"/>
                  </a:lnTo>
                  <a:lnTo>
                    <a:pt x="11057" y="41581"/>
                  </a:lnTo>
                  <a:lnTo>
                    <a:pt x="10797" y="40524"/>
                  </a:lnTo>
                  <a:lnTo>
                    <a:pt x="10712" y="40178"/>
                  </a:lnTo>
                  <a:lnTo>
                    <a:pt x="11235" y="35969"/>
                  </a:lnTo>
                  <a:lnTo>
                    <a:pt x="11591" y="35435"/>
                  </a:lnTo>
                  <a:lnTo>
                    <a:pt x="12994" y="35435"/>
                  </a:lnTo>
                  <a:lnTo>
                    <a:pt x="12460" y="29644"/>
                  </a:lnTo>
                  <a:lnTo>
                    <a:pt x="12115" y="28597"/>
                  </a:lnTo>
                  <a:lnTo>
                    <a:pt x="12638" y="27372"/>
                  </a:lnTo>
                  <a:lnTo>
                    <a:pt x="14743" y="26670"/>
                  </a:lnTo>
                  <a:lnTo>
                    <a:pt x="14518" y="26670"/>
                  </a:lnTo>
                  <a:lnTo>
                    <a:pt x="12722" y="25267"/>
                  </a:lnTo>
                  <a:lnTo>
                    <a:pt x="11413" y="23152"/>
                  </a:lnTo>
                  <a:lnTo>
                    <a:pt x="8775" y="22105"/>
                  </a:lnTo>
                  <a:lnTo>
                    <a:pt x="6146" y="20440"/>
                  </a:lnTo>
                  <a:lnTo>
                    <a:pt x="4387" y="19560"/>
                  </a:lnTo>
                  <a:close/>
                </a:path>
                <a:path w="61595" h="224154">
                  <a:moveTo>
                    <a:pt x="52705" y="31225"/>
                  </a:moveTo>
                  <a:lnTo>
                    <a:pt x="21937" y="31225"/>
                  </a:lnTo>
                  <a:lnTo>
                    <a:pt x="24398" y="34031"/>
                  </a:lnTo>
                  <a:lnTo>
                    <a:pt x="22461" y="35267"/>
                  </a:lnTo>
                  <a:lnTo>
                    <a:pt x="19654" y="37016"/>
                  </a:lnTo>
                  <a:lnTo>
                    <a:pt x="12816" y="40524"/>
                  </a:lnTo>
                  <a:lnTo>
                    <a:pt x="11057" y="41581"/>
                  </a:lnTo>
                  <a:lnTo>
                    <a:pt x="55552" y="41581"/>
                  </a:lnTo>
                  <a:lnTo>
                    <a:pt x="55278" y="37194"/>
                  </a:lnTo>
                  <a:lnTo>
                    <a:pt x="52705" y="31225"/>
                  </a:lnTo>
                  <a:close/>
                </a:path>
                <a:path w="61595" h="224154">
                  <a:moveTo>
                    <a:pt x="27026" y="0"/>
                  </a:moveTo>
                  <a:lnTo>
                    <a:pt x="19131" y="691"/>
                  </a:lnTo>
                  <a:lnTo>
                    <a:pt x="12115" y="4199"/>
                  </a:lnTo>
                  <a:lnTo>
                    <a:pt x="11937" y="11225"/>
                  </a:lnTo>
                  <a:lnTo>
                    <a:pt x="11235" y="18597"/>
                  </a:lnTo>
                  <a:lnTo>
                    <a:pt x="15623" y="27372"/>
                  </a:lnTo>
                  <a:lnTo>
                    <a:pt x="20890" y="31581"/>
                  </a:lnTo>
                  <a:lnTo>
                    <a:pt x="21937" y="31225"/>
                  </a:lnTo>
                  <a:lnTo>
                    <a:pt x="52705" y="31225"/>
                  </a:lnTo>
                  <a:lnTo>
                    <a:pt x="51193" y="27717"/>
                  </a:lnTo>
                  <a:lnTo>
                    <a:pt x="45979" y="27717"/>
                  </a:lnTo>
                  <a:lnTo>
                    <a:pt x="43173" y="26136"/>
                  </a:lnTo>
                  <a:lnTo>
                    <a:pt x="40712" y="25089"/>
                  </a:lnTo>
                  <a:lnTo>
                    <a:pt x="41770" y="23853"/>
                  </a:lnTo>
                  <a:lnTo>
                    <a:pt x="40367" y="11581"/>
                  </a:lnTo>
                  <a:lnTo>
                    <a:pt x="32639" y="3151"/>
                  </a:lnTo>
                  <a:lnTo>
                    <a:pt x="27026" y="0"/>
                  </a:lnTo>
                  <a:close/>
                </a:path>
                <a:path w="61595" h="224154">
                  <a:moveTo>
                    <a:pt x="49487" y="25969"/>
                  </a:moveTo>
                  <a:lnTo>
                    <a:pt x="46335" y="27016"/>
                  </a:lnTo>
                  <a:lnTo>
                    <a:pt x="45979" y="27717"/>
                  </a:lnTo>
                  <a:lnTo>
                    <a:pt x="51193" y="27717"/>
                  </a:lnTo>
                  <a:lnTo>
                    <a:pt x="50890" y="27016"/>
                  </a:lnTo>
                  <a:lnTo>
                    <a:pt x="49487" y="25969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0" name="object 27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1760549" y="5770335"/>
              <a:ext cx="130829" cy="129583"/>
            </a:xfrm>
            <a:prstGeom prst="rect">
              <a:avLst/>
            </a:prstGeom>
          </p:spPr>
        </p:pic>
        <p:pic>
          <p:nvPicPr>
            <p:cNvPr id="271" name="object 27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1597017" y="5770335"/>
              <a:ext cx="130829" cy="130955"/>
            </a:xfrm>
            <a:prstGeom prst="rect">
              <a:avLst/>
            </a:prstGeom>
          </p:spPr>
        </p:pic>
        <p:sp>
          <p:nvSpPr>
            <p:cNvPr id="272" name="object 272"/>
            <p:cNvSpPr/>
            <p:nvPr/>
          </p:nvSpPr>
          <p:spPr>
            <a:xfrm>
              <a:off x="11082171" y="5767058"/>
              <a:ext cx="443865" cy="539115"/>
            </a:xfrm>
            <a:custGeom>
              <a:avLst/>
              <a:gdLst/>
              <a:ahLst/>
              <a:cxnLst/>
              <a:rect l="l" t="t" r="r" b="b"/>
              <a:pathLst>
                <a:path w="443865" h="539114">
                  <a:moveTo>
                    <a:pt x="443452" y="0"/>
                  </a:moveTo>
                  <a:lnTo>
                    <a:pt x="0" y="0"/>
                  </a:lnTo>
                  <a:lnTo>
                    <a:pt x="0" y="538490"/>
                  </a:lnTo>
                  <a:lnTo>
                    <a:pt x="443452" y="538490"/>
                  </a:lnTo>
                  <a:lnTo>
                    <a:pt x="443452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11082171" y="5767058"/>
              <a:ext cx="443865" cy="539115"/>
            </a:xfrm>
            <a:custGeom>
              <a:avLst/>
              <a:gdLst/>
              <a:ahLst/>
              <a:cxnLst/>
              <a:rect l="l" t="t" r="r" b="b"/>
              <a:pathLst>
                <a:path w="443865" h="539114">
                  <a:moveTo>
                    <a:pt x="0" y="538490"/>
                  </a:moveTo>
                  <a:lnTo>
                    <a:pt x="443452" y="538490"/>
                  </a:lnTo>
                  <a:lnTo>
                    <a:pt x="443452" y="0"/>
                  </a:lnTo>
                  <a:lnTo>
                    <a:pt x="0" y="0"/>
                  </a:lnTo>
                  <a:lnTo>
                    <a:pt x="0" y="53849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11093818" y="5878934"/>
              <a:ext cx="421640" cy="361950"/>
            </a:xfrm>
            <a:custGeom>
              <a:avLst/>
              <a:gdLst/>
              <a:ahLst/>
              <a:cxnLst/>
              <a:rect l="l" t="t" r="r" b="b"/>
              <a:pathLst>
                <a:path w="421640" h="361950">
                  <a:moveTo>
                    <a:pt x="421322" y="308495"/>
                  </a:moveTo>
                  <a:lnTo>
                    <a:pt x="0" y="308495"/>
                  </a:lnTo>
                  <a:lnTo>
                    <a:pt x="0" y="361619"/>
                  </a:lnTo>
                  <a:lnTo>
                    <a:pt x="421322" y="361619"/>
                  </a:lnTo>
                  <a:lnTo>
                    <a:pt x="421322" y="308495"/>
                  </a:lnTo>
                  <a:close/>
                </a:path>
                <a:path w="421640" h="361950">
                  <a:moveTo>
                    <a:pt x="421322" y="246799"/>
                  </a:moveTo>
                  <a:lnTo>
                    <a:pt x="0" y="246799"/>
                  </a:lnTo>
                  <a:lnTo>
                    <a:pt x="0" y="299923"/>
                  </a:lnTo>
                  <a:lnTo>
                    <a:pt x="421322" y="299923"/>
                  </a:lnTo>
                  <a:lnTo>
                    <a:pt x="421322" y="246799"/>
                  </a:lnTo>
                  <a:close/>
                </a:path>
                <a:path w="421640" h="361950">
                  <a:moveTo>
                    <a:pt x="421322" y="185102"/>
                  </a:moveTo>
                  <a:lnTo>
                    <a:pt x="0" y="185102"/>
                  </a:lnTo>
                  <a:lnTo>
                    <a:pt x="0" y="238226"/>
                  </a:lnTo>
                  <a:lnTo>
                    <a:pt x="421322" y="238226"/>
                  </a:lnTo>
                  <a:lnTo>
                    <a:pt x="421322" y="185102"/>
                  </a:lnTo>
                  <a:close/>
                </a:path>
                <a:path w="421640" h="361950">
                  <a:moveTo>
                    <a:pt x="421322" y="123393"/>
                  </a:moveTo>
                  <a:lnTo>
                    <a:pt x="0" y="123393"/>
                  </a:lnTo>
                  <a:lnTo>
                    <a:pt x="0" y="176517"/>
                  </a:lnTo>
                  <a:lnTo>
                    <a:pt x="421322" y="176517"/>
                  </a:lnTo>
                  <a:lnTo>
                    <a:pt x="421322" y="123393"/>
                  </a:lnTo>
                  <a:close/>
                </a:path>
                <a:path w="421640" h="361950">
                  <a:moveTo>
                    <a:pt x="421322" y="61709"/>
                  </a:moveTo>
                  <a:lnTo>
                    <a:pt x="0" y="61709"/>
                  </a:lnTo>
                  <a:lnTo>
                    <a:pt x="0" y="114833"/>
                  </a:lnTo>
                  <a:lnTo>
                    <a:pt x="421322" y="114833"/>
                  </a:lnTo>
                  <a:lnTo>
                    <a:pt x="421322" y="61709"/>
                  </a:lnTo>
                  <a:close/>
                </a:path>
                <a:path w="421640" h="361950">
                  <a:moveTo>
                    <a:pt x="421322" y="0"/>
                  </a:moveTo>
                  <a:lnTo>
                    <a:pt x="0" y="0"/>
                  </a:lnTo>
                  <a:lnTo>
                    <a:pt x="0" y="53124"/>
                  </a:lnTo>
                  <a:lnTo>
                    <a:pt x="421322" y="53124"/>
                  </a:lnTo>
                  <a:lnTo>
                    <a:pt x="421322" y="0"/>
                  </a:lnTo>
                  <a:close/>
                </a:path>
              </a:pathLst>
            </a:custGeom>
            <a:solidFill>
              <a:srgbClr val="CE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5" name="object 27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109565" y="6135681"/>
              <a:ext cx="86273" cy="35131"/>
            </a:xfrm>
            <a:prstGeom prst="rect">
              <a:avLst/>
            </a:prstGeom>
          </p:spPr>
        </p:pic>
        <p:sp>
          <p:nvSpPr>
            <p:cNvPr id="276" name="object 276"/>
            <p:cNvSpPr/>
            <p:nvPr/>
          </p:nvSpPr>
          <p:spPr>
            <a:xfrm>
              <a:off x="11109567" y="6135681"/>
              <a:ext cx="86360" cy="35560"/>
            </a:xfrm>
            <a:custGeom>
              <a:avLst/>
              <a:gdLst/>
              <a:ahLst/>
              <a:cxnLst/>
              <a:rect l="l" t="t" r="r" b="b"/>
              <a:pathLst>
                <a:path w="86359" h="35560">
                  <a:moveTo>
                    <a:pt x="6869" y="0"/>
                  </a:moveTo>
                  <a:lnTo>
                    <a:pt x="3078" y="0"/>
                  </a:lnTo>
                  <a:lnTo>
                    <a:pt x="0" y="3078"/>
                  </a:lnTo>
                  <a:lnTo>
                    <a:pt x="0" y="6869"/>
                  </a:lnTo>
                  <a:lnTo>
                    <a:pt x="0" y="28262"/>
                  </a:lnTo>
                  <a:lnTo>
                    <a:pt x="0" y="32063"/>
                  </a:lnTo>
                  <a:lnTo>
                    <a:pt x="3078" y="35131"/>
                  </a:lnTo>
                  <a:lnTo>
                    <a:pt x="6869" y="35131"/>
                  </a:lnTo>
                  <a:lnTo>
                    <a:pt x="79393" y="35131"/>
                  </a:lnTo>
                  <a:lnTo>
                    <a:pt x="83195" y="35131"/>
                  </a:lnTo>
                  <a:lnTo>
                    <a:pt x="86263" y="32063"/>
                  </a:lnTo>
                  <a:lnTo>
                    <a:pt x="86263" y="28262"/>
                  </a:lnTo>
                  <a:lnTo>
                    <a:pt x="86263" y="6869"/>
                  </a:lnTo>
                  <a:lnTo>
                    <a:pt x="86263" y="3078"/>
                  </a:lnTo>
                  <a:lnTo>
                    <a:pt x="83195" y="0"/>
                  </a:lnTo>
                  <a:lnTo>
                    <a:pt x="79393" y="0"/>
                  </a:lnTo>
                  <a:lnTo>
                    <a:pt x="6869" y="0"/>
                  </a:lnTo>
                  <a:close/>
                </a:path>
              </a:pathLst>
            </a:custGeom>
            <a:ln w="317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7" name="object 277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210812" y="6135681"/>
              <a:ext cx="86263" cy="35131"/>
            </a:xfrm>
            <a:prstGeom prst="rect">
              <a:avLst/>
            </a:prstGeom>
          </p:spPr>
        </p:pic>
        <p:sp>
          <p:nvSpPr>
            <p:cNvPr id="278" name="object 278"/>
            <p:cNvSpPr/>
            <p:nvPr/>
          </p:nvSpPr>
          <p:spPr>
            <a:xfrm>
              <a:off x="11210810" y="6135681"/>
              <a:ext cx="86360" cy="35560"/>
            </a:xfrm>
            <a:custGeom>
              <a:avLst/>
              <a:gdLst/>
              <a:ahLst/>
              <a:cxnLst/>
              <a:rect l="l" t="t" r="r" b="b"/>
              <a:pathLst>
                <a:path w="86359" h="35560">
                  <a:moveTo>
                    <a:pt x="6869" y="0"/>
                  </a:moveTo>
                  <a:lnTo>
                    <a:pt x="3068" y="0"/>
                  </a:lnTo>
                  <a:lnTo>
                    <a:pt x="0" y="3078"/>
                  </a:lnTo>
                  <a:lnTo>
                    <a:pt x="0" y="6869"/>
                  </a:lnTo>
                  <a:lnTo>
                    <a:pt x="0" y="28262"/>
                  </a:lnTo>
                  <a:lnTo>
                    <a:pt x="0" y="32063"/>
                  </a:lnTo>
                  <a:lnTo>
                    <a:pt x="3068" y="35131"/>
                  </a:lnTo>
                  <a:lnTo>
                    <a:pt x="6869" y="35131"/>
                  </a:lnTo>
                  <a:lnTo>
                    <a:pt x="79393" y="35131"/>
                  </a:lnTo>
                  <a:lnTo>
                    <a:pt x="83184" y="35131"/>
                  </a:lnTo>
                  <a:lnTo>
                    <a:pt x="86263" y="32063"/>
                  </a:lnTo>
                  <a:lnTo>
                    <a:pt x="86263" y="28262"/>
                  </a:lnTo>
                  <a:lnTo>
                    <a:pt x="86263" y="6869"/>
                  </a:lnTo>
                  <a:lnTo>
                    <a:pt x="86263" y="3078"/>
                  </a:lnTo>
                  <a:lnTo>
                    <a:pt x="83184" y="0"/>
                  </a:lnTo>
                  <a:lnTo>
                    <a:pt x="79393" y="0"/>
                  </a:lnTo>
                  <a:lnTo>
                    <a:pt x="6869" y="0"/>
                  </a:lnTo>
                  <a:close/>
                </a:path>
              </a:pathLst>
            </a:custGeom>
            <a:ln w="317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9" name="object 27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1312050" y="6135681"/>
              <a:ext cx="86263" cy="35131"/>
            </a:xfrm>
            <a:prstGeom prst="rect">
              <a:avLst/>
            </a:prstGeom>
          </p:spPr>
        </p:pic>
        <p:sp>
          <p:nvSpPr>
            <p:cNvPr id="280" name="object 280"/>
            <p:cNvSpPr/>
            <p:nvPr/>
          </p:nvSpPr>
          <p:spPr>
            <a:xfrm>
              <a:off x="11312049" y="6135681"/>
              <a:ext cx="86360" cy="35560"/>
            </a:xfrm>
            <a:custGeom>
              <a:avLst/>
              <a:gdLst/>
              <a:ahLst/>
              <a:cxnLst/>
              <a:rect l="l" t="t" r="r" b="b"/>
              <a:pathLst>
                <a:path w="86359" h="35560">
                  <a:moveTo>
                    <a:pt x="6869" y="0"/>
                  </a:moveTo>
                  <a:lnTo>
                    <a:pt x="3078" y="0"/>
                  </a:lnTo>
                  <a:lnTo>
                    <a:pt x="0" y="3078"/>
                  </a:lnTo>
                  <a:lnTo>
                    <a:pt x="0" y="6869"/>
                  </a:lnTo>
                  <a:lnTo>
                    <a:pt x="0" y="28262"/>
                  </a:lnTo>
                  <a:lnTo>
                    <a:pt x="0" y="32063"/>
                  </a:lnTo>
                  <a:lnTo>
                    <a:pt x="3078" y="35131"/>
                  </a:lnTo>
                  <a:lnTo>
                    <a:pt x="6869" y="35131"/>
                  </a:lnTo>
                  <a:lnTo>
                    <a:pt x="79393" y="35131"/>
                  </a:lnTo>
                  <a:lnTo>
                    <a:pt x="83195" y="35131"/>
                  </a:lnTo>
                  <a:lnTo>
                    <a:pt x="86263" y="32063"/>
                  </a:lnTo>
                  <a:lnTo>
                    <a:pt x="86263" y="28262"/>
                  </a:lnTo>
                  <a:lnTo>
                    <a:pt x="86263" y="6869"/>
                  </a:lnTo>
                  <a:lnTo>
                    <a:pt x="86263" y="3078"/>
                  </a:lnTo>
                  <a:lnTo>
                    <a:pt x="83195" y="0"/>
                  </a:lnTo>
                  <a:lnTo>
                    <a:pt x="79393" y="0"/>
                  </a:lnTo>
                  <a:lnTo>
                    <a:pt x="6869" y="0"/>
                  </a:lnTo>
                  <a:close/>
                </a:path>
              </a:pathLst>
            </a:custGeom>
            <a:ln w="317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1" name="object 28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1413286" y="6135681"/>
              <a:ext cx="86273" cy="35131"/>
            </a:xfrm>
            <a:prstGeom prst="rect">
              <a:avLst/>
            </a:prstGeom>
          </p:spPr>
        </p:pic>
        <p:sp>
          <p:nvSpPr>
            <p:cNvPr id="282" name="object 282"/>
            <p:cNvSpPr/>
            <p:nvPr/>
          </p:nvSpPr>
          <p:spPr>
            <a:xfrm>
              <a:off x="11413290" y="6135681"/>
              <a:ext cx="86360" cy="35560"/>
            </a:xfrm>
            <a:custGeom>
              <a:avLst/>
              <a:gdLst/>
              <a:ahLst/>
              <a:cxnLst/>
              <a:rect l="l" t="t" r="r" b="b"/>
              <a:pathLst>
                <a:path w="86359" h="35560">
                  <a:moveTo>
                    <a:pt x="6869" y="0"/>
                  </a:moveTo>
                  <a:lnTo>
                    <a:pt x="3068" y="0"/>
                  </a:lnTo>
                  <a:lnTo>
                    <a:pt x="0" y="3078"/>
                  </a:lnTo>
                  <a:lnTo>
                    <a:pt x="0" y="6869"/>
                  </a:lnTo>
                  <a:lnTo>
                    <a:pt x="0" y="28262"/>
                  </a:lnTo>
                  <a:lnTo>
                    <a:pt x="0" y="32063"/>
                  </a:lnTo>
                  <a:lnTo>
                    <a:pt x="3068" y="35131"/>
                  </a:lnTo>
                  <a:lnTo>
                    <a:pt x="6869" y="35131"/>
                  </a:lnTo>
                  <a:lnTo>
                    <a:pt x="79393" y="35131"/>
                  </a:lnTo>
                  <a:lnTo>
                    <a:pt x="83184" y="35131"/>
                  </a:lnTo>
                  <a:lnTo>
                    <a:pt x="86263" y="32063"/>
                  </a:lnTo>
                  <a:lnTo>
                    <a:pt x="86263" y="28262"/>
                  </a:lnTo>
                  <a:lnTo>
                    <a:pt x="86263" y="6869"/>
                  </a:lnTo>
                  <a:lnTo>
                    <a:pt x="86263" y="3078"/>
                  </a:lnTo>
                  <a:lnTo>
                    <a:pt x="83184" y="0"/>
                  </a:lnTo>
                  <a:lnTo>
                    <a:pt x="79393" y="0"/>
                  </a:lnTo>
                  <a:lnTo>
                    <a:pt x="6869" y="0"/>
                  </a:lnTo>
                  <a:close/>
                </a:path>
              </a:pathLst>
            </a:custGeom>
            <a:ln w="317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11093818" y="5780839"/>
              <a:ext cx="421640" cy="522605"/>
            </a:xfrm>
            <a:custGeom>
              <a:avLst/>
              <a:gdLst/>
              <a:ahLst/>
              <a:cxnLst/>
              <a:rect l="l" t="t" r="r" b="b"/>
              <a:pathLst>
                <a:path w="421640" h="522604">
                  <a:moveTo>
                    <a:pt x="421322" y="467474"/>
                  </a:moveTo>
                  <a:lnTo>
                    <a:pt x="0" y="467474"/>
                  </a:lnTo>
                  <a:lnTo>
                    <a:pt x="0" y="522211"/>
                  </a:lnTo>
                  <a:lnTo>
                    <a:pt x="421322" y="522211"/>
                  </a:lnTo>
                  <a:lnTo>
                    <a:pt x="421322" y="467474"/>
                  </a:lnTo>
                  <a:close/>
                </a:path>
                <a:path w="421640" h="522604">
                  <a:moveTo>
                    <a:pt x="421322" y="35788"/>
                  </a:moveTo>
                  <a:lnTo>
                    <a:pt x="0" y="35788"/>
                  </a:lnTo>
                  <a:lnTo>
                    <a:pt x="0" y="88912"/>
                  </a:lnTo>
                  <a:lnTo>
                    <a:pt x="421322" y="88912"/>
                  </a:lnTo>
                  <a:lnTo>
                    <a:pt x="421322" y="35788"/>
                  </a:lnTo>
                  <a:close/>
                </a:path>
                <a:path w="421640" h="522604">
                  <a:moveTo>
                    <a:pt x="421322" y="0"/>
                  </a:moveTo>
                  <a:lnTo>
                    <a:pt x="0" y="0"/>
                  </a:lnTo>
                  <a:lnTo>
                    <a:pt x="0" y="28384"/>
                  </a:lnTo>
                  <a:lnTo>
                    <a:pt x="421322" y="28384"/>
                  </a:lnTo>
                  <a:lnTo>
                    <a:pt x="421322" y="0"/>
                  </a:lnTo>
                  <a:close/>
                </a:path>
              </a:pathLst>
            </a:custGeom>
            <a:solidFill>
              <a:srgbClr val="CE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9957393" y="3585664"/>
              <a:ext cx="0" cy="1398270"/>
            </a:xfrm>
            <a:custGeom>
              <a:avLst/>
              <a:gdLst/>
              <a:ahLst/>
              <a:cxnLst/>
              <a:rect l="l" t="t" r="r" b="b"/>
              <a:pathLst>
                <a:path h="1398270">
                  <a:moveTo>
                    <a:pt x="0" y="0"/>
                  </a:moveTo>
                  <a:lnTo>
                    <a:pt x="0" y="1397708"/>
                  </a:lnTo>
                </a:path>
              </a:pathLst>
            </a:custGeom>
            <a:ln w="69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9932451" y="4966825"/>
              <a:ext cx="50165" cy="68580"/>
            </a:xfrm>
            <a:custGeom>
              <a:avLst/>
              <a:gdLst/>
              <a:ahLst/>
              <a:cxnLst/>
              <a:rect l="l" t="t" r="r" b="b"/>
              <a:pathLst>
                <a:path w="50165" h="68579">
                  <a:moveTo>
                    <a:pt x="49885" y="0"/>
                  </a:moveTo>
                  <a:lnTo>
                    <a:pt x="0" y="0"/>
                  </a:lnTo>
                  <a:lnTo>
                    <a:pt x="24942" y="68535"/>
                  </a:lnTo>
                  <a:lnTo>
                    <a:pt x="498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5072817" y="4200343"/>
              <a:ext cx="10511790" cy="653415"/>
            </a:xfrm>
            <a:custGeom>
              <a:avLst/>
              <a:gdLst/>
              <a:ahLst/>
              <a:cxnLst/>
              <a:rect l="l" t="t" r="r" b="b"/>
              <a:pathLst>
                <a:path w="10511790" h="653414">
                  <a:moveTo>
                    <a:pt x="0" y="653267"/>
                  </a:moveTo>
                  <a:lnTo>
                    <a:pt x="0" y="0"/>
                  </a:lnTo>
                  <a:lnTo>
                    <a:pt x="10511627" y="0"/>
                  </a:lnTo>
                  <a:lnTo>
                    <a:pt x="10511627" y="649811"/>
                  </a:lnTo>
                </a:path>
              </a:pathLst>
            </a:custGeom>
            <a:ln w="69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5047869" y="4833622"/>
              <a:ext cx="10561955" cy="72390"/>
            </a:xfrm>
            <a:custGeom>
              <a:avLst/>
              <a:gdLst/>
              <a:ahLst/>
              <a:cxnLst/>
              <a:rect l="l" t="t" r="r" b="b"/>
              <a:pathLst>
                <a:path w="10561955" h="72389">
                  <a:moveTo>
                    <a:pt x="49885" y="3454"/>
                  </a:moveTo>
                  <a:lnTo>
                    <a:pt x="0" y="3454"/>
                  </a:lnTo>
                  <a:lnTo>
                    <a:pt x="24942" y="71983"/>
                  </a:lnTo>
                  <a:lnTo>
                    <a:pt x="49885" y="3454"/>
                  </a:lnTo>
                  <a:close/>
                </a:path>
                <a:path w="10561955" h="72389">
                  <a:moveTo>
                    <a:pt x="10561511" y="0"/>
                  </a:moveTo>
                  <a:lnTo>
                    <a:pt x="10511625" y="0"/>
                  </a:lnTo>
                  <a:lnTo>
                    <a:pt x="10536568" y="68529"/>
                  </a:lnTo>
                  <a:lnTo>
                    <a:pt x="105615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8" name="object 288"/>
          <p:cNvSpPr txBox="1"/>
          <p:nvPr/>
        </p:nvSpPr>
        <p:spPr>
          <a:xfrm>
            <a:off x="9584110" y="5799126"/>
            <a:ext cx="374015" cy="8445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5"/>
              </a:spcBef>
            </a:pPr>
            <a:r>
              <a:rPr sz="350" b="1" spc="10" dirty="0">
                <a:solidFill>
                  <a:srgbClr val="FFFFFF"/>
                </a:solidFill>
                <a:latin typeface="Renault Group"/>
                <a:cs typeface="Renault Group"/>
              </a:rPr>
              <a:t>Renault</a:t>
            </a:r>
            <a:r>
              <a:rPr sz="350" b="1" spc="6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service</a:t>
            </a:r>
            <a:endParaRPr sz="350">
              <a:latin typeface="Renault Group"/>
              <a:cs typeface="Renault Group"/>
            </a:endParaRPr>
          </a:p>
        </p:txBody>
      </p:sp>
      <p:grpSp>
        <p:nvGrpSpPr>
          <p:cNvPr id="289" name="object 289"/>
          <p:cNvGrpSpPr/>
          <p:nvPr/>
        </p:nvGrpSpPr>
        <p:grpSpPr>
          <a:xfrm>
            <a:off x="14078774" y="5050774"/>
            <a:ext cx="3098165" cy="1298575"/>
            <a:chOff x="14078774" y="5050774"/>
            <a:chExt cx="3098165" cy="1298575"/>
          </a:xfrm>
        </p:grpSpPr>
        <p:pic>
          <p:nvPicPr>
            <p:cNvPr id="290" name="object 29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4078775" y="5050774"/>
              <a:ext cx="3097904" cy="1290974"/>
            </a:xfrm>
            <a:prstGeom prst="rect">
              <a:avLst/>
            </a:prstGeom>
          </p:spPr>
        </p:pic>
        <p:sp>
          <p:nvSpPr>
            <p:cNvPr id="291" name="object 291"/>
            <p:cNvSpPr/>
            <p:nvPr/>
          </p:nvSpPr>
          <p:spPr>
            <a:xfrm>
              <a:off x="14078774" y="6340514"/>
              <a:ext cx="3096895" cy="8890"/>
            </a:xfrm>
            <a:custGeom>
              <a:avLst/>
              <a:gdLst/>
              <a:ahLst/>
              <a:cxnLst/>
              <a:rect l="l" t="t" r="r" b="b"/>
              <a:pathLst>
                <a:path w="3096894" h="8889">
                  <a:moveTo>
                    <a:pt x="3096731" y="0"/>
                  </a:moveTo>
                  <a:lnTo>
                    <a:pt x="0" y="0"/>
                  </a:lnTo>
                  <a:lnTo>
                    <a:pt x="0" y="8712"/>
                  </a:lnTo>
                  <a:lnTo>
                    <a:pt x="3096731" y="8712"/>
                  </a:lnTo>
                  <a:lnTo>
                    <a:pt x="30967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14512468" y="5988852"/>
              <a:ext cx="1497965" cy="349885"/>
            </a:xfrm>
            <a:custGeom>
              <a:avLst/>
              <a:gdLst/>
              <a:ahLst/>
              <a:cxnLst/>
              <a:rect l="l" t="t" r="r" b="b"/>
              <a:pathLst>
                <a:path w="1497965" h="349885">
                  <a:moveTo>
                    <a:pt x="635431" y="0"/>
                  </a:moveTo>
                  <a:lnTo>
                    <a:pt x="0" y="0"/>
                  </a:lnTo>
                  <a:lnTo>
                    <a:pt x="0" y="349681"/>
                  </a:lnTo>
                  <a:lnTo>
                    <a:pt x="635431" y="349681"/>
                  </a:lnTo>
                  <a:lnTo>
                    <a:pt x="635431" y="0"/>
                  </a:lnTo>
                  <a:close/>
                </a:path>
                <a:path w="1497965" h="349885">
                  <a:moveTo>
                    <a:pt x="1497761" y="0"/>
                  </a:moveTo>
                  <a:lnTo>
                    <a:pt x="1111745" y="0"/>
                  </a:lnTo>
                  <a:lnTo>
                    <a:pt x="1111745" y="349681"/>
                  </a:lnTo>
                  <a:lnTo>
                    <a:pt x="1497761" y="349681"/>
                  </a:lnTo>
                  <a:lnTo>
                    <a:pt x="1497761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14512468" y="6313985"/>
              <a:ext cx="1497965" cy="24765"/>
            </a:xfrm>
            <a:custGeom>
              <a:avLst/>
              <a:gdLst/>
              <a:ahLst/>
              <a:cxnLst/>
              <a:rect l="l" t="t" r="r" b="b"/>
              <a:pathLst>
                <a:path w="1497965" h="24764">
                  <a:moveTo>
                    <a:pt x="635431" y="0"/>
                  </a:moveTo>
                  <a:lnTo>
                    <a:pt x="0" y="0"/>
                  </a:lnTo>
                  <a:lnTo>
                    <a:pt x="0" y="24549"/>
                  </a:lnTo>
                  <a:lnTo>
                    <a:pt x="635431" y="24549"/>
                  </a:lnTo>
                  <a:lnTo>
                    <a:pt x="635431" y="0"/>
                  </a:lnTo>
                  <a:close/>
                </a:path>
                <a:path w="1497965" h="24764">
                  <a:moveTo>
                    <a:pt x="1497761" y="0"/>
                  </a:moveTo>
                  <a:lnTo>
                    <a:pt x="1111745" y="0"/>
                  </a:lnTo>
                  <a:lnTo>
                    <a:pt x="1111745" y="24549"/>
                  </a:lnTo>
                  <a:lnTo>
                    <a:pt x="1497761" y="24549"/>
                  </a:lnTo>
                  <a:lnTo>
                    <a:pt x="1497761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14512478" y="5928380"/>
              <a:ext cx="1497965" cy="410209"/>
            </a:xfrm>
            <a:custGeom>
              <a:avLst/>
              <a:gdLst/>
              <a:ahLst/>
              <a:cxnLst/>
              <a:rect l="l" t="t" r="r" b="b"/>
              <a:pathLst>
                <a:path w="1497965" h="410210">
                  <a:moveTo>
                    <a:pt x="0" y="410142"/>
                  </a:moveTo>
                  <a:lnTo>
                    <a:pt x="1497752" y="410142"/>
                  </a:lnTo>
                  <a:lnTo>
                    <a:pt x="1497752" y="0"/>
                  </a:lnTo>
                  <a:lnTo>
                    <a:pt x="0" y="0"/>
                  </a:lnTo>
                  <a:lnTo>
                    <a:pt x="0" y="410142"/>
                  </a:lnTo>
                  <a:close/>
                </a:path>
              </a:pathLst>
            </a:custGeom>
            <a:ln w="3560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14509505" y="5619778"/>
              <a:ext cx="1501140" cy="369570"/>
            </a:xfrm>
            <a:custGeom>
              <a:avLst/>
              <a:gdLst/>
              <a:ahLst/>
              <a:cxnLst/>
              <a:rect l="l" t="t" r="r" b="b"/>
              <a:pathLst>
                <a:path w="1501140" h="369570">
                  <a:moveTo>
                    <a:pt x="1500736" y="0"/>
                  </a:moveTo>
                  <a:lnTo>
                    <a:pt x="0" y="0"/>
                  </a:lnTo>
                  <a:lnTo>
                    <a:pt x="0" y="369063"/>
                  </a:lnTo>
                  <a:lnTo>
                    <a:pt x="1500736" y="369063"/>
                  </a:lnTo>
                  <a:lnTo>
                    <a:pt x="15007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14682772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14867646" y="5619778"/>
              <a:ext cx="739775" cy="369570"/>
            </a:xfrm>
            <a:custGeom>
              <a:avLst/>
              <a:gdLst/>
              <a:ahLst/>
              <a:cxnLst/>
              <a:rect l="l" t="t" r="r" b="b"/>
              <a:pathLst>
                <a:path w="739775" h="369570">
                  <a:moveTo>
                    <a:pt x="0" y="311041"/>
                  </a:moveTo>
                  <a:lnTo>
                    <a:pt x="0" y="369063"/>
                  </a:lnTo>
                </a:path>
                <a:path w="739775" h="369570">
                  <a:moveTo>
                    <a:pt x="0" y="0"/>
                  </a:moveTo>
                  <a:lnTo>
                    <a:pt x="0" y="187699"/>
                  </a:lnTo>
                </a:path>
                <a:path w="739775" h="369570">
                  <a:moveTo>
                    <a:pt x="184874" y="309670"/>
                  </a:moveTo>
                  <a:lnTo>
                    <a:pt x="184874" y="369063"/>
                  </a:lnTo>
                </a:path>
                <a:path w="739775" h="369570">
                  <a:moveTo>
                    <a:pt x="184874" y="0"/>
                  </a:moveTo>
                  <a:lnTo>
                    <a:pt x="184874" y="186327"/>
                  </a:lnTo>
                </a:path>
                <a:path w="739775" h="369570">
                  <a:moveTo>
                    <a:pt x="369746" y="300821"/>
                  </a:moveTo>
                  <a:lnTo>
                    <a:pt x="369746" y="303617"/>
                  </a:lnTo>
                </a:path>
                <a:path w="739775" h="369570">
                  <a:moveTo>
                    <a:pt x="369746" y="0"/>
                  </a:moveTo>
                  <a:lnTo>
                    <a:pt x="369746" y="183908"/>
                  </a:lnTo>
                </a:path>
                <a:path w="739775" h="369570">
                  <a:moveTo>
                    <a:pt x="554621" y="300821"/>
                  </a:moveTo>
                  <a:lnTo>
                    <a:pt x="554621" y="303617"/>
                  </a:lnTo>
                </a:path>
                <a:path w="739775" h="369570">
                  <a:moveTo>
                    <a:pt x="554621" y="0"/>
                  </a:moveTo>
                  <a:lnTo>
                    <a:pt x="554621" y="183908"/>
                  </a:lnTo>
                </a:path>
                <a:path w="739775" h="369570">
                  <a:moveTo>
                    <a:pt x="739493" y="300821"/>
                  </a:moveTo>
                  <a:lnTo>
                    <a:pt x="739493" y="303617"/>
                  </a:lnTo>
                </a:path>
                <a:path w="739775" h="369570">
                  <a:moveTo>
                    <a:pt x="739493" y="0"/>
                  </a:moveTo>
                  <a:lnTo>
                    <a:pt x="739493" y="18390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15792015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15976888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14528711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14713583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14898457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15083330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15268204" y="5619778"/>
              <a:ext cx="185420" cy="304165"/>
            </a:xfrm>
            <a:custGeom>
              <a:avLst/>
              <a:gdLst/>
              <a:ahLst/>
              <a:cxnLst/>
              <a:rect l="l" t="t" r="r" b="b"/>
              <a:pathLst>
                <a:path w="185419" h="304164">
                  <a:moveTo>
                    <a:pt x="0" y="300821"/>
                  </a:moveTo>
                  <a:lnTo>
                    <a:pt x="0" y="303617"/>
                  </a:lnTo>
                </a:path>
                <a:path w="185419" h="304164">
                  <a:moveTo>
                    <a:pt x="0" y="0"/>
                  </a:moveTo>
                  <a:lnTo>
                    <a:pt x="0" y="183908"/>
                  </a:lnTo>
                </a:path>
                <a:path w="185419" h="304164">
                  <a:moveTo>
                    <a:pt x="184874" y="300821"/>
                  </a:moveTo>
                  <a:lnTo>
                    <a:pt x="184874" y="303617"/>
                  </a:lnTo>
                </a:path>
                <a:path w="185419" h="304164">
                  <a:moveTo>
                    <a:pt x="184874" y="0"/>
                  </a:moveTo>
                  <a:lnTo>
                    <a:pt x="184874" y="18390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15637954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15822825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16007701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14559521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14744395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14929269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15114144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15299016" y="5619778"/>
              <a:ext cx="185420" cy="304165"/>
            </a:xfrm>
            <a:custGeom>
              <a:avLst/>
              <a:gdLst/>
              <a:ahLst/>
              <a:cxnLst/>
              <a:rect l="l" t="t" r="r" b="b"/>
              <a:pathLst>
                <a:path w="185419" h="304164">
                  <a:moveTo>
                    <a:pt x="0" y="300821"/>
                  </a:moveTo>
                  <a:lnTo>
                    <a:pt x="0" y="303617"/>
                  </a:lnTo>
                </a:path>
                <a:path w="185419" h="304164">
                  <a:moveTo>
                    <a:pt x="0" y="0"/>
                  </a:moveTo>
                  <a:lnTo>
                    <a:pt x="0" y="183908"/>
                  </a:lnTo>
                </a:path>
                <a:path w="185419" h="304164">
                  <a:moveTo>
                    <a:pt x="184874" y="300821"/>
                  </a:moveTo>
                  <a:lnTo>
                    <a:pt x="184874" y="303617"/>
                  </a:lnTo>
                </a:path>
                <a:path w="185419" h="304164">
                  <a:moveTo>
                    <a:pt x="184874" y="0"/>
                  </a:moveTo>
                  <a:lnTo>
                    <a:pt x="184874" y="18390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15668766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15853638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14590335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14775207" y="5619778"/>
              <a:ext cx="185420" cy="369570"/>
            </a:xfrm>
            <a:custGeom>
              <a:avLst/>
              <a:gdLst/>
              <a:ahLst/>
              <a:cxnLst/>
              <a:rect l="l" t="t" r="r" b="b"/>
              <a:pathLst>
                <a:path w="185419" h="369570">
                  <a:moveTo>
                    <a:pt x="0" y="311041"/>
                  </a:moveTo>
                  <a:lnTo>
                    <a:pt x="0" y="369063"/>
                  </a:lnTo>
                </a:path>
                <a:path w="185419" h="369570">
                  <a:moveTo>
                    <a:pt x="0" y="0"/>
                  </a:moveTo>
                  <a:lnTo>
                    <a:pt x="0" y="187699"/>
                  </a:lnTo>
                </a:path>
                <a:path w="185419" h="369570">
                  <a:moveTo>
                    <a:pt x="184874" y="309670"/>
                  </a:moveTo>
                  <a:lnTo>
                    <a:pt x="184874" y="369063"/>
                  </a:lnTo>
                </a:path>
                <a:path w="185419" h="369570">
                  <a:moveTo>
                    <a:pt x="184874" y="0"/>
                  </a:moveTo>
                  <a:lnTo>
                    <a:pt x="184874" y="186327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15144956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15329829" y="5619778"/>
              <a:ext cx="185420" cy="304165"/>
            </a:xfrm>
            <a:custGeom>
              <a:avLst/>
              <a:gdLst/>
              <a:ahLst/>
              <a:cxnLst/>
              <a:rect l="l" t="t" r="r" b="b"/>
              <a:pathLst>
                <a:path w="185419" h="304164">
                  <a:moveTo>
                    <a:pt x="0" y="300821"/>
                  </a:moveTo>
                  <a:lnTo>
                    <a:pt x="0" y="303617"/>
                  </a:lnTo>
                </a:path>
                <a:path w="185419" h="304164">
                  <a:moveTo>
                    <a:pt x="0" y="0"/>
                  </a:moveTo>
                  <a:lnTo>
                    <a:pt x="0" y="183908"/>
                  </a:lnTo>
                </a:path>
                <a:path w="185419" h="304164">
                  <a:moveTo>
                    <a:pt x="184873" y="300821"/>
                  </a:moveTo>
                  <a:lnTo>
                    <a:pt x="184873" y="303617"/>
                  </a:lnTo>
                </a:path>
                <a:path w="185419" h="304164">
                  <a:moveTo>
                    <a:pt x="184873" y="0"/>
                  </a:moveTo>
                  <a:lnTo>
                    <a:pt x="184873" y="18390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15699577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15884452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4621145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14806021" y="5619778"/>
              <a:ext cx="739775" cy="369570"/>
            </a:xfrm>
            <a:custGeom>
              <a:avLst/>
              <a:gdLst/>
              <a:ahLst/>
              <a:cxnLst/>
              <a:rect l="l" t="t" r="r" b="b"/>
              <a:pathLst>
                <a:path w="739775" h="369570">
                  <a:moveTo>
                    <a:pt x="0" y="311041"/>
                  </a:moveTo>
                  <a:lnTo>
                    <a:pt x="0" y="369063"/>
                  </a:lnTo>
                </a:path>
                <a:path w="739775" h="369570">
                  <a:moveTo>
                    <a:pt x="0" y="0"/>
                  </a:moveTo>
                  <a:lnTo>
                    <a:pt x="0" y="187699"/>
                  </a:lnTo>
                </a:path>
                <a:path w="739775" h="369570">
                  <a:moveTo>
                    <a:pt x="184871" y="309670"/>
                  </a:moveTo>
                  <a:lnTo>
                    <a:pt x="184871" y="369063"/>
                  </a:lnTo>
                </a:path>
                <a:path w="739775" h="369570">
                  <a:moveTo>
                    <a:pt x="184871" y="0"/>
                  </a:moveTo>
                  <a:lnTo>
                    <a:pt x="184871" y="186327"/>
                  </a:lnTo>
                </a:path>
                <a:path w="739775" h="369570">
                  <a:moveTo>
                    <a:pt x="369747" y="300821"/>
                  </a:moveTo>
                  <a:lnTo>
                    <a:pt x="369747" y="303617"/>
                  </a:lnTo>
                </a:path>
                <a:path w="739775" h="369570">
                  <a:moveTo>
                    <a:pt x="369747" y="0"/>
                  </a:moveTo>
                  <a:lnTo>
                    <a:pt x="369747" y="183908"/>
                  </a:lnTo>
                </a:path>
                <a:path w="739775" h="369570">
                  <a:moveTo>
                    <a:pt x="554621" y="300821"/>
                  </a:moveTo>
                  <a:lnTo>
                    <a:pt x="554621" y="303617"/>
                  </a:lnTo>
                </a:path>
                <a:path w="739775" h="369570">
                  <a:moveTo>
                    <a:pt x="554621" y="0"/>
                  </a:moveTo>
                  <a:lnTo>
                    <a:pt x="554621" y="183908"/>
                  </a:lnTo>
                </a:path>
                <a:path w="739775" h="369570">
                  <a:moveTo>
                    <a:pt x="739493" y="300821"/>
                  </a:moveTo>
                  <a:lnTo>
                    <a:pt x="739493" y="303617"/>
                  </a:lnTo>
                </a:path>
                <a:path w="739775" h="369570">
                  <a:moveTo>
                    <a:pt x="739493" y="0"/>
                  </a:moveTo>
                  <a:lnTo>
                    <a:pt x="739493" y="18390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15730390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15915263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14651958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14836834" y="5619778"/>
              <a:ext cx="739775" cy="369570"/>
            </a:xfrm>
            <a:custGeom>
              <a:avLst/>
              <a:gdLst/>
              <a:ahLst/>
              <a:cxnLst/>
              <a:rect l="l" t="t" r="r" b="b"/>
              <a:pathLst>
                <a:path w="739775" h="369570">
                  <a:moveTo>
                    <a:pt x="0" y="311041"/>
                  </a:moveTo>
                  <a:lnTo>
                    <a:pt x="0" y="369063"/>
                  </a:lnTo>
                </a:path>
                <a:path w="739775" h="369570">
                  <a:moveTo>
                    <a:pt x="0" y="0"/>
                  </a:moveTo>
                  <a:lnTo>
                    <a:pt x="0" y="187699"/>
                  </a:lnTo>
                </a:path>
                <a:path w="739775" h="369570">
                  <a:moveTo>
                    <a:pt x="184871" y="309670"/>
                  </a:moveTo>
                  <a:lnTo>
                    <a:pt x="184871" y="369063"/>
                  </a:lnTo>
                </a:path>
                <a:path w="739775" h="369570">
                  <a:moveTo>
                    <a:pt x="184871" y="0"/>
                  </a:moveTo>
                  <a:lnTo>
                    <a:pt x="184871" y="186327"/>
                  </a:lnTo>
                </a:path>
                <a:path w="739775" h="369570">
                  <a:moveTo>
                    <a:pt x="369745" y="300821"/>
                  </a:moveTo>
                  <a:lnTo>
                    <a:pt x="369745" y="303617"/>
                  </a:lnTo>
                </a:path>
                <a:path w="739775" h="369570">
                  <a:moveTo>
                    <a:pt x="369745" y="0"/>
                  </a:moveTo>
                  <a:lnTo>
                    <a:pt x="369745" y="183908"/>
                  </a:lnTo>
                </a:path>
                <a:path w="739775" h="369570">
                  <a:moveTo>
                    <a:pt x="554618" y="300821"/>
                  </a:moveTo>
                  <a:lnTo>
                    <a:pt x="554618" y="303617"/>
                  </a:lnTo>
                </a:path>
                <a:path w="739775" h="369570">
                  <a:moveTo>
                    <a:pt x="554618" y="0"/>
                  </a:moveTo>
                  <a:lnTo>
                    <a:pt x="554618" y="183908"/>
                  </a:lnTo>
                </a:path>
                <a:path w="739775" h="369570">
                  <a:moveTo>
                    <a:pt x="739495" y="300821"/>
                  </a:moveTo>
                  <a:lnTo>
                    <a:pt x="739495" y="303617"/>
                  </a:lnTo>
                </a:path>
                <a:path w="739775" h="369570">
                  <a:moveTo>
                    <a:pt x="739495" y="0"/>
                  </a:moveTo>
                  <a:lnTo>
                    <a:pt x="739495" y="183908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15761201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15946076" y="5619778"/>
              <a:ext cx="0" cy="369570"/>
            </a:xfrm>
            <a:custGeom>
              <a:avLst/>
              <a:gdLst/>
              <a:ahLst/>
              <a:cxnLst/>
              <a:rect l="l" t="t" r="r" b="b"/>
              <a:pathLst>
                <a:path h="369570">
                  <a:moveTo>
                    <a:pt x="0" y="0"/>
                  </a:moveTo>
                  <a:lnTo>
                    <a:pt x="0" y="369063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14509505" y="5619778"/>
              <a:ext cx="1501140" cy="369570"/>
            </a:xfrm>
            <a:custGeom>
              <a:avLst/>
              <a:gdLst/>
              <a:ahLst/>
              <a:cxnLst/>
              <a:rect l="l" t="t" r="r" b="b"/>
              <a:pathLst>
                <a:path w="1501140" h="369570">
                  <a:moveTo>
                    <a:pt x="0" y="369063"/>
                  </a:moveTo>
                  <a:lnTo>
                    <a:pt x="1500736" y="369063"/>
                  </a:lnTo>
                  <a:lnTo>
                    <a:pt x="1500736" y="0"/>
                  </a:lnTo>
                  <a:lnTo>
                    <a:pt x="0" y="0"/>
                  </a:lnTo>
                  <a:lnTo>
                    <a:pt x="0" y="369063"/>
                  </a:lnTo>
                  <a:close/>
                </a:path>
              </a:pathLst>
            </a:custGeom>
            <a:ln w="3560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14509505" y="5597652"/>
              <a:ext cx="1501140" cy="17780"/>
            </a:xfrm>
            <a:custGeom>
              <a:avLst/>
              <a:gdLst/>
              <a:ahLst/>
              <a:cxnLst/>
              <a:rect l="l" t="t" r="r" b="b"/>
              <a:pathLst>
                <a:path w="1501140" h="17779">
                  <a:moveTo>
                    <a:pt x="1500736" y="0"/>
                  </a:moveTo>
                  <a:lnTo>
                    <a:pt x="0" y="0"/>
                  </a:lnTo>
                  <a:lnTo>
                    <a:pt x="0" y="17644"/>
                  </a:lnTo>
                  <a:lnTo>
                    <a:pt x="1500736" y="17644"/>
                  </a:lnTo>
                  <a:lnTo>
                    <a:pt x="150073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14509505" y="5597652"/>
              <a:ext cx="1501140" cy="17780"/>
            </a:xfrm>
            <a:custGeom>
              <a:avLst/>
              <a:gdLst/>
              <a:ahLst/>
              <a:cxnLst/>
              <a:rect l="l" t="t" r="r" b="b"/>
              <a:pathLst>
                <a:path w="1501140" h="17779">
                  <a:moveTo>
                    <a:pt x="0" y="17644"/>
                  </a:moveTo>
                  <a:lnTo>
                    <a:pt x="1500736" y="17644"/>
                  </a:lnTo>
                  <a:lnTo>
                    <a:pt x="1500736" y="0"/>
                  </a:lnTo>
                  <a:lnTo>
                    <a:pt x="0" y="0"/>
                  </a:lnTo>
                  <a:lnTo>
                    <a:pt x="0" y="17644"/>
                  </a:lnTo>
                  <a:close/>
                </a:path>
              </a:pathLst>
            </a:custGeom>
            <a:ln w="3560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2" name="object 332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4760116" y="5807477"/>
              <a:ext cx="130829" cy="129583"/>
            </a:xfrm>
            <a:prstGeom prst="rect">
              <a:avLst/>
            </a:prstGeom>
          </p:spPr>
        </p:pic>
        <p:pic>
          <p:nvPicPr>
            <p:cNvPr id="333" name="object 33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932904" y="5806106"/>
              <a:ext cx="130829" cy="130955"/>
            </a:xfrm>
            <a:prstGeom prst="rect">
              <a:avLst/>
            </a:prstGeom>
          </p:spPr>
        </p:pic>
        <p:sp>
          <p:nvSpPr>
            <p:cNvPr id="334" name="object 334"/>
            <p:cNvSpPr/>
            <p:nvPr/>
          </p:nvSpPr>
          <p:spPr>
            <a:xfrm>
              <a:off x="15146667" y="5803687"/>
              <a:ext cx="492125" cy="117475"/>
            </a:xfrm>
            <a:custGeom>
              <a:avLst/>
              <a:gdLst/>
              <a:ahLst/>
              <a:cxnLst/>
              <a:rect l="l" t="t" r="r" b="b"/>
              <a:pathLst>
                <a:path w="492125" h="117475">
                  <a:moveTo>
                    <a:pt x="491735" y="0"/>
                  </a:moveTo>
                  <a:lnTo>
                    <a:pt x="0" y="0"/>
                  </a:lnTo>
                  <a:lnTo>
                    <a:pt x="0" y="116912"/>
                  </a:lnTo>
                  <a:lnTo>
                    <a:pt x="491735" y="116912"/>
                  </a:lnTo>
                  <a:lnTo>
                    <a:pt x="491735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15146667" y="5803687"/>
              <a:ext cx="492125" cy="117475"/>
            </a:xfrm>
            <a:custGeom>
              <a:avLst/>
              <a:gdLst/>
              <a:ahLst/>
              <a:cxnLst/>
              <a:rect l="l" t="t" r="r" b="b"/>
              <a:pathLst>
                <a:path w="492125" h="117475">
                  <a:moveTo>
                    <a:pt x="0" y="116912"/>
                  </a:moveTo>
                  <a:lnTo>
                    <a:pt x="491735" y="116912"/>
                  </a:lnTo>
                  <a:lnTo>
                    <a:pt x="491735" y="0"/>
                  </a:lnTo>
                  <a:lnTo>
                    <a:pt x="0" y="0"/>
                  </a:lnTo>
                  <a:lnTo>
                    <a:pt x="0" y="11691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15639858" y="5803687"/>
              <a:ext cx="40005" cy="116205"/>
            </a:xfrm>
            <a:custGeom>
              <a:avLst/>
              <a:gdLst/>
              <a:ahLst/>
              <a:cxnLst/>
              <a:rect l="l" t="t" r="r" b="b"/>
              <a:pathLst>
                <a:path w="40005" h="116204">
                  <a:moveTo>
                    <a:pt x="39717" y="0"/>
                  </a:moveTo>
                  <a:lnTo>
                    <a:pt x="0" y="0"/>
                  </a:lnTo>
                  <a:lnTo>
                    <a:pt x="0" y="115918"/>
                  </a:lnTo>
                  <a:lnTo>
                    <a:pt x="39717" y="115918"/>
                  </a:lnTo>
                  <a:lnTo>
                    <a:pt x="397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15639858" y="5803687"/>
              <a:ext cx="40005" cy="116205"/>
            </a:xfrm>
            <a:custGeom>
              <a:avLst/>
              <a:gdLst/>
              <a:ahLst/>
              <a:cxnLst/>
              <a:rect l="l" t="t" r="r" b="b"/>
              <a:pathLst>
                <a:path w="40005" h="116204">
                  <a:moveTo>
                    <a:pt x="0" y="115918"/>
                  </a:moveTo>
                  <a:lnTo>
                    <a:pt x="39717" y="115918"/>
                  </a:lnTo>
                  <a:lnTo>
                    <a:pt x="39717" y="0"/>
                  </a:lnTo>
                  <a:lnTo>
                    <a:pt x="0" y="0"/>
                  </a:lnTo>
                  <a:lnTo>
                    <a:pt x="0" y="11591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15105944" y="5803687"/>
              <a:ext cx="40005" cy="116205"/>
            </a:xfrm>
            <a:custGeom>
              <a:avLst/>
              <a:gdLst/>
              <a:ahLst/>
              <a:cxnLst/>
              <a:rect l="l" t="t" r="r" b="b"/>
              <a:pathLst>
                <a:path w="40005" h="116204">
                  <a:moveTo>
                    <a:pt x="39717" y="0"/>
                  </a:moveTo>
                  <a:lnTo>
                    <a:pt x="0" y="0"/>
                  </a:lnTo>
                  <a:lnTo>
                    <a:pt x="0" y="115918"/>
                  </a:lnTo>
                  <a:lnTo>
                    <a:pt x="39717" y="115918"/>
                  </a:lnTo>
                  <a:lnTo>
                    <a:pt x="397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15105944" y="5803687"/>
              <a:ext cx="40005" cy="116205"/>
            </a:xfrm>
            <a:custGeom>
              <a:avLst/>
              <a:gdLst/>
              <a:ahLst/>
              <a:cxnLst/>
              <a:rect l="l" t="t" r="r" b="b"/>
              <a:pathLst>
                <a:path w="40005" h="116204">
                  <a:moveTo>
                    <a:pt x="0" y="115918"/>
                  </a:moveTo>
                  <a:lnTo>
                    <a:pt x="39717" y="115918"/>
                  </a:lnTo>
                  <a:lnTo>
                    <a:pt x="39717" y="0"/>
                  </a:lnTo>
                  <a:lnTo>
                    <a:pt x="0" y="0"/>
                  </a:lnTo>
                  <a:lnTo>
                    <a:pt x="0" y="11591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15639858" y="5920935"/>
              <a:ext cx="40005" cy="421005"/>
            </a:xfrm>
            <a:custGeom>
              <a:avLst/>
              <a:gdLst/>
              <a:ahLst/>
              <a:cxnLst/>
              <a:rect l="l" t="t" r="r" b="b"/>
              <a:pathLst>
                <a:path w="40005" h="421004">
                  <a:moveTo>
                    <a:pt x="39717" y="0"/>
                  </a:moveTo>
                  <a:lnTo>
                    <a:pt x="0" y="0"/>
                  </a:lnTo>
                  <a:lnTo>
                    <a:pt x="0" y="420771"/>
                  </a:lnTo>
                  <a:lnTo>
                    <a:pt x="39717" y="420771"/>
                  </a:lnTo>
                  <a:lnTo>
                    <a:pt x="397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15639858" y="5920935"/>
              <a:ext cx="40005" cy="421005"/>
            </a:xfrm>
            <a:custGeom>
              <a:avLst/>
              <a:gdLst/>
              <a:ahLst/>
              <a:cxnLst/>
              <a:rect l="l" t="t" r="r" b="b"/>
              <a:pathLst>
                <a:path w="40005" h="421004">
                  <a:moveTo>
                    <a:pt x="0" y="420771"/>
                  </a:moveTo>
                  <a:lnTo>
                    <a:pt x="39717" y="420771"/>
                  </a:lnTo>
                  <a:lnTo>
                    <a:pt x="39717" y="0"/>
                  </a:lnTo>
                  <a:lnTo>
                    <a:pt x="0" y="0"/>
                  </a:lnTo>
                  <a:lnTo>
                    <a:pt x="0" y="42077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15105944" y="5920935"/>
              <a:ext cx="40005" cy="421005"/>
            </a:xfrm>
            <a:custGeom>
              <a:avLst/>
              <a:gdLst/>
              <a:ahLst/>
              <a:cxnLst/>
              <a:rect l="l" t="t" r="r" b="b"/>
              <a:pathLst>
                <a:path w="40005" h="421004">
                  <a:moveTo>
                    <a:pt x="39717" y="0"/>
                  </a:moveTo>
                  <a:lnTo>
                    <a:pt x="0" y="0"/>
                  </a:lnTo>
                  <a:lnTo>
                    <a:pt x="0" y="420771"/>
                  </a:lnTo>
                  <a:lnTo>
                    <a:pt x="39717" y="420771"/>
                  </a:lnTo>
                  <a:lnTo>
                    <a:pt x="3971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15105944" y="5920935"/>
              <a:ext cx="40005" cy="421005"/>
            </a:xfrm>
            <a:custGeom>
              <a:avLst/>
              <a:gdLst/>
              <a:ahLst/>
              <a:cxnLst/>
              <a:rect l="l" t="t" r="r" b="b"/>
              <a:pathLst>
                <a:path w="40005" h="421004">
                  <a:moveTo>
                    <a:pt x="0" y="420771"/>
                  </a:moveTo>
                  <a:lnTo>
                    <a:pt x="39717" y="420771"/>
                  </a:lnTo>
                  <a:lnTo>
                    <a:pt x="39717" y="0"/>
                  </a:lnTo>
                  <a:lnTo>
                    <a:pt x="0" y="0"/>
                  </a:lnTo>
                  <a:lnTo>
                    <a:pt x="0" y="42077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15625827" y="5919982"/>
              <a:ext cx="13335" cy="419734"/>
            </a:xfrm>
            <a:custGeom>
              <a:avLst/>
              <a:gdLst/>
              <a:ahLst/>
              <a:cxnLst/>
              <a:rect l="l" t="t" r="r" b="b"/>
              <a:pathLst>
                <a:path w="13334" h="419735">
                  <a:moveTo>
                    <a:pt x="13110" y="0"/>
                  </a:moveTo>
                  <a:lnTo>
                    <a:pt x="0" y="0"/>
                  </a:lnTo>
                  <a:lnTo>
                    <a:pt x="0" y="419588"/>
                  </a:lnTo>
                  <a:lnTo>
                    <a:pt x="13110" y="419588"/>
                  </a:lnTo>
                  <a:lnTo>
                    <a:pt x="131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15625827" y="5919982"/>
              <a:ext cx="13335" cy="419734"/>
            </a:xfrm>
            <a:custGeom>
              <a:avLst/>
              <a:gdLst/>
              <a:ahLst/>
              <a:cxnLst/>
              <a:rect l="l" t="t" r="r" b="b"/>
              <a:pathLst>
                <a:path w="13334" h="419735">
                  <a:moveTo>
                    <a:pt x="0" y="419588"/>
                  </a:moveTo>
                  <a:lnTo>
                    <a:pt x="13110" y="419588"/>
                  </a:lnTo>
                  <a:lnTo>
                    <a:pt x="13110" y="0"/>
                  </a:lnTo>
                  <a:lnTo>
                    <a:pt x="0" y="0"/>
                  </a:lnTo>
                  <a:lnTo>
                    <a:pt x="0" y="419588"/>
                  </a:lnTo>
                  <a:close/>
                </a:path>
              </a:pathLst>
            </a:custGeom>
            <a:ln w="317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15147903" y="5923395"/>
              <a:ext cx="476884" cy="415925"/>
            </a:xfrm>
            <a:custGeom>
              <a:avLst/>
              <a:gdLst/>
              <a:ahLst/>
              <a:cxnLst/>
              <a:rect l="l" t="t" r="r" b="b"/>
              <a:pathLst>
                <a:path w="476884" h="415925">
                  <a:moveTo>
                    <a:pt x="476321" y="0"/>
                  </a:moveTo>
                  <a:lnTo>
                    <a:pt x="0" y="0"/>
                  </a:lnTo>
                  <a:lnTo>
                    <a:pt x="0" y="415849"/>
                  </a:lnTo>
                  <a:lnTo>
                    <a:pt x="476321" y="415849"/>
                  </a:lnTo>
                  <a:lnTo>
                    <a:pt x="476321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15147903" y="5923395"/>
              <a:ext cx="476884" cy="415925"/>
            </a:xfrm>
            <a:custGeom>
              <a:avLst/>
              <a:gdLst/>
              <a:ahLst/>
              <a:cxnLst/>
              <a:rect l="l" t="t" r="r" b="b"/>
              <a:pathLst>
                <a:path w="476884" h="415925">
                  <a:moveTo>
                    <a:pt x="0" y="415849"/>
                  </a:moveTo>
                  <a:lnTo>
                    <a:pt x="476321" y="415849"/>
                  </a:lnTo>
                  <a:lnTo>
                    <a:pt x="476321" y="0"/>
                  </a:lnTo>
                  <a:lnTo>
                    <a:pt x="0" y="0"/>
                  </a:lnTo>
                  <a:lnTo>
                    <a:pt x="0" y="415849"/>
                  </a:lnTo>
                  <a:close/>
                </a:path>
              </a:pathLst>
            </a:custGeom>
            <a:ln w="3790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8" name="object 34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5154269" y="6071995"/>
              <a:ext cx="461494" cy="59131"/>
            </a:xfrm>
            <a:prstGeom prst="rect">
              <a:avLst/>
            </a:prstGeom>
          </p:spPr>
        </p:pic>
        <p:sp>
          <p:nvSpPr>
            <p:cNvPr id="349" name="object 349"/>
            <p:cNvSpPr/>
            <p:nvPr/>
          </p:nvSpPr>
          <p:spPr>
            <a:xfrm>
              <a:off x="15154269" y="5933144"/>
              <a:ext cx="461645" cy="405130"/>
            </a:xfrm>
            <a:custGeom>
              <a:avLst/>
              <a:gdLst/>
              <a:ahLst/>
              <a:cxnLst/>
              <a:rect l="l" t="t" r="r" b="b"/>
              <a:pathLst>
                <a:path w="461644" h="405129">
                  <a:moveTo>
                    <a:pt x="0" y="59121"/>
                  </a:moveTo>
                  <a:lnTo>
                    <a:pt x="461494" y="59121"/>
                  </a:lnTo>
                  <a:lnTo>
                    <a:pt x="461494" y="0"/>
                  </a:lnTo>
                  <a:lnTo>
                    <a:pt x="0" y="0"/>
                  </a:lnTo>
                  <a:lnTo>
                    <a:pt x="0" y="59121"/>
                  </a:lnTo>
                  <a:close/>
                </a:path>
                <a:path w="461644" h="405129">
                  <a:moveTo>
                    <a:pt x="0" y="266423"/>
                  </a:moveTo>
                  <a:lnTo>
                    <a:pt x="461494" y="266423"/>
                  </a:lnTo>
                  <a:lnTo>
                    <a:pt x="461494" y="207301"/>
                  </a:lnTo>
                  <a:lnTo>
                    <a:pt x="0" y="207301"/>
                  </a:lnTo>
                  <a:lnTo>
                    <a:pt x="0" y="266423"/>
                  </a:lnTo>
                  <a:close/>
                </a:path>
                <a:path w="461644" h="405129">
                  <a:moveTo>
                    <a:pt x="0" y="128557"/>
                  </a:moveTo>
                  <a:lnTo>
                    <a:pt x="461494" y="128557"/>
                  </a:lnTo>
                  <a:lnTo>
                    <a:pt x="461494" y="69435"/>
                  </a:lnTo>
                  <a:lnTo>
                    <a:pt x="0" y="69435"/>
                  </a:lnTo>
                  <a:lnTo>
                    <a:pt x="0" y="128557"/>
                  </a:lnTo>
                  <a:close/>
                </a:path>
                <a:path w="461644" h="405129">
                  <a:moveTo>
                    <a:pt x="0" y="335848"/>
                  </a:moveTo>
                  <a:lnTo>
                    <a:pt x="461494" y="335848"/>
                  </a:lnTo>
                  <a:lnTo>
                    <a:pt x="461494" y="276727"/>
                  </a:lnTo>
                  <a:lnTo>
                    <a:pt x="0" y="276727"/>
                  </a:lnTo>
                  <a:lnTo>
                    <a:pt x="0" y="335848"/>
                  </a:lnTo>
                  <a:close/>
                </a:path>
                <a:path w="461644" h="405129">
                  <a:moveTo>
                    <a:pt x="0" y="405001"/>
                  </a:moveTo>
                  <a:lnTo>
                    <a:pt x="461494" y="405001"/>
                  </a:lnTo>
                  <a:lnTo>
                    <a:pt x="461494" y="345880"/>
                  </a:lnTo>
                  <a:lnTo>
                    <a:pt x="0" y="345880"/>
                  </a:lnTo>
                  <a:lnTo>
                    <a:pt x="0" y="405001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0" name="object 350"/>
          <p:cNvSpPr txBox="1"/>
          <p:nvPr/>
        </p:nvSpPr>
        <p:spPr>
          <a:xfrm>
            <a:off x="15172841" y="5832405"/>
            <a:ext cx="112395" cy="77470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700" marR="5080">
              <a:lnSpc>
                <a:spcPct val="71400"/>
              </a:lnSpc>
              <a:spcBef>
                <a:spcPts val="160"/>
              </a:spcBef>
            </a:pPr>
            <a:r>
              <a:rPr sz="2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accueil</a:t>
            </a:r>
            <a:r>
              <a:rPr sz="20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2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atelier</a:t>
            </a:r>
            <a:endParaRPr sz="200">
              <a:latin typeface="Renault Group"/>
              <a:cs typeface="Renault Group"/>
            </a:endParaRPr>
          </a:p>
        </p:txBody>
      </p:sp>
      <p:grpSp>
        <p:nvGrpSpPr>
          <p:cNvPr id="351" name="object 351"/>
          <p:cNvGrpSpPr/>
          <p:nvPr/>
        </p:nvGrpSpPr>
        <p:grpSpPr>
          <a:xfrm>
            <a:off x="14072241" y="5846829"/>
            <a:ext cx="3101975" cy="1446530"/>
            <a:chOff x="14072241" y="5846829"/>
            <a:chExt cx="3101975" cy="1446530"/>
          </a:xfrm>
        </p:grpSpPr>
        <p:sp>
          <p:nvSpPr>
            <p:cNvPr id="352" name="object 352"/>
            <p:cNvSpPr/>
            <p:nvPr/>
          </p:nvSpPr>
          <p:spPr>
            <a:xfrm>
              <a:off x="15168018" y="5846829"/>
              <a:ext cx="5080" cy="44450"/>
            </a:xfrm>
            <a:custGeom>
              <a:avLst/>
              <a:gdLst/>
              <a:ahLst/>
              <a:cxnLst/>
              <a:rect l="l" t="t" r="r" b="b"/>
              <a:pathLst>
                <a:path w="5080" h="44450">
                  <a:moveTo>
                    <a:pt x="4942" y="0"/>
                  </a:moveTo>
                  <a:lnTo>
                    <a:pt x="0" y="0"/>
                  </a:lnTo>
                  <a:lnTo>
                    <a:pt x="0" y="44440"/>
                  </a:lnTo>
                  <a:lnTo>
                    <a:pt x="4942" y="44440"/>
                  </a:lnTo>
                  <a:lnTo>
                    <a:pt x="49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14072241" y="6350167"/>
              <a:ext cx="3101975" cy="943610"/>
            </a:xfrm>
            <a:custGeom>
              <a:avLst/>
              <a:gdLst/>
              <a:ahLst/>
              <a:cxnLst/>
              <a:rect l="l" t="t" r="r" b="b"/>
              <a:pathLst>
                <a:path w="3101975" h="943609">
                  <a:moveTo>
                    <a:pt x="3101830" y="0"/>
                  </a:moveTo>
                  <a:lnTo>
                    <a:pt x="0" y="0"/>
                  </a:lnTo>
                  <a:lnTo>
                    <a:pt x="0" y="943031"/>
                  </a:lnTo>
                  <a:lnTo>
                    <a:pt x="3101830" y="943031"/>
                  </a:lnTo>
                  <a:lnTo>
                    <a:pt x="3101830" y="0"/>
                  </a:lnTo>
                  <a:close/>
                </a:path>
              </a:pathLst>
            </a:custGeom>
            <a:solidFill>
              <a:srgbClr val="E8E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4" name="object 354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355" name="object 355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290957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03-</a:t>
            </a:r>
            <a:r>
              <a:rPr sz="2950" b="1" spc="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introduction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356" name="object 356"/>
          <p:cNvSpPr txBox="1"/>
          <p:nvPr/>
        </p:nvSpPr>
        <p:spPr>
          <a:xfrm>
            <a:off x="1119692" y="1555452"/>
            <a:ext cx="7773670" cy="62865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01499"/>
              </a:lnSpc>
              <a:spcBef>
                <a:spcPts val="90"/>
              </a:spcBef>
            </a:pPr>
            <a:r>
              <a:rPr sz="1950" b="1" dirty="0">
                <a:latin typeface="Renault Group"/>
                <a:cs typeface="Renault Group"/>
              </a:rPr>
              <a:t>La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signalétique</a:t>
            </a:r>
            <a:r>
              <a:rPr sz="1950" b="1" spc="5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de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la</a:t>
            </a:r>
            <a:r>
              <a:rPr sz="1950" b="1" spc="5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façade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est</a:t>
            </a:r>
            <a:r>
              <a:rPr sz="1950" b="1" spc="5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dépendante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du</a:t>
            </a:r>
            <a:r>
              <a:rPr sz="1950" b="1" spc="5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statut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de</a:t>
            </a:r>
            <a:r>
              <a:rPr sz="1950" b="1" spc="50" dirty="0">
                <a:latin typeface="Renault Group"/>
                <a:cs typeface="Renault Group"/>
              </a:rPr>
              <a:t> </a:t>
            </a:r>
            <a:r>
              <a:rPr sz="1950" b="1" spc="-10" dirty="0">
                <a:latin typeface="Renault Group"/>
                <a:cs typeface="Renault Group"/>
              </a:rPr>
              <a:t>l’affaire. </a:t>
            </a:r>
            <a:r>
              <a:rPr sz="1950" b="1" dirty="0">
                <a:latin typeface="Renault Group"/>
                <a:cs typeface="Renault Group"/>
              </a:rPr>
              <a:t>Il</a:t>
            </a:r>
            <a:r>
              <a:rPr sz="1950" b="1" spc="3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est</a:t>
            </a:r>
            <a:r>
              <a:rPr sz="1950" b="1" spc="3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important</a:t>
            </a:r>
            <a:r>
              <a:rPr sz="1950" b="1" spc="3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de</a:t>
            </a:r>
            <a:r>
              <a:rPr sz="1950" b="1" spc="36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conserver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la</a:t>
            </a:r>
            <a:r>
              <a:rPr sz="1950" b="1" spc="3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visibilité</a:t>
            </a:r>
            <a:r>
              <a:rPr sz="1950" b="1" spc="3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des</a:t>
            </a:r>
            <a:r>
              <a:rPr sz="1950" b="1" spc="3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2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spc="-10" dirty="0">
                <a:latin typeface="Renault Group"/>
                <a:cs typeface="Renault Group"/>
              </a:rPr>
              <a:t>marques.</a:t>
            </a:r>
            <a:endParaRPr sz="1950">
              <a:latin typeface="Renault Group"/>
              <a:cs typeface="Renault Group"/>
            </a:endParaRPr>
          </a:p>
        </p:txBody>
      </p:sp>
      <p:sp>
        <p:nvSpPr>
          <p:cNvPr id="357" name="object 357"/>
          <p:cNvSpPr txBox="1"/>
          <p:nvPr/>
        </p:nvSpPr>
        <p:spPr>
          <a:xfrm>
            <a:off x="14800081" y="6667996"/>
            <a:ext cx="1646555" cy="3575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150" dirty="0">
                <a:latin typeface="Renault Group Light"/>
                <a:cs typeface="Renault Group Light"/>
              </a:rPr>
              <a:t>baies</a:t>
            </a:r>
            <a:r>
              <a:rPr sz="2150" spc="55" dirty="0">
                <a:latin typeface="Renault Group Light"/>
                <a:cs typeface="Renault Group Light"/>
              </a:rPr>
              <a:t> </a:t>
            </a:r>
            <a:r>
              <a:rPr sz="2150" b="1" spc="-10" dirty="0">
                <a:latin typeface="Renault Group Semibold"/>
                <a:cs typeface="Renault Group Semibold"/>
              </a:rPr>
              <a:t>atelier</a:t>
            </a:r>
            <a:endParaRPr sz="2150">
              <a:latin typeface="Renault Group Semibold"/>
              <a:cs typeface="Renault Group Semibold"/>
            </a:endParaRPr>
          </a:p>
        </p:txBody>
      </p:sp>
      <p:sp>
        <p:nvSpPr>
          <p:cNvPr id="358" name="object 358"/>
          <p:cNvSpPr txBox="1"/>
          <p:nvPr/>
        </p:nvSpPr>
        <p:spPr>
          <a:xfrm>
            <a:off x="2709730" y="6342960"/>
            <a:ext cx="5009515" cy="959485"/>
          </a:xfrm>
          <a:prstGeom prst="rect">
            <a:avLst/>
          </a:prstGeom>
          <a:solidFill>
            <a:srgbClr val="E8E8E6"/>
          </a:solidFill>
        </p:spPr>
        <p:txBody>
          <a:bodyPr vert="horz" wrap="square" lIns="0" tIns="57785" rIns="0" bIns="0" rtlCol="0">
            <a:spAutoFit/>
          </a:bodyPr>
          <a:lstStyle/>
          <a:p>
            <a:pPr marL="1494155" marR="1486535" indent="82550">
              <a:lnSpc>
                <a:spcPct val="125099"/>
              </a:lnSpc>
              <a:spcBef>
                <a:spcPts val="455"/>
              </a:spcBef>
            </a:pPr>
            <a:r>
              <a:rPr sz="2150" dirty="0">
                <a:latin typeface="Renault Group Light"/>
                <a:cs typeface="Renault Group Light"/>
              </a:rPr>
              <a:t>agent</a:t>
            </a:r>
            <a:r>
              <a:rPr sz="2150" spc="60" dirty="0">
                <a:latin typeface="Renault Group Light"/>
                <a:cs typeface="Renault Group Light"/>
              </a:rPr>
              <a:t> </a:t>
            </a:r>
            <a:r>
              <a:rPr sz="2150" spc="-10" dirty="0">
                <a:latin typeface="Renault Group Light"/>
                <a:cs typeface="Renault Group Light"/>
              </a:rPr>
              <a:t>Renault </a:t>
            </a:r>
            <a:r>
              <a:rPr sz="2150" dirty="0">
                <a:latin typeface="Renault Group Light"/>
                <a:cs typeface="Renault Group Light"/>
              </a:rPr>
              <a:t>façade</a:t>
            </a:r>
            <a:r>
              <a:rPr sz="2150" spc="65" dirty="0">
                <a:latin typeface="Renault Group Light"/>
                <a:cs typeface="Renault Group Light"/>
              </a:rPr>
              <a:t> </a:t>
            </a:r>
            <a:r>
              <a:rPr sz="2150" b="1" spc="-10" dirty="0">
                <a:latin typeface="Renault Group Semibold"/>
                <a:cs typeface="Renault Group Semibold"/>
              </a:rPr>
              <a:t>Renault</a:t>
            </a:r>
            <a:endParaRPr sz="2150">
              <a:latin typeface="Renault Group Semibold"/>
              <a:cs typeface="Renault Group Semibold"/>
            </a:endParaRPr>
          </a:p>
        </p:txBody>
      </p:sp>
      <p:sp>
        <p:nvSpPr>
          <p:cNvPr id="359" name="object 359"/>
          <p:cNvSpPr txBox="1"/>
          <p:nvPr/>
        </p:nvSpPr>
        <p:spPr>
          <a:xfrm>
            <a:off x="8097127" y="6328334"/>
            <a:ext cx="5074285" cy="951865"/>
          </a:xfrm>
          <a:prstGeom prst="rect">
            <a:avLst/>
          </a:prstGeom>
          <a:solidFill>
            <a:srgbClr val="E8E8E6"/>
          </a:solidFill>
        </p:spPr>
        <p:txBody>
          <a:bodyPr vert="horz" wrap="square" lIns="0" tIns="50800" rIns="0" bIns="0" rtlCol="0">
            <a:spAutoFit/>
          </a:bodyPr>
          <a:lstStyle/>
          <a:p>
            <a:pPr marL="1024890" marR="1017269" indent="385445">
              <a:lnSpc>
                <a:spcPct val="125099"/>
              </a:lnSpc>
              <a:spcBef>
                <a:spcPts val="400"/>
              </a:spcBef>
            </a:pPr>
            <a:r>
              <a:rPr sz="2150" dirty="0">
                <a:latin typeface="Renault Group Light"/>
                <a:cs typeface="Renault Group Light"/>
              </a:rPr>
              <a:t>réparateur</a:t>
            </a:r>
            <a:r>
              <a:rPr sz="2150" spc="95" dirty="0">
                <a:latin typeface="Renault Group Light"/>
                <a:cs typeface="Renault Group Light"/>
              </a:rPr>
              <a:t> </a:t>
            </a:r>
            <a:r>
              <a:rPr sz="2150" spc="-10" dirty="0">
                <a:latin typeface="Renault Group Light"/>
                <a:cs typeface="Renault Group Light"/>
              </a:rPr>
              <a:t>agréé </a:t>
            </a:r>
            <a:r>
              <a:rPr sz="2150" dirty="0">
                <a:latin typeface="Renault Group Light"/>
                <a:cs typeface="Renault Group Light"/>
              </a:rPr>
              <a:t>façade</a:t>
            </a:r>
            <a:r>
              <a:rPr sz="2150" spc="40" dirty="0">
                <a:latin typeface="Renault Group Light"/>
                <a:cs typeface="Renault Group Light"/>
              </a:rPr>
              <a:t> </a:t>
            </a:r>
            <a:r>
              <a:rPr sz="2150" b="1" dirty="0">
                <a:latin typeface="Renault Group Semibold"/>
                <a:cs typeface="Renault Group Semibold"/>
              </a:rPr>
              <a:t>Renault</a:t>
            </a:r>
            <a:r>
              <a:rPr sz="2150" b="1" spc="50" dirty="0">
                <a:latin typeface="Renault Group Semibold"/>
                <a:cs typeface="Renault Group Semibold"/>
              </a:rPr>
              <a:t> </a:t>
            </a:r>
            <a:r>
              <a:rPr sz="2150" b="1" spc="-10" dirty="0">
                <a:latin typeface="Renault Group Semibold"/>
                <a:cs typeface="Renault Group Semibold"/>
              </a:rPr>
              <a:t>service</a:t>
            </a:r>
            <a:endParaRPr sz="2150">
              <a:latin typeface="Renault Group Semibold"/>
              <a:cs typeface="Renault Group Semibold"/>
            </a:endParaRPr>
          </a:p>
        </p:txBody>
      </p:sp>
      <p:sp>
        <p:nvSpPr>
          <p:cNvPr id="360" name="object 360"/>
          <p:cNvSpPr txBox="1"/>
          <p:nvPr/>
        </p:nvSpPr>
        <p:spPr>
          <a:xfrm>
            <a:off x="8077535" y="2760485"/>
            <a:ext cx="3649979" cy="803275"/>
          </a:xfrm>
          <a:prstGeom prst="rect">
            <a:avLst/>
          </a:prstGeom>
          <a:solidFill>
            <a:srgbClr val="E8E8E6"/>
          </a:solidFill>
        </p:spPr>
        <p:txBody>
          <a:bodyPr vert="horz" wrap="square" lIns="0" tIns="263525" rIns="0" bIns="0" rtlCol="0">
            <a:spAutoFit/>
          </a:bodyPr>
          <a:lstStyle/>
          <a:p>
            <a:pPr marL="252729">
              <a:lnSpc>
                <a:spcPct val="100000"/>
              </a:lnSpc>
              <a:spcBef>
                <a:spcPts val="2075"/>
              </a:spcBef>
            </a:pPr>
            <a:r>
              <a:rPr sz="2150" dirty="0">
                <a:latin typeface="Renault Group Light"/>
                <a:cs typeface="Renault Group Light"/>
              </a:rPr>
              <a:t>les</a:t>
            </a:r>
            <a:r>
              <a:rPr sz="2150" spc="10" dirty="0">
                <a:latin typeface="Renault Group Light"/>
                <a:cs typeface="Renault Group Light"/>
              </a:rPr>
              <a:t> </a:t>
            </a:r>
            <a:r>
              <a:rPr sz="2150" dirty="0">
                <a:latin typeface="Renault Group Light"/>
                <a:cs typeface="Renault Group Light"/>
              </a:rPr>
              <a:t>sites</a:t>
            </a:r>
            <a:r>
              <a:rPr sz="2150" spc="20" dirty="0">
                <a:latin typeface="Renault Group Light"/>
                <a:cs typeface="Renault Group Light"/>
              </a:rPr>
              <a:t> </a:t>
            </a:r>
            <a:r>
              <a:rPr sz="2150" b="1" dirty="0">
                <a:latin typeface="Renault Group Semibold"/>
                <a:cs typeface="Renault Group Semibold"/>
              </a:rPr>
              <a:t>sans</a:t>
            </a:r>
            <a:r>
              <a:rPr sz="2150" b="1" spc="20" dirty="0">
                <a:latin typeface="Renault Group Semibold"/>
                <a:cs typeface="Renault Group Semibold"/>
              </a:rPr>
              <a:t> </a:t>
            </a:r>
            <a:r>
              <a:rPr sz="2150" b="1" spc="-10" dirty="0">
                <a:latin typeface="Renault Group Semibold"/>
                <a:cs typeface="Renault Group Semibold"/>
              </a:rPr>
              <a:t>showroom</a:t>
            </a:r>
            <a:endParaRPr sz="2150">
              <a:latin typeface="Renault Group Semibold"/>
              <a:cs typeface="Renault Group Semibold"/>
            </a:endParaRPr>
          </a:p>
        </p:txBody>
      </p:sp>
      <p:sp>
        <p:nvSpPr>
          <p:cNvPr id="361" name="object 361"/>
          <p:cNvSpPr/>
          <p:nvPr/>
        </p:nvSpPr>
        <p:spPr>
          <a:xfrm>
            <a:off x="8493689" y="9478595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 txBox="1"/>
          <p:nvPr/>
        </p:nvSpPr>
        <p:spPr>
          <a:xfrm>
            <a:off x="8798590" y="9328043"/>
            <a:ext cx="890905" cy="8959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46400"/>
              </a:lnSpc>
              <a:spcBef>
                <a:spcPts val="95"/>
              </a:spcBef>
            </a:pPr>
            <a:r>
              <a:rPr sz="1300" spc="-10" dirty="0">
                <a:latin typeface="Renault Group Book"/>
                <a:cs typeface="Renault Group Book"/>
              </a:rPr>
              <a:t>obligatoire </a:t>
            </a:r>
            <a:r>
              <a:rPr sz="1300" spc="-20" dirty="0">
                <a:latin typeface="Renault Group Book"/>
                <a:cs typeface="Renault Group Book"/>
              </a:rPr>
              <a:t>et/ou </a:t>
            </a:r>
            <a:r>
              <a:rPr sz="1300" spc="-10" dirty="0">
                <a:latin typeface="Renault Group Book"/>
                <a:cs typeface="Renault Group Book"/>
              </a:rPr>
              <a:t>optionnel</a:t>
            </a:r>
            <a:endParaRPr sz="1300">
              <a:latin typeface="Renault Group Book"/>
              <a:cs typeface="Renault Group Book"/>
            </a:endParaRPr>
          </a:p>
        </p:txBody>
      </p:sp>
      <p:grpSp>
        <p:nvGrpSpPr>
          <p:cNvPr id="363" name="object 363"/>
          <p:cNvGrpSpPr/>
          <p:nvPr/>
        </p:nvGrpSpPr>
        <p:grpSpPr>
          <a:xfrm>
            <a:off x="8493689" y="9758233"/>
            <a:ext cx="129539" cy="129539"/>
            <a:chOff x="8493689" y="9758233"/>
            <a:chExt cx="129539" cy="129539"/>
          </a:xfrm>
        </p:grpSpPr>
        <p:sp>
          <p:nvSpPr>
            <p:cNvPr id="364" name="object 364"/>
            <p:cNvSpPr/>
            <p:nvPr/>
          </p:nvSpPr>
          <p:spPr>
            <a:xfrm>
              <a:off x="8498924" y="9763462"/>
              <a:ext cx="118745" cy="118745"/>
            </a:xfrm>
            <a:custGeom>
              <a:avLst/>
              <a:gdLst/>
              <a:ahLst/>
              <a:cxnLst/>
              <a:rect l="l" t="t" r="r" b="b"/>
              <a:pathLst>
                <a:path w="118745" h="118745">
                  <a:moveTo>
                    <a:pt x="118734" y="0"/>
                  </a:moveTo>
                  <a:lnTo>
                    <a:pt x="0" y="118734"/>
                  </a:lnTo>
                  <a:lnTo>
                    <a:pt x="118734" y="118734"/>
                  </a:lnTo>
                  <a:lnTo>
                    <a:pt x="1187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8498924" y="9763469"/>
              <a:ext cx="118745" cy="118745"/>
            </a:xfrm>
            <a:custGeom>
              <a:avLst/>
              <a:gdLst/>
              <a:ahLst/>
              <a:cxnLst/>
              <a:rect l="l" t="t" r="r" b="b"/>
              <a:pathLst>
                <a:path w="118745" h="118745">
                  <a:moveTo>
                    <a:pt x="118734" y="0"/>
                  </a:moveTo>
                  <a:lnTo>
                    <a:pt x="0" y="0"/>
                  </a:lnTo>
                  <a:lnTo>
                    <a:pt x="0" y="118734"/>
                  </a:lnTo>
                  <a:lnTo>
                    <a:pt x="118734" y="118734"/>
                  </a:lnTo>
                  <a:lnTo>
                    <a:pt x="118734" y="0"/>
                  </a:lnTo>
                  <a:close/>
                </a:path>
              </a:pathLst>
            </a:custGeom>
            <a:ln w="104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66" name="object 366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8493691" y="10048323"/>
            <a:ext cx="129195" cy="129206"/>
          </a:xfrm>
          <a:prstGeom prst="rect">
            <a:avLst/>
          </a:prstGeom>
        </p:spPr>
      </p:pic>
      <p:graphicFrame>
        <p:nvGraphicFramePr>
          <p:cNvPr id="367" name="object 367"/>
          <p:cNvGraphicFramePr>
            <a:graphicFrameLocks noGrp="1"/>
          </p:cNvGraphicFramePr>
          <p:nvPr/>
        </p:nvGraphicFramePr>
        <p:xfrm>
          <a:off x="3373432" y="8184987"/>
          <a:ext cx="4490085" cy="19659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0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b="1" dirty="0">
                          <a:latin typeface="Renault Group"/>
                          <a:cs typeface="Renault Group"/>
                        </a:rPr>
                        <a:t>signalétique</a:t>
                      </a:r>
                      <a:r>
                        <a:rPr sz="1300" b="1" spc="45" dirty="0">
                          <a:latin typeface="Renault Group"/>
                          <a:cs typeface="Renault Group"/>
                        </a:rPr>
                        <a:t> </a:t>
                      </a:r>
                      <a:r>
                        <a:rPr sz="1300" b="1" dirty="0">
                          <a:latin typeface="Renault Group"/>
                          <a:cs typeface="Renault Group"/>
                        </a:rPr>
                        <a:t>de</a:t>
                      </a:r>
                      <a:r>
                        <a:rPr sz="1300" b="1" spc="45" dirty="0">
                          <a:latin typeface="Renault Group"/>
                          <a:cs typeface="Renault Group"/>
                        </a:rPr>
                        <a:t> </a:t>
                      </a:r>
                      <a:r>
                        <a:rPr sz="1300" b="1" spc="-10" dirty="0">
                          <a:latin typeface="Renault Group"/>
                          <a:cs typeface="Renault Group"/>
                        </a:rPr>
                        <a:t>façade</a:t>
                      </a:r>
                      <a:endParaRPr sz="1300">
                        <a:latin typeface="Renault Group"/>
                        <a:cs typeface="Renault Group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C6C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bandeau</a:t>
                      </a:r>
                      <a:r>
                        <a:rPr sz="1300" spc="3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gris</a:t>
                      </a:r>
                      <a:r>
                        <a:rPr sz="1300" spc="4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foncé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marquage</a:t>
                      </a:r>
                      <a:r>
                        <a:rPr sz="1300" spc="5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lumineux</a:t>
                      </a:r>
                      <a:r>
                        <a:rPr sz="1300" spc="5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Renault</a:t>
                      </a:r>
                      <a:r>
                        <a:rPr sz="1300" spc="5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service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raison</a:t>
                      </a:r>
                      <a:r>
                        <a:rPr sz="1300" spc="3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sociale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barette</a:t>
                      </a:r>
                      <a:r>
                        <a:rPr sz="1300" spc="-1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d’entrée</a:t>
                      </a:r>
                      <a:r>
                        <a:rPr sz="1300" spc="-1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blanche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marquage</a:t>
                      </a:r>
                      <a:r>
                        <a:rPr sz="1300" spc="2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de</a:t>
                      </a:r>
                      <a:r>
                        <a:rPr sz="1300" spc="2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la</a:t>
                      </a:r>
                      <a:r>
                        <a:rPr sz="1300" spc="2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porte</a:t>
                      </a:r>
                      <a:r>
                        <a:rPr sz="1300" spc="2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d’entrée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plaque</a:t>
                      </a:r>
                      <a:r>
                        <a:rPr sz="1300" spc="4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enseigne</a:t>
                      </a:r>
                      <a:r>
                        <a:rPr sz="1300" spc="5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Renault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plaque</a:t>
                      </a:r>
                      <a:r>
                        <a:rPr sz="1300" spc="4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enseigne</a:t>
                      </a:r>
                      <a:r>
                        <a:rPr sz="1300" spc="5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Dacia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68" name="object 368"/>
          <p:cNvSpPr/>
          <p:nvPr/>
        </p:nvSpPr>
        <p:spPr>
          <a:xfrm>
            <a:off x="7386163" y="8491773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7386163" y="8737892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7386163" y="8984022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7386163" y="9230141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7386163" y="9476260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7386163" y="9722379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7386163" y="9968498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75" name="object 375"/>
          <p:cNvGraphicFramePr>
            <a:graphicFrameLocks noGrp="1"/>
          </p:cNvGraphicFramePr>
          <p:nvPr/>
        </p:nvGraphicFramePr>
        <p:xfrm>
          <a:off x="12763536" y="8184987"/>
          <a:ext cx="4490085" cy="1975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0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b="1" dirty="0">
                          <a:latin typeface="Renault Group"/>
                          <a:cs typeface="Renault Group"/>
                        </a:rPr>
                        <a:t>signalétique</a:t>
                      </a:r>
                      <a:r>
                        <a:rPr sz="1300" b="1" spc="55" dirty="0">
                          <a:latin typeface="Renault Group"/>
                          <a:cs typeface="Renault Group"/>
                        </a:rPr>
                        <a:t> </a:t>
                      </a:r>
                      <a:r>
                        <a:rPr sz="1300" b="1" dirty="0">
                          <a:latin typeface="Renault Group"/>
                          <a:cs typeface="Renault Group"/>
                        </a:rPr>
                        <a:t>de</a:t>
                      </a:r>
                      <a:r>
                        <a:rPr sz="1300" b="1" spc="60" dirty="0">
                          <a:latin typeface="Renault Group"/>
                          <a:cs typeface="Renault Group"/>
                        </a:rPr>
                        <a:t> </a:t>
                      </a:r>
                      <a:r>
                        <a:rPr sz="1300" b="1" dirty="0">
                          <a:latin typeface="Renault Group"/>
                          <a:cs typeface="Renault Group"/>
                        </a:rPr>
                        <a:t>façade</a:t>
                      </a:r>
                      <a:r>
                        <a:rPr sz="1300" b="1" spc="60" dirty="0">
                          <a:latin typeface="Renault Group"/>
                          <a:cs typeface="Renault Group"/>
                        </a:rPr>
                        <a:t> </a:t>
                      </a:r>
                      <a:r>
                        <a:rPr sz="1300" b="1" dirty="0">
                          <a:latin typeface="Renault Group"/>
                          <a:cs typeface="Renault Group"/>
                        </a:rPr>
                        <a:t>après-</a:t>
                      </a:r>
                      <a:r>
                        <a:rPr sz="1300" b="1" spc="-10" dirty="0">
                          <a:latin typeface="Renault Group"/>
                          <a:cs typeface="Renault Group"/>
                        </a:rPr>
                        <a:t>vente</a:t>
                      </a:r>
                      <a:endParaRPr sz="1300">
                        <a:latin typeface="Renault Group"/>
                        <a:cs typeface="Renault Group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C6C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bardage</a:t>
                      </a:r>
                      <a:r>
                        <a:rPr sz="1300" spc="5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blanc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habillage</a:t>
                      </a:r>
                      <a:r>
                        <a:rPr sz="1300" spc="3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de</a:t>
                      </a:r>
                      <a:r>
                        <a:rPr sz="1300" spc="3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20" dirty="0">
                          <a:latin typeface="Renault Group Book"/>
                          <a:cs typeface="Renault Group Book"/>
                        </a:rPr>
                        <a:t>baie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appelation</a:t>
                      </a:r>
                      <a:r>
                        <a:rPr sz="1300" spc="4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«service»</a:t>
                      </a:r>
                      <a:r>
                        <a:rPr sz="1300" spc="4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ou</a:t>
                      </a:r>
                      <a:r>
                        <a:rPr sz="1300" spc="4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«atelier»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numéro</a:t>
                      </a:r>
                      <a:r>
                        <a:rPr sz="1300" spc="3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de</a:t>
                      </a:r>
                      <a:r>
                        <a:rPr sz="1300" spc="3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20" dirty="0">
                          <a:latin typeface="Renault Group Book"/>
                          <a:cs typeface="Renault Group Book"/>
                        </a:rPr>
                        <a:t>baie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574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porte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sectionnelle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plaque</a:t>
                      </a:r>
                      <a:r>
                        <a:rPr sz="1300" spc="4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enseigne</a:t>
                      </a:r>
                      <a:r>
                        <a:rPr sz="1300" spc="4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Dacia</a:t>
                      </a:r>
                      <a:r>
                        <a:rPr sz="1300" spc="4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(façade</a:t>
                      </a:r>
                      <a:r>
                        <a:rPr sz="1300" spc="4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secondaire)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plaque</a:t>
                      </a:r>
                      <a:r>
                        <a:rPr sz="1300" spc="4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enseigne</a:t>
                      </a:r>
                      <a:r>
                        <a:rPr sz="1300" spc="5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Renault</a:t>
                      </a:r>
                      <a:r>
                        <a:rPr sz="1300" spc="5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(façade</a:t>
                      </a:r>
                      <a:r>
                        <a:rPr sz="1300" spc="5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secondaire)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76" name="object 376"/>
          <p:cNvSpPr/>
          <p:nvPr/>
        </p:nvSpPr>
        <p:spPr>
          <a:xfrm>
            <a:off x="16776264" y="8491773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4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7" name="object 377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6771030" y="8737897"/>
            <a:ext cx="129195" cy="129206"/>
          </a:xfrm>
          <a:prstGeom prst="rect">
            <a:avLst/>
          </a:prstGeom>
        </p:spPr>
      </p:pic>
      <p:grpSp>
        <p:nvGrpSpPr>
          <p:cNvPr id="378" name="object 378"/>
          <p:cNvGrpSpPr/>
          <p:nvPr/>
        </p:nvGrpSpPr>
        <p:grpSpPr>
          <a:xfrm>
            <a:off x="16771029" y="8985833"/>
            <a:ext cx="129539" cy="129539"/>
            <a:chOff x="16771029" y="8985833"/>
            <a:chExt cx="129539" cy="129539"/>
          </a:xfrm>
        </p:grpSpPr>
        <p:sp>
          <p:nvSpPr>
            <p:cNvPr id="379" name="object 379"/>
            <p:cNvSpPr/>
            <p:nvPr/>
          </p:nvSpPr>
          <p:spPr>
            <a:xfrm>
              <a:off x="16776258" y="8991070"/>
              <a:ext cx="118745" cy="118745"/>
            </a:xfrm>
            <a:custGeom>
              <a:avLst/>
              <a:gdLst/>
              <a:ahLst/>
              <a:cxnLst/>
              <a:rect l="l" t="t" r="r" b="b"/>
              <a:pathLst>
                <a:path w="118744" h="118745">
                  <a:moveTo>
                    <a:pt x="118734" y="0"/>
                  </a:moveTo>
                  <a:lnTo>
                    <a:pt x="0" y="0"/>
                  </a:lnTo>
                  <a:lnTo>
                    <a:pt x="0" y="118734"/>
                  </a:lnTo>
                  <a:lnTo>
                    <a:pt x="1187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16776264" y="8991069"/>
              <a:ext cx="118745" cy="118745"/>
            </a:xfrm>
            <a:custGeom>
              <a:avLst/>
              <a:gdLst/>
              <a:ahLst/>
              <a:cxnLst/>
              <a:rect l="l" t="t" r="r" b="b"/>
              <a:pathLst>
                <a:path w="118744" h="118745">
                  <a:moveTo>
                    <a:pt x="0" y="118734"/>
                  </a:moveTo>
                  <a:lnTo>
                    <a:pt x="118734" y="118734"/>
                  </a:lnTo>
                  <a:lnTo>
                    <a:pt x="118734" y="0"/>
                  </a:lnTo>
                  <a:lnTo>
                    <a:pt x="0" y="0"/>
                  </a:lnTo>
                  <a:lnTo>
                    <a:pt x="0" y="118734"/>
                  </a:lnTo>
                  <a:close/>
                </a:path>
              </a:pathLst>
            </a:custGeom>
            <a:ln w="104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1" name="object 381"/>
          <p:cNvGrpSpPr/>
          <p:nvPr/>
        </p:nvGrpSpPr>
        <p:grpSpPr>
          <a:xfrm>
            <a:off x="16771029" y="9233764"/>
            <a:ext cx="129539" cy="129539"/>
            <a:chOff x="16771029" y="9233764"/>
            <a:chExt cx="129539" cy="129539"/>
          </a:xfrm>
        </p:grpSpPr>
        <p:sp>
          <p:nvSpPr>
            <p:cNvPr id="382" name="object 382"/>
            <p:cNvSpPr/>
            <p:nvPr/>
          </p:nvSpPr>
          <p:spPr>
            <a:xfrm>
              <a:off x="16776258" y="9239002"/>
              <a:ext cx="118745" cy="118745"/>
            </a:xfrm>
            <a:custGeom>
              <a:avLst/>
              <a:gdLst/>
              <a:ahLst/>
              <a:cxnLst/>
              <a:rect l="l" t="t" r="r" b="b"/>
              <a:pathLst>
                <a:path w="118744" h="118745">
                  <a:moveTo>
                    <a:pt x="118734" y="0"/>
                  </a:moveTo>
                  <a:lnTo>
                    <a:pt x="0" y="0"/>
                  </a:lnTo>
                  <a:lnTo>
                    <a:pt x="0" y="118734"/>
                  </a:lnTo>
                  <a:lnTo>
                    <a:pt x="1187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16776264" y="9238999"/>
              <a:ext cx="118745" cy="118745"/>
            </a:xfrm>
            <a:custGeom>
              <a:avLst/>
              <a:gdLst/>
              <a:ahLst/>
              <a:cxnLst/>
              <a:rect l="l" t="t" r="r" b="b"/>
              <a:pathLst>
                <a:path w="118744" h="118745">
                  <a:moveTo>
                    <a:pt x="0" y="118734"/>
                  </a:moveTo>
                  <a:lnTo>
                    <a:pt x="118734" y="118734"/>
                  </a:lnTo>
                  <a:lnTo>
                    <a:pt x="118734" y="0"/>
                  </a:lnTo>
                  <a:lnTo>
                    <a:pt x="0" y="0"/>
                  </a:lnTo>
                  <a:lnTo>
                    <a:pt x="0" y="118734"/>
                  </a:lnTo>
                  <a:close/>
                </a:path>
              </a:pathLst>
            </a:custGeom>
            <a:ln w="104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4" name="object 384"/>
          <p:cNvSpPr/>
          <p:nvPr/>
        </p:nvSpPr>
        <p:spPr>
          <a:xfrm>
            <a:off x="16776264" y="9481694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4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5" name="object 385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6771030" y="9727813"/>
            <a:ext cx="129195" cy="129206"/>
          </a:xfrm>
          <a:prstGeom prst="rect">
            <a:avLst/>
          </a:prstGeom>
        </p:spPr>
      </p:pic>
      <p:pic>
        <p:nvPicPr>
          <p:cNvPr id="386" name="object 386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6771030" y="9975746"/>
            <a:ext cx="129195" cy="129206"/>
          </a:xfrm>
          <a:prstGeom prst="rect">
            <a:avLst/>
          </a:prstGeom>
        </p:spPr>
      </p:pic>
      <p:sp>
        <p:nvSpPr>
          <p:cNvPr id="387" name="object 38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15</a:t>
            </a:fld>
            <a:endParaRPr spc="-20" dirty="0"/>
          </a:p>
        </p:txBody>
      </p:sp>
      <p:sp>
        <p:nvSpPr>
          <p:cNvPr id="388" name="object 38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54576" y="4645333"/>
            <a:ext cx="12002135" cy="3122930"/>
            <a:chOff x="7054576" y="4645333"/>
            <a:chExt cx="12002135" cy="31229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54576" y="4645333"/>
              <a:ext cx="12001683" cy="310480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060511" y="7747166"/>
              <a:ext cx="11993880" cy="20955"/>
            </a:xfrm>
            <a:custGeom>
              <a:avLst/>
              <a:gdLst/>
              <a:ahLst/>
              <a:cxnLst/>
              <a:rect l="l" t="t" r="r" b="b"/>
              <a:pathLst>
                <a:path w="11993880" h="20954">
                  <a:moveTo>
                    <a:pt x="0" y="20942"/>
                  </a:moveTo>
                  <a:lnTo>
                    <a:pt x="11993767" y="20942"/>
                  </a:lnTo>
                  <a:lnTo>
                    <a:pt x="11993767" y="0"/>
                  </a:lnTo>
                  <a:lnTo>
                    <a:pt x="0" y="0"/>
                  </a:lnTo>
                  <a:lnTo>
                    <a:pt x="0" y="20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763112" y="5988497"/>
              <a:ext cx="315595" cy="1761489"/>
            </a:xfrm>
            <a:custGeom>
              <a:avLst/>
              <a:gdLst/>
              <a:ahLst/>
              <a:cxnLst/>
              <a:rect l="l" t="t" r="r" b="b"/>
              <a:pathLst>
                <a:path w="315595" h="1761490">
                  <a:moveTo>
                    <a:pt x="43027" y="60845"/>
                  </a:moveTo>
                  <a:lnTo>
                    <a:pt x="0" y="60845"/>
                  </a:lnTo>
                  <a:lnTo>
                    <a:pt x="0" y="1760918"/>
                  </a:lnTo>
                  <a:lnTo>
                    <a:pt x="43027" y="1760918"/>
                  </a:lnTo>
                  <a:lnTo>
                    <a:pt x="43027" y="60845"/>
                  </a:lnTo>
                  <a:close/>
                </a:path>
                <a:path w="315595" h="1761490">
                  <a:moveTo>
                    <a:pt x="315379" y="0"/>
                  </a:moveTo>
                  <a:lnTo>
                    <a:pt x="46748" y="0"/>
                  </a:lnTo>
                  <a:lnTo>
                    <a:pt x="46748" y="267233"/>
                  </a:lnTo>
                  <a:lnTo>
                    <a:pt x="315379" y="267233"/>
                  </a:lnTo>
                  <a:lnTo>
                    <a:pt x="3153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88398" y="6049078"/>
              <a:ext cx="111572" cy="146033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9809867" y="6292166"/>
              <a:ext cx="269240" cy="267335"/>
            </a:xfrm>
            <a:custGeom>
              <a:avLst/>
              <a:gdLst/>
              <a:ahLst/>
              <a:cxnLst/>
              <a:rect l="l" t="t" r="r" b="b"/>
              <a:pathLst>
                <a:path w="269240" h="267334">
                  <a:moveTo>
                    <a:pt x="268632" y="0"/>
                  </a:moveTo>
                  <a:lnTo>
                    <a:pt x="0" y="0"/>
                  </a:lnTo>
                  <a:lnTo>
                    <a:pt x="0" y="267239"/>
                  </a:lnTo>
                  <a:lnTo>
                    <a:pt x="268632" y="267239"/>
                  </a:lnTo>
                  <a:lnTo>
                    <a:pt x="26863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846081" y="6414950"/>
              <a:ext cx="210185" cy="22225"/>
            </a:xfrm>
            <a:custGeom>
              <a:avLst/>
              <a:gdLst/>
              <a:ahLst/>
              <a:cxnLst/>
              <a:rect l="l" t="t" r="r" b="b"/>
              <a:pathLst>
                <a:path w="210184" h="22225">
                  <a:moveTo>
                    <a:pt x="41529" y="10591"/>
                  </a:moveTo>
                  <a:lnTo>
                    <a:pt x="41313" y="10071"/>
                  </a:lnTo>
                  <a:lnTo>
                    <a:pt x="31699" y="177"/>
                  </a:lnTo>
                  <a:lnTo>
                    <a:pt x="31165" y="0"/>
                  </a:lnTo>
                  <a:lnTo>
                    <a:pt x="0" y="0"/>
                  </a:lnTo>
                  <a:lnTo>
                    <a:pt x="0" y="7264"/>
                  </a:lnTo>
                  <a:lnTo>
                    <a:pt x="27393" y="7429"/>
                  </a:lnTo>
                  <a:lnTo>
                    <a:pt x="27749" y="7581"/>
                  </a:lnTo>
                  <a:lnTo>
                    <a:pt x="31292" y="10782"/>
                  </a:lnTo>
                  <a:lnTo>
                    <a:pt x="31292" y="11214"/>
                  </a:lnTo>
                  <a:lnTo>
                    <a:pt x="30988" y="11557"/>
                  </a:lnTo>
                  <a:lnTo>
                    <a:pt x="27749" y="14414"/>
                  </a:lnTo>
                  <a:lnTo>
                    <a:pt x="27393" y="14566"/>
                  </a:lnTo>
                  <a:lnTo>
                    <a:pt x="0" y="14744"/>
                  </a:lnTo>
                  <a:lnTo>
                    <a:pt x="0" y="22009"/>
                  </a:lnTo>
                  <a:lnTo>
                    <a:pt x="31165" y="22009"/>
                  </a:lnTo>
                  <a:lnTo>
                    <a:pt x="31699" y="21831"/>
                  </a:lnTo>
                  <a:lnTo>
                    <a:pt x="41313" y="11925"/>
                  </a:lnTo>
                  <a:lnTo>
                    <a:pt x="41529" y="11430"/>
                  </a:lnTo>
                  <a:lnTo>
                    <a:pt x="41529" y="10591"/>
                  </a:lnTo>
                  <a:close/>
                </a:path>
                <a:path w="210184" h="22225">
                  <a:moveTo>
                    <a:pt x="90157" y="21691"/>
                  </a:moveTo>
                  <a:lnTo>
                    <a:pt x="68643" y="88"/>
                  </a:lnTo>
                  <a:lnTo>
                    <a:pt x="68364" y="0"/>
                  </a:lnTo>
                  <a:lnTo>
                    <a:pt x="67894" y="0"/>
                  </a:lnTo>
                  <a:lnTo>
                    <a:pt x="67424" y="0"/>
                  </a:lnTo>
                  <a:lnTo>
                    <a:pt x="67157" y="88"/>
                  </a:lnTo>
                  <a:lnTo>
                    <a:pt x="45631" y="21691"/>
                  </a:lnTo>
                  <a:lnTo>
                    <a:pt x="45745" y="22009"/>
                  </a:lnTo>
                  <a:lnTo>
                    <a:pt x="56349" y="22009"/>
                  </a:lnTo>
                  <a:lnTo>
                    <a:pt x="67462" y="10490"/>
                  </a:lnTo>
                  <a:lnTo>
                    <a:pt x="67627" y="10401"/>
                  </a:lnTo>
                  <a:lnTo>
                    <a:pt x="68173" y="10401"/>
                  </a:lnTo>
                  <a:lnTo>
                    <a:pt x="68554" y="10718"/>
                  </a:lnTo>
                  <a:lnTo>
                    <a:pt x="79451" y="22009"/>
                  </a:lnTo>
                  <a:lnTo>
                    <a:pt x="90055" y="22009"/>
                  </a:lnTo>
                  <a:lnTo>
                    <a:pt x="90157" y="21691"/>
                  </a:lnTo>
                  <a:close/>
                </a:path>
                <a:path w="210184" h="22225">
                  <a:moveTo>
                    <a:pt x="135966" y="0"/>
                  </a:moveTo>
                  <a:lnTo>
                    <a:pt x="104800" y="0"/>
                  </a:lnTo>
                  <a:lnTo>
                    <a:pt x="104267" y="177"/>
                  </a:lnTo>
                  <a:lnTo>
                    <a:pt x="94653" y="10071"/>
                  </a:lnTo>
                  <a:lnTo>
                    <a:pt x="94449" y="10591"/>
                  </a:lnTo>
                  <a:lnTo>
                    <a:pt x="94449" y="11430"/>
                  </a:lnTo>
                  <a:lnTo>
                    <a:pt x="94653" y="11925"/>
                  </a:lnTo>
                  <a:lnTo>
                    <a:pt x="104267" y="21831"/>
                  </a:lnTo>
                  <a:lnTo>
                    <a:pt x="104800" y="22009"/>
                  </a:lnTo>
                  <a:lnTo>
                    <a:pt x="135966" y="22009"/>
                  </a:lnTo>
                  <a:lnTo>
                    <a:pt x="135966" y="14744"/>
                  </a:lnTo>
                  <a:lnTo>
                    <a:pt x="108585" y="14566"/>
                  </a:lnTo>
                  <a:lnTo>
                    <a:pt x="108229" y="14414"/>
                  </a:lnTo>
                  <a:lnTo>
                    <a:pt x="104978" y="11557"/>
                  </a:lnTo>
                  <a:lnTo>
                    <a:pt x="104673" y="11214"/>
                  </a:lnTo>
                  <a:lnTo>
                    <a:pt x="104673" y="10782"/>
                  </a:lnTo>
                  <a:lnTo>
                    <a:pt x="108229" y="7581"/>
                  </a:lnTo>
                  <a:lnTo>
                    <a:pt x="108585" y="7429"/>
                  </a:lnTo>
                  <a:lnTo>
                    <a:pt x="135966" y="7264"/>
                  </a:lnTo>
                  <a:lnTo>
                    <a:pt x="135966" y="0"/>
                  </a:lnTo>
                  <a:close/>
                </a:path>
                <a:path w="210184" h="22225">
                  <a:moveTo>
                    <a:pt x="156946" y="0"/>
                  </a:moveTo>
                  <a:lnTo>
                    <a:pt x="148526" y="0"/>
                  </a:lnTo>
                  <a:lnTo>
                    <a:pt x="148526" y="22009"/>
                  </a:lnTo>
                  <a:lnTo>
                    <a:pt x="156946" y="22009"/>
                  </a:lnTo>
                  <a:lnTo>
                    <a:pt x="156946" y="0"/>
                  </a:lnTo>
                  <a:close/>
                </a:path>
                <a:path w="210184" h="22225">
                  <a:moveTo>
                    <a:pt x="209562" y="21691"/>
                  </a:moveTo>
                  <a:lnTo>
                    <a:pt x="188048" y="88"/>
                  </a:lnTo>
                  <a:lnTo>
                    <a:pt x="187769" y="0"/>
                  </a:lnTo>
                  <a:lnTo>
                    <a:pt x="187299" y="0"/>
                  </a:lnTo>
                  <a:lnTo>
                    <a:pt x="186829" y="0"/>
                  </a:lnTo>
                  <a:lnTo>
                    <a:pt x="186563" y="88"/>
                  </a:lnTo>
                  <a:lnTo>
                    <a:pt x="165036" y="21691"/>
                  </a:lnTo>
                  <a:lnTo>
                    <a:pt x="165150" y="22009"/>
                  </a:lnTo>
                  <a:lnTo>
                    <a:pt x="175755" y="22009"/>
                  </a:lnTo>
                  <a:lnTo>
                    <a:pt x="186867" y="10490"/>
                  </a:lnTo>
                  <a:lnTo>
                    <a:pt x="187032" y="10401"/>
                  </a:lnTo>
                  <a:lnTo>
                    <a:pt x="187579" y="10401"/>
                  </a:lnTo>
                  <a:lnTo>
                    <a:pt x="187960" y="10718"/>
                  </a:lnTo>
                  <a:lnTo>
                    <a:pt x="198856" y="22009"/>
                  </a:lnTo>
                  <a:lnTo>
                    <a:pt x="209461" y="22009"/>
                  </a:lnTo>
                  <a:lnTo>
                    <a:pt x="209562" y="216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420347" y="4804141"/>
              <a:ext cx="443230" cy="1471930"/>
            </a:xfrm>
            <a:custGeom>
              <a:avLst/>
              <a:gdLst/>
              <a:ahLst/>
              <a:cxnLst/>
              <a:rect l="l" t="t" r="r" b="b"/>
              <a:pathLst>
                <a:path w="443229" h="1471929">
                  <a:moveTo>
                    <a:pt x="443232" y="0"/>
                  </a:moveTo>
                  <a:lnTo>
                    <a:pt x="0" y="0"/>
                  </a:lnTo>
                  <a:lnTo>
                    <a:pt x="0" y="1471469"/>
                  </a:lnTo>
                  <a:lnTo>
                    <a:pt x="443232" y="1471469"/>
                  </a:lnTo>
                  <a:lnTo>
                    <a:pt x="443232" y="0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590494" y="5879517"/>
              <a:ext cx="122253" cy="23065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90494" y="5609368"/>
              <a:ext cx="122253" cy="24731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90494" y="5354899"/>
              <a:ext cx="122253" cy="23065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8590496" y="5238379"/>
              <a:ext cx="122555" cy="46990"/>
            </a:xfrm>
            <a:custGeom>
              <a:avLst/>
              <a:gdLst/>
              <a:ahLst/>
              <a:cxnLst/>
              <a:rect l="l" t="t" r="r" b="b"/>
              <a:pathLst>
                <a:path w="122554" h="46989">
                  <a:moveTo>
                    <a:pt x="122253" y="0"/>
                  </a:moveTo>
                  <a:lnTo>
                    <a:pt x="0" y="0"/>
                  </a:lnTo>
                  <a:lnTo>
                    <a:pt x="0" y="46733"/>
                  </a:lnTo>
                  <a:lnTo>
                    <a:pt x="122253" y="46733"/>
                  </a:lnTo>
                  <a:lnTo>
                    <a:pt x="122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90494" y="4946038"/>
              <a:ext cx="122253" cy="24731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94064" y="4795649"/>
              <a:ext cx="30733" cy="295649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394068" y="4795645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91624" y="4786329"/>
              <a:ext cx="475086" cy="26712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8688236" y="4796005"/>
              <a:ext cx="262255" cy="1489710"/>
            </a:xfrm>
            <a:custGeom>
              <a:avLst/>
              <a:gdLst/>
              <a:ahLst/>
              <a:cxnLst/>
              <a:rect l="l" t="t" r="r" b="b"/>
              <a:pathLst>
                <a:path w="262254" h="1489710">
                  <a:moveTo>
                    <a:pt x="0" y="1489291"/>
                  </a:moveTo>
                  <a:lnTo>
                    <a:pt x="261951" y="1489291"/>
                  </a:lnTo>
                  <a:lnTo>
                    <a:pt x="261951" y="0"/>
                  </a:lnTo>
                  <a:lnTo>
                    <a:pt x="0" y="0"/>
                  </a:lnTo>
                  <a:lnTo>
                    <a:pt x="0" y="1489291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688222" y="4796017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26" y="853528"/>
                  </a:moveTo>
                  <a:lnTo>
                    <a:pt x="0" y="706945"/>
                  </a:lnTo>
                  <a:lnTo>
                    <a:pt x="0" y="815835"/>
                  </a:lnTo>
                  <a:lnTo>
                    <a:pt x="20840" y="853528"/>
                  </a:lnTo>
                  <a:lnTo>
                    <a:pt x="0" y="891222"/>
                  </a:lnTo>
                  <a:lnTo>
                    <a:pt x="0" y="1000112"/>
                  </a:lnTo>
                  <a:lnTo>
                    <a:pt x="81026" y="853528"/>
                  </a:lnTo>
                  <a:close/>
                </a:path>
                <a:path w="453390" h="1489710">
                  <a:moveTo>
                    <a:pt x="201396" y="853528"/>
                  </a:moveTo>
                  <a:lnTo>
                    <a:pt x="0" y="489178"/>
                  </a:lnTo>
                  <a:lnTo>
                    <a:pt x="0" y="598068"/>
                  </a:lnTo>
                  <a:lnTo>
                    <a:pt x="141211" y="853528"/>
                  </a:lnTo>
                  <a:lnTo>
                    <a:pt x="0" y="1108989"/>
                  </a:lnTo>
                  <a:lnTo>
                    <a:pt x="0" y="1217879"/>
                  </a:lnTo>
                  <a:lnTo>
                    <a:pt x="201396" y="853528"/>
                  </a:lnTo>
                  <a:close/>
                </a:path>
                <a:path w="453390" h="1489710">
                  <a:moveTo>
                    <a:pt x="452869" y="942416"/>
                  </a:moveTo>
                  <a:lnTo>
                    <a:pt x="449351" y="948778"/>
                  </a:lnTo>
                  <a:lnTo>
                    <a:pt x="452869" y="955141"/>
                  </a:lnTo>
                  <a:lnTo>
                    <a:pt x="452869" y="942416"/>
                  </a:lnTo>
                  <a:close/>
                </a:path>
                <a:path w="453390" h="1489710">
                  <a:moveTo>
                    <a:pt x="452869" y="779094"/>
                  </a:moveTo>
                  <a:lnTo>
                    <a:pt x="253746" y="1139380"/>
                  </a:lnTo>
                  <a:lnTo>
                    <a:pt x="389178" y="1384414"/>
                  </a:lnTo>
                  <a:lnTo>
                    <a:pt x="419277" y="1329956"/>
                  </a:lnTo>
                  <a:lnTo>
                    <a:pt x="313931" y="1139380"/>
                  </a:lnTo>
                  <a:lnTo>
                    <a:pt x="452869" y="887984"/>
                  </a:lnTo>
                  <a:lnTo>
                    <a:pt x="452869" y="779094"/>
                  </a:lnTo>
                  <a:close/>
                </a:path>
                <a:path w="453390" h="1489710">
                  <a:moveTo>
                    <a:pt x="452882" y="561708"/>
                  </a:moveTo>
                  <a:lnTo>
                    <a:pt x="344246" y="758228"/>
                  </a:lnTo>
                  <a:lnTo>
                    <a:pt x="344043" y="758228"/>
                  </a:lnTo>
                  <a:lnTo>
                    <a:pt x="133375" y="1139380"/>
                  </a:lnTo>
                  <a:lnTo>
                    <a:pt x="326783" y="1489290"/>
                  </a:lnTo>
                  <a:lnTo>
                    <a:pt x="421487" y="1489290"/>
                  </a:lnTo>
                  <a:lnTo>
                    <a:pt x="434327" y="1466062"/>
                  </a:lnTo>
                  <a:lnTo>
                    <a:pt x="452869" y="1432496"/>
                  </a:lnTo>
                  <a:lnTo>
                    <a:pt x="452869" y="1323606"/>
                  </a:lnTo>
                  <a:lnTo>
                    <a:pt x="374142" y="1466062"/>
                  </a:lnTo>
                  <a:lnTo>
                    <a:pt x="193560" y="1139380"/>
                  </a:lnTo>
                  <a:lnTo>
                    <a:pt x="403733" y="759117"/>
                  </a:lnTo>
                  <a:lnTo>
                    <a:pt x="403961" y="759117"/>
                  </a:lnTo>
                  <a:lnTo>
                    <a:pt x="452882" y="670598"/>
                  </a:lnTo>
                  <a:lnTo>
                    <a:pt x="452882" y="561708"/>
                  </a:lnTo>
                  <a:close/>
                </a:path>
                <a:path w="453390" h="1489710">
                  <a:moveTo>
                    <a:pt x="452882" y="303110"/>
                  </a:moveTo>
                  <a:lnTo>
                    <a:pt x="358813" y="132930"/>
                  </a:lnTo>
                  <a:lnTo>
                    <a:pt x="328714" y="187388"/>
                  </a:lnTo>
                  <a:lnTo>
                    <a:pt x="434060" y="377964"/>
                  </a:lnTo>
                  <a:lnTo>
                    <a:pt x="253492" y="704672"/>
                  </a:lnTo>
                  <a:lnTo>
                    <a:pt x="72923" y="377964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25" y="377964"/>
                  </a:lnTo>
                  <a:lnTo>
                    <a:pt x="223393" y="759117"/>
                  </a:lnTo>
                  <a:lnTo>
                    <a:pt x="283591" y="759117"/>
                  </a:lnTo>
                  <a:lnTo>
                    <a:pt x="313677" y="704672"/>
                  </a:lnTo>
                  <a:lnTo>
                    <a:pt x="452882" y="452831"/>
                  </a:lnTo>
                  <a:lnTo>
                    <a:pt x="452882" y="303110"/>
                  </a:lnTo>
                  <a:close/>
                </a:path>
                <a:path w="453390" h="1489710">
                  <a:moveTo>
                    <a:pt x="452882" y="85344"/>
                  </a:moveTo>
                  <a:lnTo>
                    <a:pt x="434047" y="51269"/>
                  </a:lnTo>
                  <a:lnTo>
                    <a:pt x="405714" y="0"/>
                  </a:lnTo>
                  <a:lnTo>
                    <a:pt x="342011" y="0"/>
                  </a:lnTo>
                  <a:lnTo>
                    <a:pt x="133096" y="377964"/>
                  </a:lnTo>
                  <a:lnTo>
                    <a:pt x="268528" y="623011"/>
                  </a:lnTo>
                  <a:lnTo>
                    <a:pt x="298640" y="568553"/>
                  </a:lnTo>
                  <a:lnTo>
                    <a:pt x="193281" y="377964"/>
                  </a:lnTo>
                  <a:lnTo>
                    <a:pt x="373849" y="51269"/>
                  </a:lnTo>
                  <a:lnTo>
                    <a:pt x="452882" y="194233"/>
                  </a:lnTo>
                  <a:lnTo>
                    <a:pt x="452882" y="853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64173" y="4795649"/>
              <a:ext cx="30733" cy="295649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664181" y="4795645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61733" y="4786329"/>
              <a:ext cx="475097" cy="2671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8950188" y="4796005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452876" y="0"/>
                  </a:moveTo>
                  <a:lnTo>
                    <a:pt x="0" y="0"/>
                  </a:lnTo>
                  <a:lnTo>
                    <a:pt x="0" y="1489291"/>
                  </a:lnTo>
                  <a:lnTo>
                    <a:pt x="452876" y="1489291"/>
                  </a:lnTo>
                  <a:lnTo>
                    <a:pt x="452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950173" y="4796017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26" y="853528"/>
                  </a:moveTo>
                  <a:lnTo>
                    <a:pt x="0" y="706932"/>
                  </a:lnTo>
                  <a:lnTo>
                    <a:pt x="0" y="815835"/>
                  </a:lnTo>
                  <a:lnTo>
                    <a:pt x="20840" y="853528"/>
                  </a:lnTo>
                  <a:lnTo>
                    <a:pt x="0" y="891222"/>
                  </a:lnTo>
                  <a:lnTo>
                    <a:pt x="0" y="1000125"/>
                  </a:lnTo>
                  <a:lnTo>
                    <a:pt x="81026" y="853528"/>
                  </a:lnTo>
                  <a:close/>
                </a:path>
                <a:path w="453390" h="1489710">
                  <a:moveTo>
                    <a:pt x="201396" y="853528"/>
                  </a:moveTo>
                  <a:lnTo>
                    <a:pt x="0" y="489153"/>
                  </a:lnTo>
                  <a:lnTo>
                    <a:pt x="0" y="598068"/>
                  </a:lnTo>
                  <a:lnTo>
                    <a:pt x="141211" y="853528"/>
                  </a:lnTo>
                  <a:lnTo>
                    <a:pt x="0" y="1108989"/>
                  </a:lnTo>
                  <a:lnTo>
                    <a:pt x="0" y="1217891"/>
                  </a:lnTo>
                  <a:lnTo>
                    <a:pt x="201396" y="853528"/>
                  </a:lnTo>
                  <a:close/>
                </a:path>
                <a:path w="453390" h="1489710">
                  <a:moveTo>
                    <a:pt x="452882" y="942416"/>
                  </a:moveTo>
                  <a:lnTo>
                    <a:pt x="449364" y="948778"/>
                  </a:lnTo>
                  <a:lnTo>
                    <a:pt x="452882" y="955141"/>
                  </a:lnTo>
                  <a:lnTo>
                    <a:pt x="452882" y="942416"/>
                  </a:lnTo>
                  <a:close/>
                </a:path>
                <a:path w="453390" h="1489710">
                  <a:moveTo>
                    <a:pt x="452882" y="779081"/>
                  </a:moveTo>
                  <a:lnTo>
                    <a:pt x="253733" y="1139380"/>
                  </a:lnTo>
                  <a:lnTo>
                    <a:pt x="389178" y="1384414"/>
                  </a:lnTo>
                  <a:lnTo>
                    <a:pt x="419265" y="1329956"/>
                  </a:lnTo>
                  <a:lnTo>
                    <a:pt x="313931" y="1139380"/>
                  </a:lnTo>
                  <a:lnTo>
                    <a:pt x="452882" y="887971"/>
                  </a:lnTo>
                  <a:lnTo>
                    <a:pt x="452882" y="779081"/>
                  </a:lnTo>
                  <a:close/>
                </a:path>
                <a:path w="453390" h="1489710">
                  <a:moveTo>
                    <a:pt x="452882" y="561682"/>
                  </a:moveTo>
                  <a:lnTo>
                    <a:pt x="344246" y="758228"/>
                  </a:lnTo>
                  <a:lnTo>
                    <a:pt x="344043" y="758228"/>
                  </a:lnTo>
                  <a:lnTo>
                    <a:pt x="133375" y="1139380"/>
                  </a:lnTo>
                  <a:lnTo>
                    <a:pt x="326771" y="1489290"/>
                  </a:lnTo>
                  <a:lnTo>
                    <a:pt x="421487" y="1489290"/>
                  </a:lnTo>
                  <a:lnTo>
                    <a:pt x="434327" y="1466062"/>
                  </a:lnTo>
                  <a:lnTo>
                    <a:pt x="452882" y="1432496"/>
                  </a:lnTo>
                  <a:lnTo>
                    <a:pt x="452882" y="1323594"/>
                  </a:lnTo>
                  <a:lnTo>
                    <a:pt x="374142" y="1466062"/>
                  </a:lnTo>
                  <a:lnTo>
                    <a:pt x="193573" y="1139380"/>
                  </a:lnTo>
                  <a:lnTo>
                    <a:pt x="403720" y="759117"/>
                  </a:lnTo>
                  <a:lnTo>
                    <a:pt x="403948" y="759117"/>
                  </a:lnTo>
                  <a:lnTo>
                    <a:pt x="452882" y="670585"/>
                  </a:lnTo>
                  <a:lnTo>
                    <a:pt x="452882" y="561682"/>
                  </a:lnTo>
                  <a:close/>
                </a:path>
                <a:path w="453390" h="1489710">
                  <a:moveTo>
                    <a:pt x="452882" y="303110"/>
                  </a:moveTo>
                  <a:lnTo>
                    <a:pt x="358825" y="132930"/>
                  </a:lnTo>
                  <a:lnTo>
                    <a:pt x="328714" y="187388"/>
                  </a:lnTo>
                  <a:lnTo>
                    <a:pt x="434060" y="377964"/>
                  </a:lnTo>
                  <a:lnTo>
                    <a:pt x="253492" y="704672"/>
                  </a:lnTo>
                  <a:lnTo>
                    <a:pt x="72923" y="377964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25" y="377964"/>
                  </a:lnTo>
                  <a:lnTo>
                    <a:pt x="223393" y="759117"/>
                  </a:lnTo>
                  <a:lnTo>
                    <a:pt x="283591" y="759117"/>
                  </a:lnTo>
                  <a:lnTo>
                    <a:pt x="313677" y="704672"/>
                  </a:lnTo>
                  <a:lnTo>
                    <a:pt x="452882" y="452831"/>
                  </a:lnTo>
                  <a:lnTo>
                    <a:pt x="452882" y="303110"/>
                  </a:lnTo>
                  <a:close/>
                </a:path>
                <a:path w="453390" h="1489710">
                  <a:moveTo>
                    <a:pt x="452882" y="85356"/>
                  </a:moveTo>
                  <a:lnTo>
                    <a:pt x="434047" y="51269"/>
                  </a:lnTo>
                  <a:lnTo>
                    <a:pt x="405714" y="0"/>
                  </a:lnTo>
                  <a:lnTo>
                    <a:pt x="342011" y="0"/>
                  </a:lnTo>
                  <a:lnTo>
                    <a:pt x="133096" y="377964"/>
                  </a:lnTo>
                  <a:lnTo>
                    <a:pt x="268541" y="623011"/>
                  </a:lnTo>
                  <a:lnTo>
                    <a:pt x="298627" y="568553"/>
                  </a:lnTo>
                  <a:lnTo>
                    <a:pt x="193281" y="377964"/>
                  </a:lnTo>
                  <a:lnTo>
                    <a:pt x="373862" y="51269"/>
                  </a:lnTo>
                  <a:lnTo>
                    <a:pt x="452882" y="194246"/>
                  </a:lnTo>
                  <a:lnTo>
                    <a:pt x="452882" y="853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25381" y="4795649"/>
              <a:ext cx="30733" cy="2956498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8925388" y="4795645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22941" y="4786329"/>
              <a:ext cx="475086" cy="2671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0081226" y="7214772"/>
              <a:ext cx="148590" cy="536575"/>
            </a:xfrm>
            <a:custGeom>
              <a:avLst/>
              <a:gdLst/>
              <a:ahLst/>
              <a:cxnLst/>
              <a:rect l="l" t="t" r="r" b="b"/>
              <a:pathLst>
                <a:path w="148590" h="536575">
                  <a:moveTo>
                    <a:pt x="125752" y="299395"/>
                  </a:moveTo>
                  <a:lnTo>
                    <a:pt x="64576" y="299395"/>
                  </a:lnTo>
                  <a:lnTo>
                    <a:pt x="65844" y="304463"/>
                  </a:lnTo>
                  <a:lnTo>
                    <a:pt x="69591" y="314589"/>
                  </a:lnTo>
                  <a:lnTo>
                    <a:pt x="76547" y="331839"/>
                  </a:lnTo>
                  <a:lnTo>
                    <a:pt x="83465" y="348794"/>
                  </a:lnTo>
                  <a:lnTo>
                    <a:pt x="86943" y="357637"/>
                  </a:lnTo>
                  <a:lnTo>
                    <a:pt x="87781" y="360579"/>
                  </a:lnTo>
                  <a:lnTo>
                    <a:pt x="87362" y="366077"/>
                  </a:lnTo>
                  <a:lnTo>
                    <a:pt x="86514" y="370297"/>
                  </a:lnTo>
                  <a:lnTo>
                    <a:pt x="85247" y="378737"/>
                  </a:lnTo>
                  <a:lnTo>
                    <a:pt x="91739" y="427002"/>
                  </a:lnTo>
                  <a:lnTo>
                    <a:pt x="93664" y="494791"/>
                  </a:lnTo>
                  <a:lnTo>
                    <a:pt x="93687" y="495639"/>
                  </a:lnTo>
                  <a:lnTo>
                    <a:pt x="94954" y="496906"/>
                  </a:lnTo>
                  <a:lnTo>
                    <a:pt x="97917" y="502802"/>
                  </a:lnTo>
                  <a:lnTo>
                    <a:pt x="97917" y="504487"/>
                  </a:lnTo>
                  <a:lnTo>
                    <a:pt x="100022" y="521378"/>
                  </a:lnTo>
                  <a:lnTo>
                    <a:pt x="98336" y="528132"/>
                  </a:lnTo>
                  <a:lnTo>
                    <a:pt x="98336" y="528970"/>
                  </a:lnTo>
                  <a:lnTo>
                    <a:pt x="105509" y="532781"/>
                  </a:lnTo>
                  <a:lnTo>
                    <a:pt x="125342" y="535724"/>
                  </a:lnTo>
                  <a:lnTo>
                    <a:pt x="132096" y="536572"/>
                  </a:lnTo>
                  <a:lnTo>
                    <a:pt x="144756" y="534038"/>
                  </a:lnTo>
                  <a:lnTo>
                    <a:pt x="148138" y="529818"/>
                  </a:lnTo>
                  <a:lnTo>
                    <a:pt x="147421" y="525179"/>
                  </a:lnTo>
                  <a:lnTo>
                    <a:pt x="147355" y="524750"/>
                  </a:lnTo>
                  <a:lnTo>
                    <a:pt x="147290" y="524331"/>
                  </a:lnTo>
                  <a:lnTo>
                    <a:pt x="143918" y="522645"/>
                  </a:lnTo>
                  <a:lnTo>
                    <a:pt x="144756" y="518854"/>
                  </a:lnTo>
                  <a:lnTo>
                    <a:pt x="135468" y="513776"/>
                  </a:lnTo>
                  <a:lnTo>
                    <a:pt x="132515" y="509137"/>
                  </a:lnTo>
                  <a:lnTo>
                    <a:pt x="128295" y="503231"/>
                  </a:lnTo>
                  <a:lnTo>
                    <a:pt x="129143" y="502383"/>
                  </a:lnTo>
                  <a:lnTo>
                    <a:pt x="129143" y="496477"/>
                  </a:lnTo>
                  <a:lnTo>
                    <a:pt x="131847" y="496477"/>
                  </a:lnTo>
                  <a:lnTo>
                    <a:pt x="132515" y="494791"/>
                  </a:lnTo>
                  <a:lnTo>
                    <a:pt x="132873" y="489402"/>
                  </a:lnTo>
                  <a:lnTo>
                    <a:pt x="132833" y="478279"/>
                  </a:lnTo>
                  <a:lnTo>
                    <a:pt x="132634" y="464228"/>
                  </a:lnTo>
                  <a:lnTo>
                    <a:pt x="132515" y="450057"/>
                  </a:lnTo>
                  <a:lnTo>
                    <a:pt x="131972" y="409962"/>
                  </a:lnTo>
                  <a:lnTo>
                    <a:pt x="131378" y="381271"/>
                  </a:lnTo>
                  <a:lnTo>
                    <a:pt x="131269" y="376348"/>
                  </a:lnTo>
                  <a:lnTo>
                    <a:pt x="130904" y="366077"/>
                  </a:lnTo>
                  <a:lnTo>
                    <a:pt x="130829" y="363962"/>
                  </a:lnTo>
                  <a:lnTo>
                    <a:pt x="130527" y="361288"/>
                  </a:lnTo>
                  <a:lnTo>
                    <a:pt x="129987" y="355253"/>
                  </a:lnTo>
                  <a:lnTo>
                    <a:pt x="126609" y="314589"/>
                  </a:lnTo>
                  <a:lnTo>
                    <a:pt x="125847" y="301081"/>
                  </a:lnTo>
                  <a:lnTo>
                    <a:pt x="125752" y="299395"/>
                  </a:lnTo>
                  <a:close/>
                </a:path>
                <a:path w="148590" h="536575">
                  <a:moveTo>
                    <a:pt x="10555" y="45119"/>
                  </a:moveTo>
                  <a:lnTo>
                    <a:pt x="4219" y="58847"/>
                  </a:lnTo>
                  <a:lnTo>
                    <a:pt x="0" y="69391"/>
                  </a:lnTo>
                  <a:lnTo>
                    <a:pt x="6335" y="74878"/>
                  </a:lnTo>
                  <a:lnTo>
                    <a:pt x="11695" y="76829"/>
                  </a:lnTo>
                  <a:lnTo>
                    <a:pt x="14515" y="78342"/>
                  </a:lnTo>
                  <a:lnTo>
                    <a:pt x="15043" y="82180"/>
                  </a:lnTo>
                  <a:lnTo>
                    <a:pt x="12801" y="91283"/>
                  </a:lnTo>
                  <a:lnTo>
                    <a:pt x="7392" y="108638"/>
                  </a:lnTo>
                  <a:lnTo>
                    <a:pt x="6482" y="114686"/>
                  </a:lnTo>
                  <a:lnTo>
                    <a:pt x="4225" y="130560"/>
                  </a:lnTo>
                  <a:lnTo>
                    <a:pt x="2047" y="148078"/>
                  </a:lnTo>
                  <a:lnTo>
                    <a:pt x="1057" y="161183"/>
                  </a:lnTo>
                  <a:lnTo>
                    <a:pt x="1057" y="172786"/>
                  </a:lnTo>
                  <a:lnTo>
                    <a:pt x="18995" y="176168"/>
                  </a:lnTo>
                  <a:lnTo>
                    <a:pt x="17937" y="183330"/>
                  </a:lnTo>
                  <a:lnTo>
                    <a:pt x="18995" y="190723"/>
                  </a:lnTo>
                  <a:lnTo>
                    <a:pt x="19438" y="195277"/>
                  </a:lnTo>
                  <a:lnTo>
                    <a:pt x="18574" y="199434"/>
                  </a:lnTo>
                  <a:lnTo>
                    <a:pt x="15494" y="205568"/>
                  </a:lnTo>
                  <a:lnTo>
                    <a:pt x="9288" y="216053"/>
                  </a:lnTo>
                  <a:lnTo>
                    <a:pt x="8150" y="220156"/>
                  </a:lnTo>
                  <a:lnTo>
                    <a:pt x="5569" y="229895"/>
                  </a:lnTo>
                  <a:lnTo>
                    <a:pt x="2789" y="241415"/>
                  </a:lnTo>
                  <a:lnTo>
                    <a:pt x="1057" y="250860"/>
                  </a:lnTo>
                  <a:lnTo>
                    <a:pt x="594" y="257142"/>
                  </a:lnTo>
                  <a:lnTo>
                    <a:pt x="1294" y="265217"/>
                  </a:lnTo>
                  <a:lnTo>
                    <a:pt x="1319" y="265501"/>
                  </a:lnTo>
                  <a:lnTo>
                    <a:pt x="4023" y="281573"/>
                  </a:lnTo>
                  <a:lnTo>
                    <a:pt x="9497" y="310997"/>
                  </a:lnTo>
                  <a:lnTo>
                    <a:pt x="37990" y="486131"/>
                  </a:lnTo>
                  <a:lnTo>
                    <a:pt x="40053" y="496477"/>
                  </a:lnTo>
                  <a:lnTo>
                    <a:pt x="40032" y="496906"/>
                  </a:lnTo>
                  <a:lnTo>
                    <a:pt x="37990" y="504069"/>
                  </a:lnTo>
                  <a:lnTo>
                    <a:pt x="34359" y="510066"/>
                  </a:lnTo>
                  <a:lnTo>
                    <a:pt x="27961" y="516285"/>
                  </a:lnTo>
                  <a:lnTo>
                    <a:pt x="20773" y="521673"/>
                  </a:lnTo>
                  <a:lnTo>
                    <a:pt x="14775" y="525179"/>
                  </a:lnTo>
                  <a:lnTo>
                    <a:pt x="13508" y="528970"/>
                  </a:lnTo>
                  <a:lnTo>
                    <a:pt x="14356" y="535724"/>
                  </a:lnTo>
                  <a:lnTo>
                    <a:pt x="26586" y="534467"/>
                  </a:lnTo>
                  <a:lnTo>
                    <a:pt x="30806" y="534467"/>
                  </a:lnTo>
                  <a:lnTo>
                    <a:pt x="36881" y="534038"/>
                  </a:lnTo>
                  <a:lnTo>
                    <a:pt x="37046" y="534038"/>
                  </a:lnTo>
                  <a:lnTo>
                    <a:pt x="58649" y="531786"/>
                  </a:lnTo>
                  <a:lnTo>
                    <a:pt x="64576" y="531074"/>
                  </a:lnTo>
                  <a:lnTo>
                    <a:pt x="67529" y="530655"/>
                  </a:lnTo>
                  <a:lnTo>
                    <a:pt x="71749" y="524750"/>
                  </a:lnTo>
                  <a:lnTo>
                    <a:pt x="73435" y="517996"/>
                  </a:lnTo>
                  <a:lnTo>
                    <a:pt x="72168" y="497744"/>
                  </a:lnTo>
                  <a:lnTo>
                    <a:pt x="71072" y="450855"/>
                  </a:lnTo>
                  <a:lnTo>
                    <a:pt x="69634" y="404057"/>
                  </a:lnTo>
                  <a:lnTo>
                    <a:pt x="65414" y="394350"/>
                  </a:lnTo>
                  <a:lnTo>
                    <a:pt x="67948" y="391815"/>
                  </a:lnTo>
                  <a:lnTo>
                    <a:pt x="64068" y="343426"/>
                  </a:lnTo>
                  <a:lnTo>
                    <a:pt x="63552" y="314589"/>
                  </a:lnTo>
                  <a:lnTo>
                    <a:pt x="63487" y="310997"/>
                  </a:lnTo>
                  <a:lnTo>
                    <a:pt x="63370" y="304463"/>
                  </a:lnTo>
                  <a:lnTo>
                    <a:pt x="63309" y="301081"/>
                  </a:lnTo>
                  <a:lnTo>
                    <a:pt x="64576" y="299395"/>
                  </a:lnTo>
                  <a:lnTo>
                    <a:pt x="125752" y="299395"/>
                  </a:lnTo>
                  <a:lnTo>
                    <a:pt x="125342" y="292114"/>
                  </a:lnTo>
                  <a:lnTo>
                    <a:pt x="124471" y="275418"/>
                  </a:lnTo>
                  <a:lnTo>
                    <a:pt x="120695" y="235542"/>
                  </a:lnTo>
                  <a:lnTo>
                    <a:pt x="119017" y="226389"/>
                  </a:lnTo>
                  <a:lnTo>
                    <a:pt x="118680" y="220156"/>
                  </a:lnTo>
                  <a:lnTo>
                    <a:pt x="118580" y="218309"/>
                  </a:lnTo>
                  <a:lnTo>
                    <a:pt x="119648" y="208924"/>
                  </a:lnTo>
                  <a:lnTo>
                    <a:pt x="121035" y="199619"/>
                  </a:lnTo>
                  <a:lnTo>
                    <a:pt x="121551" y="191781"/>
                  </a:lnTo>
                  <a:lnTo>
                    <a:pt x="121930" y="183588"/>
                  </a:lnTo>
                  <a:lnTo>
                    <a:pt x="123339" y="173736"/>
                  </a:lnTo>
                  <a:lnTo>
                    <a:pt x="125224" y="164359"/>
                  </a:lnTo>
                  <a:lnTo>
                    <a:pt x="127028" y="157592"/>
                  </a:lnTo>
                  <a:lnTo>
                    <a:pt x="129075" y="148078"/>
                  </a:lnTo>
                  <a:lnTo>
                    <a:pt x="131516" y="132009"/>
                  </a:lnTo>
                  <a:lnTo>
                    <a:pt x="133325" y="115217"/>
                  </a:lnTo>
                  <a:lnTo>
                    <a:pt x="133382" y="114686"/>
                  </a:lnTo>
                  <a:lnTo>
                    <a:pt x="133782" y="101046"/>
                  </a:lnTo>
                  <a:lnTo>
                    <a:pt x="133235" y="98093"/>
                  </a:lnTo>
                  <a:lnTo>
                    <a:pt x="26586" y="98093"/>
                  </a:lnTo>
                  <a:lnTo>
                    <a:pt x="25749" y="94722"/>
                  </a:lnTo>
                  <a:lnTo>
                    <a:pt x="27016" y="84585"/>
                  </a:lnTo>
                  <a:lnTo>
                    <a:pt x="27853" y="83318"/>
                  </a:lnTo>
                  <a:lnTo>
                    <a:pt x="31236" y="83318"/>
                  </a:lnTo>
                  <a:lnTo>
                    <a:pt x="29969" y="69391"/>
                  </a:lnTo>
                  <a:lnTo>
                    <a:pt x="29120" y="66857"/>
                  </a:lnTo>
                  <a:lnTo>
                    <a:pt x="30387" y="63904"/>
                  </a:lnTo>
                  <a:lnTo>
                    <a:pt x="35456" y="62218"/>
                  </a:lnTo>
                  <a:lnTo>
                    <a:pt x="34607" y="62009"/>
                  </a:lnTo>
                  <a:lnTo>
                    <a:pt x="30597" y="58847"/>
                  </a:lnTo>
                  <a:lnTo>
                    <a:pt x="27435" y="53768"/>
                  </a:lnTo>
                  <a:lnTo>
                    <a:pt x="21099" y="51244"/>
                  </a:lnTo>
                  <a:lnTo>
                    <a:pt x="14775" y="47234"/>
                  </a:lnTo>
                  <a:lnTo>
                    <a:pt x="10555" y="45119"/>
                  </a:lnTo>
                  <a:close/>
                </a:path>
                <a:path w="148590" h="536575">
                  <a:moveTo>
                    <a:pt x="131847" y="496477"/>
                  </a:moveTo>
                  <a:lnTo>
                    <a:pt x="129143" y="496477"/>
                  </a:lnTo>
                  <a:lnTo>
                    <a:pt x="131677" y="496906"/>
                  </a:lnTo>
                  <a:lnTo>
                    <a:pt x="131764" y="496686"/>
                  </a:lnTo>
                  <a:lnTo>
                    <a:pt x="131847" y="496477"/>
                  </a:lnTo>
                  <a:close/>
                </a:path>
                <a:path w="148590" h="536575">
                  <a:moveTo>
                    <a:pt x="126066" y="73192"/>
                  </a:moveTo>
                  <a:lnTo>
                    <a:pt x="52754" y="73192"/>
                  </a:lnTo>
                  <a:lnTo>
                    <a:pt x="58660" y="79936"/>
                  </a:lnTo>
                  <a:lnTo>
                    <a:pt x="54021" y="82899"/>
                  </a:lnTo>
                  <a:lnTo>
                    <a:pt x="47267" y="87119"/>
                  </a:lnTo>
                  <a:lnTo>
                    <a:pt x="30806" y="95559"/>
                  </a:lnTo>
                  <a:lnTo>
                    <a:pt x="26586" y="98093"/>
                  </a:lnTo>
                  <a:lnTo>
                    <a:pt x="133235" y="98093"/>
                  </a:lnTo>
                  <a:lnTo>
                    <a:pt x="131622" y="89392"/>
                  </a:lnTo>
                  <a:lnTo>
                    <a:pt x="127560" y="76829"/>
                  </a:lnTo>
                  <a:lnTo>
                    <a:pt x="126066" y="73192"/>
                  </a:lnTo>
                  <a:close/>
                </a:path>
                <a:path w="148590" h="536575">
                  <a:moveTo>
                    <a:pt x="64745" y="0"/>
                  </a:moveTo>
                  <a:lnTo>
                    <a:pt x="54715" y="0"/>
                  </a:lnTo>
                  <a:lnTo>
                    <a:pt x="45513" y="1337"/>
                  </a:lnTo>
                  <a:lnTo>
                    <a:pt x="27853" y="33946"/>
                  </a:lnTo>
                  <a:lnTo>
                    <a:pt x="29116" y="42443"/>
                  </a:lnTo>
                  <a:lnTo>
                    <a:pt x="33185" y="52881"/>
                  </a:lnTo>
                  <a:lnTo>
                    <a:pt x="38598" y="62607"/>
                  </a:lnTo>
                  <a:lnTo>
                    <a:pt x="43896" y="68972"/>
                  </a:lnTo>
                  <a:lnTo>
                    <a:pt x="50220" y="74030"/>
                  </a:lnTo>
                  <a:lnTo>
                    <a:pt x="52754" y="73192"/>
                  </a:lnTo>
                  <a:lnTo>
                    <a:pt x="126066" y="73192"/>
                  </a:lnTo>
                  <a:lnTo>
                    <a:pt x="123461" y="66857"/>
                  </a:lnTo>
                  <a:lnTo>
                    <a:pt x="123340" y="66562"/>
                  </a:lnTo>
                  <a:lnTo>
                    <a:pt x="122332" y="64742"/>
                  </a:lnTo>
                  <a:lnTo>
                    <a:pt x="110577" y="64742"/>
                  </a:lnTo>
                  <a:lnTo>
                    <a:pt x="103823" y="60951"/>
                  </a:lnTo>
                  <a:lnTo>
                    <a:pt x="97917" y="58417"/>
                  </a:lnTo>
                  <a:lnTo>
                    <a:pt x="100441" y="55464"/>
                  </a:lnTo>
                  <a:lnTo>
                    <a:pt x="98755" y="40689"/>
                  </a:lnTo>
                  <a:lnTo>
                    <a:pt x="94774" y="28930"/>
                  </a:lnTo>
                  <a:lnTo>
                    <a:pt x="87186" y="17219"/>
                  </a:lnTo>
                  <a:lnTo>
                    <a:pt x="78581" y="7460"/>
                  </a:lnTo>
                  <a:lnTo>
                    <a:pt x="71749" y="1861"/>
                  </a:lnTo>
                  <a:lnTo>
                    <a:pt x="64745" y="0"/>
                  </a:lnTo>
                  <a:close/>
                </a:path>
                <a:path w="148590" h="536575">
                  <a:moveTo>
                    <a:pt x="119017" y="60533"/>
                  </a:moveTo>
                  <a:lnTo>
                    <a:pt x="111415" y="63056"/>
                  </a:lnTo>
                  <a:lnTo>
                    <a:pt x="110577" y="64742"/>
                  </a:lnTo>
                  <a:lnTo>
                    <a:pt x="122332" y="64742"/>
                  </a:lnTo>
                  <a:lnTo>
                    <a:pt x="120935" y="62218"/>
                  </a:lnTo>
                  <a:lnTo>
                    <a:pt x="120819" y="62009"/>
                  </a:lnTo>
                  <a:lnTo>
                    <a:pt x="120703" y="61800"/>
                  </a:lnTo>
                  <a:lnTo>
                    <a:pt x="119017" y="60533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451071" y="6129294"/>
              <a:ext cx="6365240" cy="1570990"/>
            </a:xfrm>
            <a:custGeom>
              <a:avLst/>
              <a:gdLst/>
              <a:ahLst/>
              <a:cxnLst/>
              <a:rect l="l" t="t" r="r" b="b"/>
              <a:pathLst>
                <a:path w="6365240" h="1570990">
                  <a:moveTo>
                    <a:pt x="6364805" y="0"/>
                  </a:moveTo>
                  <a:lnTo>
                    <a:pt x="0" y="0"/>
                  </a:lnTo>
                  <a:lnTo>
                    <a:pt x="0" y="1570538"/>
                  </a:lnTo>
                  <a:lnTo>
                    <a:pt x="6364805" y="1570538"/>
                  </a:lnTo>
                  <a:lnTo>
                    <a:pt x="63648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451058" y="6129289"/>
              <a:ext cx="6365240" cy="1570990"/>
            </a:xfrm>
            <a:custGeom>
              <a:avLst/>
              <a:gdLst/>
              <a:ahLst/>
              <a:cxnLst/>
              <a:rect l="l" t="t" r="r" b="b"/>
              <a:pathLst>
                <a:path w="6365240" h="1570990">
                  <a:moveTo>
                    <a:pt x="179082" y="1441615"/>
                  </a:moveTo>
                  <a:lnTo>
                    <a:pt x="0" y="1441615"/>
                  </a:lnTo>
                  <a:lnTo>
                    <a:pt x="0" y="1444231"/>
                  </a:lnTo>
                  <a:lnTo>
                    <a:pt x="179082" y="1444231"/>
                  </a:lnTo>
                  <a:lnTo>
                    <a:pt x="179082" y="1441615"/>
                  </a:lnTo>
                  <a:close/>
                </a:path>
                <a:path w="6365240" h="1570990">
                  <a:moveTo>
                    <a:pt x="179082" y="1267993"/>
                  </a:moveTo>
                  <a:lnTo>
                    <a:pt x="0" y="1267993"/>
                  </a:lnTo>
                  <a:lnTo>
                    <a:pt x="0" y="1270609"/>
                  </a:lnTo>
                  <a:lnTo>
                    <a:pt x="179082" y="1270609"/>
                  </a:lnTo>
                  <a:lnTo>
                    <a:pt x="179082" y="1267993"/>
                  </a:lnTo>
                  <a:close/>
                </a:path>
                <a:path w="6365240" h="1570990">
                  <a:moveTo>
                    <a:pt x="179082" y="1087450"/>
                  </a:moveTo>
                  <a:lnTo>
                    <a:pt x="0" y="1087450"/>
                  </a:lnTo>
                  <a:lnTo>
                    <a:pt x="0" y="1090066"/>
                  </a:lnTo>
                  <a:lnTo>
                    <a:pt x="179082" y="1090066"/>
                  </a:lnTo>
                  <a:lnTo>
                    <a:pt x="179082" y="1087450"/>
                  </a:lnTo>
                  <a:close/>
                </a:path>
                <a:path w="6365240" h="1570990">
                  <a:moveTo>
                    <a:pt x="179082" y="913688"/>
                  </a:moveTo>
                  <a:lnTo>
                    <a:pt x="0" y="913688"/>
                  </a:lnTo>
                  <a:lnTo>
                    <a:pt x="0" y="916305"/>
                  </a:lnTo>
                  <a:lnTo>
                    <a:pt x="179082" y="916305"/>
                  </a:lnTo>
                  <a:lnTo>
                    <a:pt x="179082" y="913688"/>
                  </a:lnTo>
                  <a:close/>
                </a:path>
                <a:path w="6365240" h="1570990">
                  <a:moveTo>
                    <a:pt x="183261" y="732675"/>
                  </a:moveTo>
                  <a:lnTo>
                    <a:pt x="0" y="732675"/>
                  </a:lnTo>
                  <a:lnTo>
                    <a:pt x="0" y="735291"/>
                  </a:lnTo>
                  <a:lnTo>
                    <a:pt x="183261" y="735291"/>
                  </a:lnTo>
                  <a:lnTo>
                    <a:pt x="183261" y="732675"/>
                  </a:lnTo>
                  <a:close/>
                </a:path>
                <a:path w="6365240" h="1570990">
                  <a:moveTo>
                    <a:pt x="183261" y="548652"/>
                  </a:moveTo>
                  <a:lnTo>
                    <a:pt x="0" y="548652"/>
                  </a:lnTo>
                  <a:lnTo>
                    <a:pt x="0" y="551268"/>
                  </a:lnTo>
                  <a:lnTo>
                    <a:pt x="183261" y="551268"/>
                  </a:lnTo>
                  <a:lnTo>
                    <a:pt x="183261" y="548652"/>
                  </a:lnTo>
                  <a:close/>
                </a:path>
                <a:path w="6365240" h="1570990">
                  <a:moveTo>
                    <a:pt x="183261" y="369074"/>
                  </a:moveTo>
                  <a:lnTo>
                    <a:pt x="0" y="369074"/>
                  </a:lnTo>
                  <a:lnTo>
                    <a:pt x="0" y="371690"/>
                  </a:lnTo>
                  <a:lnTo>
                    <a:pt x="183261" y="371690"/>
                  </a:lnTo>
                  <a:lnTo>
                    <a:pt x="183261" y="369074"/>
                  </a:lnTo>
                  <a:close/>
                </a:path>
                <a:path w="6365240" h="1570990">
                  <a:moveTo>
                    <a:pt x="988987" y="1267993"/>
                  </a:moveTo>
                  <a:lnTo>
                    <a:pt x="985862" y="1267993"/>
                  </a:lnTo>
                  <a:lnTo>
                    <a:pt x="985862" y="1270609"/>
                  </a:lnTo>
                  <a:lnTo>
                    <a:pt x="988987" y="1270609"/>
                  </a:lnTo>
                  <a:lnTo>
                    <a:pt x="988987" y="1267993"/>
                  </a:lnTo>
                  <a:close/>
                </a:path>
                <a:path w="6365240" h="1570990">
                  <a:moveTo>
                    <a:pt x="988987" y="1087450"/>
                  </a:moveTo>
                  <a:lnTo>
                    <a:pt x="985862" y="1087450"/>
                  </a:lnTo>
                  <a:lnTo>
                    <a:pt x="985862" y="1090066"/>
                  </a:lnTo>
                  <a:lnTo>
                    <a:pt x="988987" y="1090066"/>
                  </a:lnTo>
                  <a:lnTo>
                    <a:pt x="988987" y="1087450"/>
                  </a:lnTo>
                  <a:close/>
                </a:path>
                <a:path w="6365240" h="1570990">
                  <a:moveTo>
                    <a:pt x="988987" y="913688"/>
                  </a:moveTo>
                  <a:lnTo>
                    <a:pt x="985862" y="913688"/>
                  </a:lnTo>
                  <a:lnTo>
                    <a:pt x="985862" y="916305"/>
                  </a:lnTo>
                  <a:lnTo>
                    <a:pt x="988987" y="916305"/>
                  </a:lnTo>
                  <a:lnTo>
                    <a:pt x="988987" y="913688"/>
                  </a:lnTo>
                  <a:close/>
                </a:path>
                <a:path w="6365240" h="1570990">
                  <a:moveTo>
                    <a:pt x="1733791" y="758228"/>
                  </a:moveTo>
                  <a:lnTo>
                    <a:pt x="1731175" y="758228"/>
                  </a:lnTo>
                  <a:lnTo>
                    <a:pt x="1731175" y="759612"/>
                  </a:lnTo>
                  <a:lnTo>
                    <a:pt x="1733791" y="759612"/>
                  </a:lnTo>
                  <a:lnTo>
                    <a:pt x="1733791" y="758228"/>
                  </a:lnTo>
                  <a:close/>
                </a:path>
                <a:path w="6365240" h="1570990">
                  <a:moveTo>
                    <a:pt x="3138932" y="1441615"/>
                  </a:moveTo>
                  <a:lnTo>
                    <a:pt x="1733791" y="1441615"/>
                  </a:lnTo>
                  <a:lnTo>
                    <a:pt x="1733791" y="1309179"/>
                  </a:lnTo>
                  <a:lnTo>
                    <a:pt x="1731175" y="1309179"/>
                  </a:lnTo>
                  <a:lnTo>
                    <a:pt x="1731175" y="1441615"/>
                  </a:lnTo>
                  <a:lnTo>
                    <a:pt x="985862" y="1441615"/>
                  </a:lnTo>
                  <a:lnTo>
                    <a:pt x="985862" y="1444231"/>
                  </a:lnTo>
                  <a:lnTo>
                    <a:pt x="1731175" y="1444231"/>
                  </a:lnTo>
                  <a:lnTo>
                    <a:pt x="1731175" y="1570545"/>
                  </a:lnTo>
                  <a:lnTo>
                    <a:pt x="1733791" y="1570545"/>
                  </a:lnTo>
                  <a:lnTo>
                    <a:pt x="1733791" y="1444231"/>
                  </a:lnTo>
                  <a:lnTo>
                    <a:pt x="3138932" y="1444231"/>
                  </a:lnTo>
                  <a:lnTo>
                    <a:pt x="3138932" y="1441615"/>
                  </a:lnTo>
                  <a:close/>
                </a:path>
                <a:path w="6365240" h="1570990">
                  <a:moveTo>
                    <a:pt x="3138932" y="1267993"/>
                  </a:moveTo>
                  <a:lnTo>
                    <a:pt x="1778381" y="1267993"/>
                  </a:lnTo>
                  <a:lnTo>
                    <a:pt x="1778381" y="1270609"/>
                  </a:lnTo>
                  <a:lnTo>
                    <a:pt x="3138932" y="1270609"/>
                  </a:lnTo>
                  <a:lnTo>
                    <a:pt x="3138932" y="1267993"/>
                  </a:lnTo>
                  <a:close/>
                </a:path>
                <a:path w="6365240" h="1570990">
                  <a:moveTo>
                    <a:pt x="3138932" y="1087450"/>
                  </a:moveTo>
                  <a:lnTo>
                    <a:pt x="1778381" y="1087450"/>
                  </a:lnTo>
                  <a:lnTo>
                    <a:pt x="1778381" y="1090066"/>
                  </a:lnTo>
                  <a:lnTo>
                    <a:pt x="3138932" y="1090066"/>
                  </a:lnTo>
                  <a:lnTo>
                    <a:pt x="3138932" y="1087450"/>
                  </a:lnTo>
                  <a:close/>
                </a:path>
                <a:path w="6365240" h="1570990">
                  <a:moveTo>
                    <a:pt x="3138932" y="913688"/>
                  </a:moveTo>
                  <a:lnTo>
                    <a:pt x="1778381" y="913688"/>
                  </a:lnTo>
                  <a:lnTo>
                    <a:pt x="1778381" y="916305"/>
                  </a:lnTo>
                  <a:lnTo>
                    <a:pt x="3138932" y="916305"/>
                  </a:lnTo>
                  <a:lnTo>
                    <a:pt x="3138932" y="913688"/>
                  </a:lnTo>
                  <a:close/>
                </a:path>
                <a:path w="6365240" h="1570990">
                  <a:moveTo>
                    <a:pt x="3138932" y="732675"/>
                  </a:moveTo>
                  <a:lnTo>
                    <a:pt x="1771472" y="732675"/>
                  </a:lnTo>
                  <a:lnTo>
                    <a:pt x="1771472" y="735291"/>
                  </a:lnTo>
                  <a:lnTo>
                    <a:pt x="3138932" y="735291"/>
                  </a:lnTo>
                  <a:lnTo>
                    <a:pt x="3138932" y="732675"/>
                  </a:lnTo>
                  <a:close/>
                </a:path>
                <a:path w="6365240" h="1570990">
                  <a:moveTo>
                    <a:pt x="3138932" y="548652"/>
                  </a:moveTo>
                  <a:lnTo>
                    <a:pt x="1771472" y="548652"/>
                  </a:lnTo>
                  <a:lnTo>
                    <a:pt x="1771472" y="551268"/>
                  </a:lnTo>
                  <a:lnTo>
                    <a:pt x="3138932" y="551268"/>
                  </a:lnTo>
                  <a:lnTo>
                    <a:pt x="3138932" y="548652"/>
                  </a:lnTo>
                  <a:close/>
                </a:path>
                <a:path w="6365240" h="1570990">
                  <a:moveTo>
                    <a:pt x="3138932" y="369074"/>
                  </a:moveTo>
                  <a:lnTo>
                    <a:pt x="1771472" y="369074"/>
                  </a:lnTo>
                  <a:lnTo>
                    <a:pt x="1771472" y="371690"/>
                  </a:lnTo>
                  <a:lnTo>
                    <a:pt x="3138932" y="371690"/>
                  </a:lnTo>
                  <a:lnTo>
                    <a:pt x="3138932" y="369074"/>
                  </a:lnTo>
                  <a:close/>
                </a:path>
                <a:path w="6365240" h="1570990">
                  <a:moveTo>
                    <a:pt x="3236887" y="548652"/>
                  </a:moveTo>
                  <a:lnTo>
                    <a:pt x="3234461" y="548652"/>
                  </a:lnTo>
                  <a:lnTo>
                    <a:pt x="3234461" y="551268"/>
                  </a:lnTo>
                  <a:lnTo>
                    <a:pt x="3236887" y="551268"/>
                  </a:lnTo>
                  <a:lnTo>
                    <a:pt x="3236887" y="548652"/>
                  </a:lnTo>
                  <a:close/>
                </a:path>
                <a:path w="6365240" h="1570990">
                  <a:moveTo>
                    <a:pt x="3236887" y="369074"/>
                  </a:moveTo>
                  <a:lnTo>
                    <a:pt x="3234461" y="369074"/>
                  </a:lnTo>
                  <a:lnTo>
                    <a:pt x="3234461" y="371690"/>
                  </a:lnTo>
                  <a:lnTo>
                    <a:pt x="3236887" y="371690"/>
                  </a:lnTo>
                  <a:lnTo>
                    <a:pt x="3236887" y="369074"/>
                  </a:lnTo>
                  <a:close/>
                </a:path>
                <a:path w="6365240" h="1570990">
                  <a:moveTo>
                    <a:pt x="4423003" y="1441615"/>
                  </a:moveTo>
                  <a:lnTo>
                    <a:pt x="4420768" y="1441615"/>
                  </a:lnTo>
                  <a:lnTo>
                    <a:pt x="4420768" y="1444231"/>
                  </a:lnTo>
                  <a:lnTo>
                    <a:pt x="4423003" y="1444231"/>
                  </a:lnTo>
                  <a:lnTo>
                    <a:pt x="4423003" y="1441615"/>
                  </a:lnTo>
                  <a:close/>
                </a:path>
                <a:path w="6365240" h="1570990">
                  <a:moveTo>
                    <a:pt x="4423003" y="1267993"/>
                  </a:moveTo>
                  <a:lnTo>
                    <a:pt x="4420768" y="1267993"/>
                  </a:lnTo>
                  <a:lnTo>
                    <a:pt x="4420768" y="1270609"/>
                  </a:lnTo>
                  <a:lnTo>
                    <a:pt x="4423003" y="1270609"/>
                  </a:lnTo>
                  <a:lnTo>
                    <a:pt x="4423003" y="1267993"/>
                  </a:lnTo>
                  <a:close/>
                </a:path>
                <a:path w="6365240" h="1570990">
                  <a:moveTo>
                    <a:pt x="4423003" y="1087450"/>
                  </a:moveTo>
                  <a:lnTo>
                    <a:pt x="4420768" y="1087450"/>
                  </a:lnTo>
                  <a:lnTo>
                    <a:pt x="4420768" y="1090066"/>
                  </a:lnTo>
                  <a:lnTo>
                    <a:pt x="4423003" y="1090066"/>
                  </a:lnTo>
                  <a:lnTo>
                    <a:pt x="4423003" y="1087450"/>
                  </a:lnTo>
                  <a:close/>
                </a:path>
                <a:path w="6365240" h="1570990">
                  <a:moveTo>
                    <a:pt x="4423003" y="913688"/>
                  </a:moveTo>
                  <a:lnTo>
                    <a:pt x="4420768" y="913688"/>
                  </a:lnTo>
                  <a:lnTo>
                    <a:pt x="4420768" y="916305"/>
                  </a:lnTo>
                  <a:lnTo>
                    <a:pt x="4423003" y="916305"/>
                  </a:lnTo>
                  <a:lnTo>
                    <a:pt x="4423003" y="913688"/>
                  </a:lnTo>
                  <a:close/>
                </a:path>
                <a:path w="6365240" h="1570990">
                  <a:moveTo>
                    <a:pt x="4423003" y="732675"/>
                  </a:moveTo>
                  <a:lnTo>
                    <a:pt x="4420768" y="732675"/>
                  </a:lnTo>
                  <a:lnTo>
                    <a:pt x="4420768" y="735291"/>
                  </a:lnTo>
                  <a:lnTo>
                    <a:pt x="4423003" y="735291"/>
                  </a:lnTo>
                  <a:lnTo>
                    <a:pt x="4423003" y="732675"/>
                  </a:lnTo>
                  <a:close/>
                </a:path>
                <a:path w="6365240" h="1570990">
                  <a:moveTo>
                    <a:pt x="4423003" y="548652"/>
                  </a:moveTo>
                  <a:lnTo>
                    <a:pt x="4419524" y="548652"/>
                  </a:lnTo>
                  <a:lnTo>
                    <a:pt x="4419524" y="551268"/>
                  </a:lnTo>
                  <a:lnTo>
                    <a:pt x="4423003" y="551268"/>
                  </a:lnTo>
                  <a:lnTo>
                    <a:pt x="4423003" y="548652"/>
                  </a:lnTo>
                  <a:close/>
                </a:path>
                <a:path w="6365240" h="1570990">
                  <a:moveTo>
                    <a:pt x="4423003" y="369074"/>
                  </a:moveTo>
                  <a:lnTo>
                    <a:pt x="4419524" y="369074"/>
                  </a:lnTo>
                  <a:lnTo>
                    <a:pt x="4419524" y="371690"/>
                  </a:lnTo>
                  <a:lnTo>
                    <a:pt x="4423003" y="371690"/>
                  </a:lnTo>
                  <a:lnTo>
                    <a:pt x="4423003" y="369074"/>
                  </a:lnTo>
                  <a:close/>
                </a:path>
                <a:path w="6365240" h="1570990">
                  <a:moveTo>
                    <a:pt x="4660862" y="548652"/>
                  </a:moveTo>
                  <a:lnTo>
                    <a:pt x="4518533" y="548652"/>
                  </a:lnTo>
                  <a:lnTo>
                    <a:pt x="4518533" y="551268"/>
                  </a:lnTo>
                  <a:lnTo>
                    <a:pt x="4660862" y="551268"/>
                  </a:lnTo>
                  <a:lnTo>
                    <a:pt x="4660862" y="548652"/>
                  </a:lnTo>
                  <a:close/>
                </a:path>
                <a:path w="6365240" h="1570990">
                  <a:moveTo>
                    <a:pt x="4660862" y="369074"/>
                  </a:moveTo>
                  <a:lnTo>
                    <a:pt x="4518533" y="369074"/>
                  </a:lnTo>
                  <a:lnTo>
                    <a:pt x="4518533" y="371690"/>
                  </a:lnTo>
                  <a:lnTo>
                    <a:pt x="4660862" y="371690"/>
                  </a:lnTo>
                  <a:lnTo>
                    <a:pt x="4660862" y="369074"/>
                  </a:lnTo>
                  <a:close/>
                </a:path>
                <a:path w="6365240" h="1570990">
                  <a:moveTo>
                    <a:pt x="5035550" y="548652"/>
                  </a:moveTo>
                  <a:lnTo>
                    <a:pt x="4944859" y="548652"/>
                  </a:lnTo>
                  <a:lnTo>
                    <a:pt x="4944859" y="551268"/>
                  </a:lnTo>
                  <a:lnTo>
                    <a:pt x="5035550" y="551268"/>
                  </a:lnTo>
                  <a:lnTo>
                    <a:pt x="5035550" y="548652"/>
                  </a:lnTo>
                  <a:close/>
                </a:path>
                <a:path w="6365240" h="1570990">
                  <a:moveTo>
                    <a:pt x="5035550" y="369074"/>
                  </a:moveTo>
                  <a:lnTo>
                    <a:pt x="4944859" y="369074"/>
                  </a:lnTo>
                  <a:lnTo>
                    <a:pt x="4944859" y="371690"/>
                  </a:lnTo>
                  <a:lnTo>
                    <a:pt x="5035550" y="371690"/>
                  </a:lnTo>
                  <a:lnTo>
                    <a:pt x="5035550" y="369074"/>
                  </a:lnTo>
                  <a:close/>
                </a:path>
                <a:path w="6365240" h="1570990">
                  <a:moveTo>
                    <a:pt x="6364808" y="14363"/>
                  </a:moveTo>
                  <a:lnTo>
                    <a:pt x="6275235" y="14363"/>
                  </a:lnTo>
                  <a:lnTo>
                    <a:pt x="6275235" y="0"/>
                  </a:lnTo>
                  <a:lnTo>
                    <a:pt x="6272619" y="0"/>
                  </a:lnTo>
                  <a:lnTo>
                    <a:pt x="6272619" y="14363"/>
                  </a:lnTo>
                  <a:lnTo>
                    <a:pt x="6272619" y="16979"/>
                  </a:lnTo>
                  <a:lnTo>
                    <a:pt x="6272619" y="189484"/>
                  </a:lnTo>
                  <a:lnTo>
                    <a:pt x="4761420" y="189484"/>
                  </a:lnTo>
                  <a:lnTo>
                    <a:pt x="4761420" y="16979"/>
                  </a:lnTo>
                  <a:lnTo>
                    <a:pt x="6272619" y="16979"/>
                  </a:lnTo>
                  <a:lnTo>
                    <a:pt x="6272619" y="14363"/>
                  </a:lnTo>
                  <a:lnTo>
                    <a:pt x="4761420" y="14363"/>
                  </a:lnTo>
                  <a:lnTo>
                    <a:pt x="4761420" y="0"/>
                  </a:lnTo>
                  <a:lnTo>
                    <a:pt x="4758804" y="0"/>
                  </a:lnTo>
                  <a:lnTo>
                    <a:pt x="4758804" y="14363"/>
                  </a:lnTo>
                  <a:lnTo>
                    <a:pt x="4758804" y="16979"/>
                  </a:lnTo>
                  <a:lnTo>
                    <a:pt x="4758804" y="189484"/>
                  </a:lnTo>
                  <a:lnTo>
                    <a:pt x="3247606" y="189484"/>
                  </a:lnTo>
                  <a:lnTo>
                    <a:pt x="3247606" y="16979"/>
                  </a:lnTo>
                  <a:lnTo>
                    <a:pt x="4758804" y="16979"/>
                  </a:lnTo>
                  <a:lnTo>
                    <a:pt x="4758804" y="14363"/>
                  </a:lnTo>
                  <a:lnTo>
                    <a:pt x="3247606" y="14363"/>
                  </a:lnTo>
                  <a:lnTo>
                    <a:pt x="3247606" y="0"/>
                  </a:lnTo>
                  <a:lnTo>
                    <a:pt x="3244989" y="0"/>
                  </a:lnTo>
                  <a:lnTo>
                    <a:pt x="3244989" y="14363"/>
                  </a:lnTo>
                  <a:lnTo>
                    <a:pt x="3244989" y="16979"/>
                  </a:lnTo>
                  <a:lnTo>
                    <a:pt x="3244989" y="189484"/>
                  </a:lnTo>
                  <a:lnTo>
                    <a:pt x="1733791" y="189484"/>
                  </a:lnTo>
                  <a:lnTo>
                    <a:pt x="1733791" y="16979"/>
                  </a:lnTo>
                  <a:lnTo>
                    <a:pt x="3244989" y="16979"/>
                  </a:lnTo>
                  <a:lnTo>
                    <a:pt x="3244989" y="14363"/>
                  </a:lnTo>
                  <a:lnTo>
                    <a:pt x="1733791" y="14363"/>
                  </a:lnTo>
                  <a:lnTo>
                    <a:pt x="1733791" y="0"/>
                  </a:lnTo>
                  <a:lnTo>
                    <a:pt x="1731175" y="0"/>
                  </a:lnTo>
                  <a:lnTo>
                    <a:pt x="1731175" y="14363"/>
                  </a:lnTo>
                  <a:lnTo>
                    <a:pt x="1731175" y="16979"/>
                  </a:lnTo>
                  <a:lnTo>
                    <a:pt x="1731175" y="189484"/>
                  </a:lnTo>
                  <a:lnTo>
                    <a:pt x="219976" y="189484"/>
                  </a:lnTo>
                  <a:lnTo>
                    <a:pt x="219976" y="16979"/>
                  </a:lnTo>
                  <a:lnTo>
                    <a:pt x="1731175" y="16979"/>
                  </a:lnTo>
                  <a:lnTo>
                    <a:pt x="1731175" y="14363"/>
                  </a:lnTo>
                  <a:lnTo>
                    <a:pt x="219976" y="14363"/>
                  </a:lnTo>
                  <a:lnTo>
                    <a:pt x="219976" y="0"/>
                  </a:lnTo>
                  <a:lnTo>
                    <a:pt x="217360" y="0"/>
                  </a:lnTo>
                  <a:lnTo>
                    <a:pt x="217360" y="14363"/>
                  </a:lnTo>
                  <a:lnTo>
                    <a:pt x="12" y="14363"/>
                  </a:lnTo>
                  <a:lnTo>
                    <a:pt x="12" y="16979"/>
                  </a:lnTo>
                  <a:lnTo>
                    <a:pt x="217360" y="16979"/>
                  </a:lnTo>
                  <a:lnTo>
                    <a:pt x="217360" y="189484"/>
                  </a:lnTo>
                  <a:lnTo>
                    <a:pt x="12" y="189484"/>
                  </a:lnTo>
                  <a:lnTo>
                    <a:pt x="12" y="192100"/>
                  </a:lnTo>
                  <a:lnTo>
                    <a:pt x="217360" y="192100"/>
                  </a:lnTo>
                  <a:lnTo>
                    <a:pt x="217360" y="335635"/>
                  </a:lnTo>
                  <a:lnTo>
                    <a:pt x="219976" y="335635"/>
                  </a:lnTo>
                  <a:lnTo>
                    <a:pt x="219976" y="192100"/>
                  </a:lnTo>
                  <a:lnTo>
                    <a:pt x="1731175" y="192100"/>
                  </a:lnTo>
                  <a:lnTo>
                    <a:pt x="1731175" y="335635"/>
                  </a:lnTo>
                  <a:lnTo>
                    <a:pt x="1733791" y="335635"/>
                  </a:lnTo>
                  <a:lnTo>
                    <a:pt x="1733791" y="192100"/>
                  </a:lnTo>
                  <a:lnTo>
                    <a:pt x="3244989" y="192100"/>
                  </a:lnTo>
                  <a:lnTo>
                    <a:pt x="3244989" y="328447"/>
                  </a:lnTo>
                  <a:lnTo>
                    <a:pt x="3247606" y="328447"/>
                  </a:lnTo>
                  <a:lnTo>
                    <a:pt x="3247606" y="192100"/>
                  </a:lnTo>
                  <a:lnTo>
                    <a:pt x="4758804" y="192100"/>
                  </a:lnTo>
                  <a:lnTo>
                    <a:pt x="4758804" y="326694"/>
                  </a:lnTo>
                  <a:lnTo>
                    <a:pt x="4761420" y="326694"/>
                  </a:lnTo>
                  <a:lnTo>
                    <a:pt x="4761420" y="192100"/>
                  </a:lnTo>
                  <a:lnTo>
                    <a:pt x="6272619" y="192100"/>
                  </a:lnTo>
                  <a:lnTo>
                    <a:pt x="6272619" y="369074"/>
                  </a:lnTo>
                  <a:lnTo>
                    <a:pt x="5319560" y="369074"/>
                  </a:lnTo>
                  <a:lnTo>
                    <a:pt x="5319560" y="371690"/>
                  </a:lnTo>
                  <a:lnTo>
                    <a:pt x="6272619" y="371690"/>
                  </a:lnTo>
                  <a:lnTo>
                    <a:pt x="6272619" y="548652"/>
                  </a:lnTo>
                  <a:lnTo>
                    <a:pt x="5319560" y="548652"/>
                  </a:lnTo>
                  <a:lnTo>
                    <a:pt x="5319560" y="551268"/>
                  </a:lnTo>
                  <a:lnTo>
                    <a:pt x="6272619" y="551268"/>
                  </a:lnTo>
                  <a:lnTo>
                    <a:pt x="6272619" y="732675"/>
                  </a:lnTo>
                  <a:lnTo>
                    <a:pt x="6272619" y="735291"/>
                  </a:lnTo>
                  <a:lnTo>
                    <a:pt x="6272619" y="1441615"/>
                  </a:lnTo>
                  <a:lnTo>
                    <a:pt x="4761420" y="1441615"/>
                  </a:lnTo>
                  <a:lnTo>
                    <a:pt x="4761420" y="1270609"/>
                  </a:lnTo>
                  <a:lnTo>
                    <a:pt x="6272619" y="1270609"/>
                  </a:lnTo>
                  <a:lnTo>
                    <a:pt x="6272619" y="1267993"/>
                  </a:lnTo>
                  <a:lnTo>
                    <a:pt x="4761420" y="1267993"/>
                  </a:lnTo>
                  <a:lnTo>
                    <a:pt x="4761420" y="1090066"/>
                  </a:lnTo>
                  <a:lnTo>
                    <a:pt x="6272619" y="1090066"/>
                  </a:lnTo>
                  <a:lnTo>
                    <a:pt x="6272619" y="1087450"/>
                  </a:lnTo>
                  <a:lnTo>
                    <a:pt x="4761420" y="1087450"/>
                  </a:lnTo>
                  <a:lnTo>
                    <a:pt x="4761420" y="916305"/>
                  </a:lnTo>
                  <a:lnTo>
                    <a:pt x="6272619" y="916305"/>
                  </a:lnTo>
                  <a:lnTo>
                    <a:pt x="6272619" y="913688"/>
                  </a:lnTo>
                  <a:lnTo>
                    <a:pt x="4761420" y="913688"/>
                  </a:lnTo>
                  <a:lnTo>
                    <a:pt x="4761420" y="735291"/>
                  </a:lnTo>
                  <a:lnTo>
                    <a:pt x="6272619" y="735291"/>
                  </a:lnTo>
                  <a:lnTo>
                    <a:pt x="6272619" y="732675"/>
                  </a:lnTo>
                  <a:lnTo>
                    <a:pt x="4761420" y="732675"/>
                  </a:lnTo>
                  <a:lnTo>
                    <a:pt x="4761420" y="609231"/>
                  </a:lnTo>
                  <a:lnTo>
                    <a:pt x="4758804" y="609231"/>
                  </a:lnTo>
                  <a:lnTo>
                    <a:pt x="4758804" y="732675"/>
                  </a:lnTo>
                  <a:lnTo>
                    <a:pt x="4518533" y="732675"/>
                  </a:lnTo>
                  <a:lnTo>
                    <a:pt x="4518533" y="735291"/>
                  </a:lnTo>
                  <a:lnTo>
                    <a:pt x="4758804" y="735291"/>
                  </a:lnTo>
                  <a:lnTo>
                    <a:pt x="4758804" y="913688"/>
                  </a:lnTo>
                  <a:lnTo>
                    <a:pt x="4518533" y="913688"/>
                  </a:lnTo>
                  <a:lnTo>
                    <a:pt x="4518533" y="916305"/>
                  </a:lnTo>
                  <a:lnTo>
                    <a:pt x="4758804" y="916305"/>
                  </a:lnTo>
                  <a:lnTo>
                    <a:pt x="4758804" y="1087450"/>
                  </a:lnTo>
                  <a:lnTo>
                    <a:pt x="4518533" y="1087450"/>
                  </a:lnTo>
                  <a:lnTo>
                    <a:pt x="4518533" y="1090066"/>
                  </a:lnTo>
                  <a:lnTo>
                    <a:pt x="4758804" y="1090066"/>
                  </a:lnTo>
                  <a:lnTo>
                    <a:pt x="4758804" y="1267993"/>
                  </a:lnTo>
                  <a:lnTo>
                    <a:pt x="4518533" y="1267993"/>
                  </a:lnTo>
                  <a:lnTo>
                    <a:pt x="4518533" y="1270609"/>
                  </a:lnTo>
                  <a:lnTo>
                    <a:pt x="4758804" y="1270609"/>
                  </a:lnTo>
                  <a:lnTo>
                    <a:pt x="4758804" y="1441615"/>
                  </a:lnTo>
                  <a:lnTo>
                    <a:pt x="4518533" y="1441615"/>
                  </a:lnTo>
                  <a:lnTo>
                    <a:pt x="4518533" y="1444231"/>
                  </a:lnTo>
                  <a:lnTo>
                    <a:pt x="4758804" y="1444231"/>
                  </a:lnTo>
                  <a:lnTo>
                    <a:pt x="4758804" y="1570545"/>
                  </a:lnTo>
                  <a:lnTo>
                    <a:pt x="4761420" y="1570545"/>
                  </a:lnTo>
                  <a:lnTo>
                    <a:pt x="4761420" y="1444231"/>
                  </a:lnTo>
                  <a:lnTo>
                    <a:pt x="6272619" y="1444231"/>
                  </a:lnTo>
                  <a:lnTo>
                    <a:pt x="6272619" y="1570545"/>
                  </a:lnTo>
                  <a:lnTo>
                    <a:pt x="6275235" y="1570545"/>
                  </a:lnTo>
                  <a:lnTo>
                    <a:pt x="6275235" y="1444231"/>
                  </a:lnTo>
                  <a:lnTo>
                    <a:pt x="6364808" y="1444231"/>
                  </a:lnTo>
                  <a:lnTo>
                    <a:pt x="6364808" y="1441615"/>
                  </a:lnTo>
                  <a:lnTo>
                    <a:pt x="6275235" y="1441615"/>
                  </a:lnTo>
                  <a:lnTo>
                    <a:pt x="6275235" y="1270609"/>
                  </a:lnTo>
                  <a:lnTo>
                    <a:pt x="6364808" y="1270609"/>
                  </a:lnTo>
                  <a:lnTo>
                    <a:pt x="6364808" y="1267993"/>
                  </a:lnTo>
                  <a:lnTo>
                    <a:pt x="6275235" y="1267993"/>
                  </a:lnTo>
                  <a:lnTo>
                    <a:pt x="6275235" y="1090066"/>
                  </a:lnTo>
                  <a:lnTo>
                    <a:pt x="6364808" y="1090066"/>
                  </a:lnTo>
                  <a:lnTo>
                    <a:pt x="6364808" y="1087450"/>
                  </a:lnTo>
                  <a:lnTo>
                    <a:pt x="6275235" y="1087450"/>
                  </a:lnTo>
                  <a:lnTo>
                    <a:pt x="6275235" y="916305"/>
                  </a:lnTo>
                  <a:lnTo>
                    <a:pt x="6364808" y="916305"/>
                  </a:lnTo>
                  <a:lnTo>
                    <a:pt x="6364808" y="913688"/>
                  </a:lnTo>
                  <a:lnTo>
                    <a:pt x="6275235" y="913688"/>
                  </a:lnTo>
                  <a:lnTo>
                    <a:pt x="6275235" y="735291"/>
                  </a:lnTo>
                  <a:lnTo>
                    <a:pt x="6364808" y="735291"/>
                  </a:lnTo>
                  <a:lnTo>
                    <a:pt x="6364808" y="732675"/>
                  </a:lnTo>
                  <a:lnTo>
                    <a:pt x="6275235" y="732675"/>
                  </a:lnTo>
                  <a:lnTo>
                    <a:pt x="6275235" y="551268"/>
                  </a:lnTo>
                  <a:lnTo>
                    <a:pt x="6364808" y="551268"/>
                  </a:lnTo>
                  <a:lnTo>
                    <a:pt x="6364808" y="548652"/>
                  </a:lnTo>
                  <a:lnTo>
                    <a:pt x="6275235" y="548652"/>
                  </a:lnTo>
                  <a:lnTo>
                    <a:pt x="6275235" y="371690"/>
                  </a:lnTo>
                  <a:lnTo>
                    <a:pt x="6364808" y="371690"/>
                  </a:lnTo>
                  <a:lnTo>
                    <a:pt x="6364808" y="369074"/>
                  </a:lnTo>
                  <a:lnTo>
                    <a:pt x="6275235" y="369074"/>
                  </a:lnTo>
                  <a:lnTo>
                    <a:pt x="6275235" y="192100"/>
                  </a:lnTo>
                  <a:lnTo>
                    <a:pt x="6364808" y="192100"/>
                  </a:lnTo>
                  <a:lnTo>
                    <a:pt x="6364808" y="189484"/>
                  </a:lnTo>
                  <a:lnTo>
                    <a:pt x="6275235" y="189484"/>
                  </a:lnTo>
                  <a:lnTo>
                    <a:pt x="6275235" y="16979"/>
                  </a:lnTo>
                  <a:lnTo>
                    <a:pt x="6364808" y="16979"/>
                  </a:lnTo>
                  <a:lnTo>
                    <a:pt x="6364808" y="14363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451071" y="6129294"/>
              <a:ext cx="6365240" cy="1570990"/>
            </a:xfrm>
            <a:custGeom>
              <a:avLst/>
              <a:gdLst/>
              <a:ahLst/>
              <a:cxnLst/>
              <a:rect l="l" t="t" r="r" b="b"/>
              <a:pathLst>
                <a:path w="6365240" h="1570990">
                  <a:moveTo>
                    <a:pt x="0" y="1570538"/>
                  </a:moveTo>
                  <a:lnTo>
                    <a:pt x="6364805" y="1570538"/>
                  </a:lnTo>
                  <a:lnTo>
                    <a:pt x="6364805" y="0"/>
                  </a:lnTo>
                  <a:lnTo>
                    <a:pt x="0" y="0"/>
                  </a:lnTo>
                  <a:lnTo>
                    <a:pt x="0" y="1570538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505427" y="7704127"/>
              <a:ext cx="6280150" cy="46990"/>
            </a:xfrm>
            <a:custGeom>
              <a:avLst/>
              <a:gdLst/>
              <a:ahLst/>
              <a:cxnLst/>
              <a:rect l="l" t="t" r="r" b="b"/>
              <a:pathLst>
                <a:path w="6280150" h="46990">
                  <a:moveTo>
                    <a:pt x="3084563" y="0"/>
                  </a:moveTo>
                  <a:lnTo>
                    <a:pt x="0" y="0"/>
                  </a:lnTo>
                  <a:lnTo>
                    <a:pt x="0" y="46761"/>
                  </a:lnTo>
                  <a:lnTo>
                    <a:pt x="3084563" y="46761"/>
                  </a:lnTo>
                  <a:lnTo>
                    <a:pt x="3084563" y="0"/>
                  </a:lnTo>
                  <a:close/>
                </a:path>
                <a:path w="6280150" h="46990">
                  <a:moveTo>
                    <a:pt x="4368635" y="0"/>
                  </a:moveTo>
                  <a:lnTo>
                    <a:pt x="3180092" y="0"/>
                  </a:lnTo>
                  <a:lnTo>
                    <a:pt x="3180092" y="46761"/>
                  </a:lnTo>
                  <a:lnTo>
                    <a:pt x="4368635" y="46761"/>
                  </a:lnTo>
                  <a:lnTo>
                    <a:pt x="4368635" y="0"/>
                  </a:lnTo>
                  <a:close/>
                </a:path>
                <a:path w="6280150" h="46990">
                  <a:moveTo>
                    <a:pt x="6280112" y="0"/>
                  </a:moveTo>
                  <a:lnTo>
                    <a:pt x="4464164" y="0"/>
                  </a:lnTo>
                  <a:lnTo>
                    <a:pt x="4464164" y="46761"/>
                  </a:lnTo>
                  <a:lnTo>
                    <a:pt x="6280112" y="46761"/>
                  </a:lnTo>
                  <a:lnTo>
                    <a:pt x="6280112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451071" y="6090173"/>
              <a:ext cx="6365240" cy="42545"/>
            </a:xfrm>
            <a:custGeom>
              <a:avLst/>
              <a:gdLst/>
              <a:ahLst/>
              <a:cxnLst/>
              <a:rect l="l" t="t" r="r" b="b"/>
              <a:pathLst>
                <a:path w="6365240" h="42545">
                  <a:moveTo>
                    <a:pt x="6364805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6364805" y="42430"/>
                  </a:lnTo>
                  <a:lnTo>
                    <a:pt x="6364805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451071" y="6090173"/>
              <a:ext cx="6365240" cy="42545"/>
            </a:xfrm>
            <a:custGeom>
              <a:avLst/>
              <a:gdLst/>
              <a:ahLst/>
              <a:cxnLst/>
              <a:rect l="l" t="t" r="r" b="b"/>
              <a:pathLst>
                <a:path w="6365240" h="42545">
                  <a:moveTo>
                    <a:pt x="0" y="42430"/>
                  </a:moveTo>
                  <a:lnTo>
                    <a:pt x="6364805" y="42430"/>
                  </a:lnTo>
                  <a:lnTo>
                    <a:pt x="6364805" y="0"/>
                  </a:lnTo>
                  <a:lnTo>
                    <a:pt x="0" y="0"/>
                  </a:lnTo>
                  <a:lnTo>
                    <a:pt x="0" y="42430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5129494" y="6478221"/>
              <a:ext cx="283845" cy="281305"/>
            </a:xfrm>
            <a:custGeom>
              <a:avLst/>
              <a:gdLst/>
              <a:ahLst/>
              <a:cxnLst/>
              <a:rect l="l" t="t" r="r" b="b"/>
              <a:pathLst>
                <a:path w="283844" h="281304">
                  <a:moveTo>
                    <a:pt x="283365" y="0"/>
                  </a:moveTo>
                  <a:lnTo>
                    <a:pt x="0" y="0"/>
                  </a:lnTo>
                  <a:lnTo>
                    <a:pt x="0" y="281020"/>
                  </a:lnTo>
                  <a:lnTo>
                    <a:pt x="283365" y="281020"/>
                  </a:lnTo>
                  <a:lnTo>
                    <a:pt x="283365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5111923" y="6455980"/>
              <a:ext cx="284480" cy="282575"/>
            </a:xfrm>
            <a:custGeom>
              <a:avLst/>
              <a:gdLst/>
              <a:ahLst/>
              <a:cxnLst/>
              <a:rect l="l" t="t" r="r" b="b"/>
              <a:pathLst>
                <a:path w="284480" h="282575">
                  <a:moveTo>
                    <a:pt x="284004" y="0"/>
                  </a:moveTo>
                  <a:lnTo>
                    <a:pt x="0" y="0"/>
                  </a:lnTo>
                  <a:lnTo>
                    <a:pt x="0" y="282528"/>
                  </a:lnTo>
                  <a:lnTo>
                    <a:pt x="284004" y="282528"/>
                  </a:lnTo>
                  <a:lnTo>
                    <a:pt x="2840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194947" y="6520046"/>
              <a:ext cx="117960" cy="154389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5501846" y="6478221"/>
              <a:ext cx="283845" cy="281305"/>
            </a:xfrm>
            <a:custGeom>
              <a:avLst/>
              <a:gdLst/>
              <a:ahLst/>
              <a:cxnLst/>
              <a:rect l="l" t="t" r="r" b="b"/>
              <a:pathLst>
                <a:path w="283844" h="281304">
                  <a:moveTo>
                    <a:pt x="283365" y="0"/>
                  </a:moveTo>
                  <a:lnTo>
                    <a:pt x="0" y="0"/>
                  </a:lnTo>
                  <a:lnTo>
                    <a:pt x="0" y="281020"/>
                  </a:lnTo>
                  <a:lnTo>
                    <a:pt x="283365" y="281020"/>
                  </a:lnTo>
                  <a:lnTo>
                    <a:pt x="283365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5486620" y="6459121"/>
              <a:ext cx="284480" cy="282575"/>
            </a:xfrm>
            <a:custGeom>
              <a:avLst/>
              <a:gdLst/>
              <a:ahLst/>
              <a:cxnLst/>
              <a:rect l="l" t="t" r="r" b="b"/>
              <a:pathLst>
                <a:path w="284480" h="282575">
                  <a:moveTo>
                    <a:pt x="284004" y="0"/>
                  </a:moveTo>
                  <a:lnTo>
                    <a:pt x="0" y="0"/>
                  </a:lnTo>
                  <a:lnTo>
                    <a:pt x="0" y="282528"/>
                  </a:lnTo>
                  <a:lnTo>
                    <a:pt x="284004" y="282528"/>
                  </a:lnTo>
                  <a:lnTo>
                    <a:pt x="284004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5524912" y="6588914"/>
              <a:ext cx="221615" cy="23495"/>
            </a:xfrm>
            <a:custGeom>
              <a:avLst/>
              <a:gdLst/>
              <a:ahLst/>
              <a:cxnLst/>
              <a:rect l="l" t="t" r="r" b="b"/>
              <a:pathLst>
                <a:path w="221615" h="23495">
                  <a:moveTo>
                    <a:pt x="43903" y="11188"/>
                  </a:moveTo>
                  <a:lnTo>
                    <a:pt x="43675" y="10655"/>
                  </a:lnTo>
                  <a:lnTo>
                    <a:pt x="33515" y="203"/>
                  </a:lnTo>
                  <a:lnTo>
                    <a:pt x="32956" y="12"/>
                  </a:lnTo>
                  <a:lnTo>
                    <a:pt x="0" y="12"/>
                  </a:lnTo>
                  <a:lnTo>
                    <a:pt x="0" y="7696"/>
                  </a:lnTo>
                  <a:lnTo>
                    <a:pt x="28956" y="7874"/>
                  </a:lnTo>
                  <a:lnTo>
                    <a:pt x="29324" y="8026"/>
                  </a:lnTo>
                  <a:lnTo>
                    <a:pt x="33083" y="11417"/>
                  </a:lnTo>
                  <a:lnTo>
                    <a:pt x="33083" y="11874"/>
                  </a:lnTo>
                  <a:lnTo>
                    <a:pt x="32753" y="12230"/>
                  </a:lnTo>
                  <a:lnTo>
                    <a:pt x="29324" y="15252"/>
                  </a:lnTo>
                  <a:lnTo>
                    <a:pt x="28956" y="15417"/>
                  </a:lnTo>
                  <a:lnTo>
                    <a:pt x="0" y="15595"/>
                  </a:lnTo>
                  <a:lnTo>
                    <a:pt x="0" y="23279"/>
                  </a:lnTo>
                  <a:lnTo>
                    <a:pt x="32956" y="23279"/>
                  </a:lnTo>
                  <a:lnTo>
                    <a:pt x="33515" y="23088"/>
                  </a:lnTo>
                  <a:lnTo>
                    <a:pt x="43675" y="12623"/>
                  </a:lnTo>
                  <a:lnTo>
                    <a:pt x="43903" y="12090"/>
                  </a:lnTo>
                  <a:lnTo>
                    <a:pt x="43903" y="11188"/>
                  </a:lnTo>
                  <a:close/>
                </a:path>
                <a:path w="221615" h="23495">
                  <a:moveTo>
                    <a:pt x="95300" y="22948"/>
                  </a:moveTo>
                  <a:lnTo>
                    <a:pt x="72567" y="114"/>
                  </a:lnTo>
                  <a:lnTo>
                    <a:pt x="72275" y="12"/>
                  </a:lnTo>
                  <a:lnTo>
                    <a:pt x="71780" y="12"/>
                  </a:lnTo>
                  <a:lnTo>
                    <a:pt x="71272" y="12"/>
                  </a:lnTo>
                  <a:lnTo>
                    <a:pt x="70993" y="114"/>
                  </a:lnTo>
                  <a:lnTo>
                    <a:pt x="48247" y="22948"/>
                  </a:lnTo>
                  <a:lnTo>
                    <a:pt x="48348" y="23279"/>
                  </a:lnTo>
                  <a:lnTo>
                    <a:pt x="59563" y="23279"/>
                  </a:lnTo>
                  <a:lnTo>
                    <a:pt x="71323" y="11099"/>
                  </a:lnTo>
                  <a:lnTo>
                    <a:pt x="71501" y="10998"/>
                  </a:lnTo>
                  <a:lnTo>
                    <a:pt x="72059" y="10998"/>
                  </a:lnTo>
                  <a:lnTo>
                    <a:pt x="72478" y="11341"/>
                  </a:lnTo>
                  <a:lnTo>
                    <a:pt x="83985" y="23279"/>
                  </a:lnTo>
                  <a:lnTo>
                    <a:pt x="95199" y="23279"/>
                  </a:lnTo>
                  <a:lnTo>
                    <a:pt x="95300" y="22948"/>
                  </a:lnTo>
                  <a:close/>
                </a:path>
                <a:path w="221615" h="23495">
                  <a:moveTo>
                    <a:pt x="143738" y="12"/>
                  </a:moveTo>
                  <a:lnTo>
                    <a:pt x="110782" y="12"/>
                  </a:lnTo>
                  <a:lnTo>
                    <a:pt x="110223" y="203"/>
                  </a:lnTo>
                  <a:lnTo>
                    <a:pt x="100063" y="10655"/>
                  </a:lnTo>
                  <a:lnTo>
                    <a:pt x="99834" y="11188"/>
                  </a:lnTo>
                  <a:lnTo>
                    <a:pt x="99834" y="12090"/>
                  </a:lnTo>
                  <a:lnTo>
                    <a:pt x="100063" y="12623"/>
                  </a:lnTo>
                  <a:lnTo>
                    <a:pt x="110223" y="23088"/>
                  </a:lnTo>
                  <a:lnTo>
                    <a:pt x="110782" y="23279"/>
                  </a:lnTo>
                  <a:lnTo>
                    <a:pt x="143738" y="23279"/>
                  </a:lnTo>
                  <a:lnTo>
                    <a:pt x="143738" y="15595"/>
                  </a:lnTo>
                  <a:lnTo>
                    <a:pt x="114782" y="15417"/>
                  </a:lnTo>
                  <a:lnTo>
                    <a:pt x="114414" y="15252"/>
                  </a:lnTo>
                  <a:lnTo>
                    <a:pt x="110985" y="12230"/>
                  </a:lnTo>
                  <a:lnTo>
                    <a:pt x="110655" y="11874"/>
                  </a:lnTo>
                  <a:lnTo>
                    <a:pt x="110655" y="11417"/>
                  </a:lnTo>
                  <a:lnTo>
                    <a:pt x="114414" y="8026"/>
                  </a:lnTo>
                  <a:lnTo>
                    <a:pt x="114782" y="7874"/>
                  </a:lnTo>
                  <a:lnTo>
                    <a:pt x="143738" y="7696"/>
                  </a:lnTo>
                  <a:lnTo>
                    <a:pt x="143738" y="12"/>
                  </a:lnTo>
                  <a:close/>
                </a:path>
                <a:path w="221615" h="23495">
                  <a:moveTo>
                    <a:pt x="165912" y="0"/>
                  </a:moveTo>
                  <a:lnTo>
                    <a:pt x="157010" y="0"/>
                  </a:lnTo>
                  <a:lnTo>
                    <a:pt x="157010" y="23279"/>
                  </a:lnTo>
                  <a:lnTo>
                    <a:pt x="165912" y="23279"/>
                  </a:lnTo>
                  <a:lnTo>
                    <a:pt x="165912" y="0"/>
                  </a:lnTo>
                  <a:close/>
                </a:path>
                <a:path w="221615" h="23495">
                  <a:moveTo>
                    <a:pt x="221538" y="22948"/>
                  </a:moveTo>
                  <a:lnTo>
                    <a:pt x="198805" y="114"/>
                  </a:lnTo>
                  <a:lnTo>
                    <a:pt x="198513" y="12"/>
                  </a:lnTo>
                  <a:lnTo>
                    <a:pt x="198018" y="12"/>
                  </a:lnTo>
                  <a:lnTo>
                    <a:pt x="197510" y="12"/>
                  </a:lnTo>
                  <a:lnTo>
                    <a:pt x="197231" y="114"/>
                  </a:lnTo>
                  <a:lnTo>
                    <a:pt x="174485" y="22948"/>
                  </a:lnTo>
                  <a:lnTo>
                    <a:pt x="174586" y="23279"/>
                  </a:lnTo>
                  <a:lnTo>
                    <a:pt x="185801" y="23279"/>
                  </a:lnTo>
                  <a:lnTo>
                    <a:pt x="197548" y="11099"/>
                  </a:lnTo>
                  <a:lnTo>
                    <a:pt x="197726" y="10998"/>
                  </a:lnTo>
                  <a:lnTo>
                    <a:pt x="198297" y="10998"/>
                  </a:lnTo>
                  <a:lnTo>
                    <a:pt x="198716" y="11341"/>
                  </a:lnTo>
                  <a:lnTo>
                    <a:pt x="210223" y="23279"/>
                  </a:lnTo>
                  <a:lnTo>
                    <a:pt x="221437" y="23279"/>
                  </a:lnTo>
                  <a:lnTo>
                    <a:pt x="221538" y="229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634321" y="6464912"/>
              <a:ext cx="1588770" cy="422909"/>
            </a:xfrm>
            <a:custGeom>
              <a:avLst/>
              <a:gdLst/>
              <a:ahLst/>
              <a:cxnLst/>
              <a:rect l="l" t="t" r="r" b="b"/>
              <a:pathLst>
                <a:path w="1588770" h="422909">
                  <a:moveTo>
                    <a:pt x="1588214" y="0"/>
                  </a:moveTo>
                  <a:lnTo>
                    <a:pt x="0" y="0"/>
                  </a:lnTo>
                  <a:lnTo>
                    <a:pt x="0" y="422603"/>
                  </a:lnTo>
                  <a:lnTo>
                    <a:pt x="1588214" y="422603"/>
                  </a:lnTo>
                  <a:lnTo>
                    <a:pt x="1588214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0634321" y="6464912"/>
              <a:ext cx="1588770" cy="422909"/>
            </a:xfrm>
            <a:custGeom>
              <a:avLst/>
              <a:gdLst/>
              <a:ahLst/>
              <a:cxnLst/>
              <a:rect l="l" t="t" r="r" b="b"/>
              <a:pathLst>
                <a:path w="1588770" h="422909">
                  <a:moveTo>
                    <a:pt x="0" y="422603"/>
                  </a:moveTo>
                  <a:lnTo>
                    <a:pt x="1588214" y="422603"/>
                  </a:lnTo>
                  <a:lnTo>
                    <a:pt x="1588214" y="0"/>
                  </a:lnTo>
                  <a:lnTo>
                    <a:pt x="0" y="0"/>
                  </a:lnTo>
                  <a:lnTo>
                    <a:pt x="0" y="422603"/>
                  </a:lnTo>
                  <a:close/>
                </a:path>
              </a:pathLst>
            </a:custGeom>
            <a:ln w="20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0940929" y="6643622"/>
              <a:ext cx="554990" cy="70485"/>
            </a:xfrm>
            <a:custGeom>
              <a:avLst/>
              <a:gdLst/>
              <a:ahLst/>
              <a:cxnLst/>
              <a:rect l="l" t="t" r="r" b="b"/>
              <a:pathLst>
                <a:path w="554990" h="70484">
                  <a:moveTo>
                    <a:pt x="452342" y="0"/>
                  </a:moveTo>
                  <a:lnTo>
                    <a:pt x="434405" y="0"/>
                  </a:lnTo>
                  <a:lnTo>
                    <a:pt x="434405" y="68964"/>
                  </a:lnTo>
                  <a:lnTo>
                    <a:pt x="491421" y="68964"/>
                  </a:lnTo>
                  <a:lnTo>
                    <a:pt x="491421" y="54932"/>
                  </a:lnTo>
                  <a:lnTo>
                    <a:pt x="452342" y="54932"/>
                  </a:lnTo>
                  <a:lnTo>
                    <a:pt x="452342" y="0"/>
                  </a:lnTo>
                  <a:close/>
                </a:path>
                <a:path w="554990" h="70484">
                  <a:moveTo>
                    <a:pt x="528301" y="14021"/>
                  </a:moveTo>
                  <a:lnTo>
                    <a:pt x="510353" y="14021"/>
                  </a:lnTo>
                  <a:lnTo>
                    <a:pt x="510353" y="68964"/>
                  </a:lnTo>
                  <a:lnTo>
                    <a:pt x="528301" y="68964"/>
                  </a:lnTo>
                  <a:lnTo>
                    <a:pt x="528301" y="14021"/>
                  </a:lnTo>
                  <a:close/>
                </a:path>
                <a:path w="554990" h="70484">
                  <a:moveTo>
                    <a:pt x="554909" y="0"/>
                  </a:moveTo>
                  <a:lnTo>
                    <a:pt x="483767" y="0"/>
                  </a:lnTo>
                  <a:lnTo>
                    <a:pt x="483767" y="14021"/>
                  </a:lnTo>
                  <a:lnTo>
                    <a:pt x="554909" y="14021"/>
                  </a:lnTo>
                  <a:lnTo>
                    <a:pt x="554909" y="0"/>
                  </a:lnTo>
                  <a:close/>
                </a:path>
                <a:path w="554990" h="70484">
                  <a:moveTo>
                    <a:pt x="147991" y="0"/>
                  </a:moveTo>
                  <a:lnTo>
                    <a:pt x="89216" y="0"/>
                  </a:lnTo>
                  <a:lnTo>
                    <a:pt x="89216" y="68964"/>
                  </a:lnTo>
                  <a:lnTo>
                    <a:pt x="149112" y="68964"/>
                  </a:lnTo>
                  <a:lnTo>
                    <a:pt x="149112" y="54932"/>
                  </a:lnTo>
                  <a:lnTo>
                    <a:pt x="107164" y="54932"/>
                  </a:lnTo>
                  <a:lnTo>
                    <a:pt x="107164" y="40733"/>
                  </a:lnTo>
                  <a:lnTo>
                    <a:pt x="144463" y="40733"/>
                  </a:lnTo>
                  <a:lnTo>
                    <a:pt x="144463" y="27497"/>
                  </a:lnTo>
                  <a:lnTo>
                    <a:pt x="107164" y="27497"/>
                  </a:lnTo>
                  <a:lnTo>
                    <a:pt x="107164" y="14042"/>
                  </a:lnTo>
                  <a:lnTo>
                    <a:pt x="147991" y="14042"/>
                  </a:lnTo>
                  <a:lnTo>
                    <a:pt x="147991" y="0"/>
                  </a:lnTo>
                  <a:close/>
                </a:path>
                <a:path w="554990" h="70484">
                  <a:moveTo>
                    <a:pt x="183112" y="0"/>
                  </a:moveTo>
                  <a:lnTo>
                    <a:pt x="167845" y="0"/>
                  </a:lnTo>
                  <a:lnTo>
                    <a:pt x="167845" y="68964"/>
                  </a:lnTo>
                  <a:lnTo>
                    <a:pt x="183961" y="68964"/>
                  </a:lnTo>
                  <a:lnTo>
                    <a:pt x="183961" y="23665"/>
                  </a:lnTo>
                  <a:lnTo>
                    <a:pt x="204590" y="23665"/>
                  </a:lnTo>
                  <a:lnTo>
                    <a:pt x="183112" y="0"/>
                  </a:lnTo>
                  <a:close/>
                </a:path>
                <a:path w="554990" h="70484">
                  <a:moveTo>
                    <a:pt x="204590" y="23665"/>
                  </a:moveTo>
                  <a:lnTo>
                    <a:pt x="183961" y="23665"/>
                  </a:lnTo>
                  <a:lnTo>
                    <a:pt x="224768" y="68964"/>
                  </a:lnTo>
                  <a:lnTo>
                    <a:pt x="240265" y="68964"/>
                  </a:lnTo>
                  <a:lnTo>
                    <a:pt x="240265" y="45299"/>
                  </a:lnTo>
                  <a:lnTo>
                    <a:pt x="224223" y="45299"/>
                  </a:lnTo>
                  <a:lnTo>
                    <a:pt x="204590" y="23665"/>
                  </a:lnTo>
                  <a:close/>
                </a:path>
                <a:path w="554990" h="70484">
                  <a:moveTo>
                    <a:pt x="240265" y="0"/>
                  </a:moveTo>
                  <a:lnTo>
                    <a:pt x="224223" y="0"/>
                  </a:lnTo>
                  <a:lnTo>
                    <a:pt x="224223" y="45299"/>
                  </a:lnTo>
                  <a:lnTo>
                    <a:pt x="240265" y="45299"/>
                  </a:lnTo>
                  <a:lnTo>
                    <a:pt x="240265" y="0"/>
                  </a:lnTo>
                  <a:close/>
                </a:path>
                <a:path w="554990" h="70484">
                  <a:moveTo>
                    <a:pt x="361053" y="0"/>
                  </a:moveTo>
                  <a:lnTo>
                    <a:pt x="342958" y="0"/>
                  </a:lnTo>
                  <a:lnTo>
                    <a:pt x="342958" y="40607"/>
                  </a:lnTo>
                  <a:lnTo>
                    <a:pt x="345665" y="53961"/>
                  </a:lnTo>
                  <a:lnTo>
                    <a:pt x="353141" y="63103"/>
                  </a:lnTo>
                  <a:lnTo>
                    <a:pt x="364419" y="68353"/>
                  </a:lnTo>
                  <a:lnTo>
                    <a:pt x="378529" y="70032"/>
                  </a:lnTo>
                  <a:lnTo>
                    <a:pt x="392646" y="68353"/>
                  </a:lnTo>
                  <a:lnTo>
                    <a:pt x="403926" y="63103"/>
                  </a:lnTo>
                  <a:lnTo>
                    <a:pt x="409855" y="55854"/>
                  </a:lnTo>
                  <a:lnTo>
                    <a:pt x="363639" y="55854"/>
                  </a:lnTo>
                  <a:lnTo>
                    <a:pt x="361053" y="47602"/>
                  </a:lnTo>
                  <a:lnTo>
                    <a:pt x="361053" y="0"/>
                  </a:lnTo>
                  <a:close/>
                </a:path>
                <a:path w="554990" h="70484">
                  <a:moveTo>
                    <a:pt x="414111" y="0"/>
                  </a:moveTo>
                  <a:lnTo>
                    <a:pt x="396006" y="0"/>
                  </a:lnTo>
                  <a:lnTo>
                    <a:pt x="396006" y="47602"/>
                  </a:lnTo>
                  <a:lnTo>
                    <a:pt x="393430" y="55854"/>
                  </a:lnTo>
                  <a:lnTo>
                    <a:pt x="409855" y="55854"/>
                  </a:lnTo>
                  <a:lnTo>
                    <a:pt x="411404" y="53961"/>
                  </a:lnTo>
                  <a:lnTo>
                    <a:pt x="414111" y="40607"/>
                  </a:lnTo>
                  <a:lnTo>
                    <a:pt x="414111" y="0"/>
                  </a:lnTo>
                  <a:close/>
                </a:path>
                <a:path w="554990" h="70484">
                  <a:moveTo>
                    <a:pt x="305209" y="0"/>
                  </a:moveTo>
                  <a:lnTo>
                    <a:pt x="281920" y="0"/>
                  </a:lnTo>
                  <a:lnTo>
                    <a:pt x="252224" y="68964"/>
                  </a:lnTo>
                  <a:lnTo>
                    <a:pt x="270674" y="68964"/>
                  </a:lnTo>
                  <a:lnTo>
                    <a:pt x="276025" y="56157"/>
                  </a:lnTo>
                  <a:lnTo>
                    <a:pt x="329391" y="56157"/>
                  </a:lnTo>
                  <a:lnTo>
                    <a:pt x="323349" y="42126"/>
                  </a:lnTo>
                  <a:lnTo>
                    <a:pt x="281899" y="42126"/>
                  </a:lnTo>
                  <a:lnTo>
                    <a:pt x="293565" y="14209"/>
                  </a:lnTo>
                  <a:lnTo>
                    <a:pt x="311328" y="14209"/>
                  </a:lnTo>
                  <a:lnTo>
                    <a:pt x="305209" y="0"/>
                  </a:lnTo>
                  <a:close/>
                </a:path>
                <a:path w="554990" h="70484">
                  <a:moveTo>
                    <a:pt x="329391" y="56157"/>
                  </a:moveTo>
                  <a:lnTo>
                    <a:pt x="311104" y="56157"/>
                  </a:lnTo>
                  <a:lnTo>
                    <a:pt x="316465" y="68964"/>
                  </a:lnTo>
                  <a:lnTo>
                    <a:pt x="334906" y="68964"/>
                  </a:lnTo>
                  <a:lnTo>
                    <a:pt x="329391" y="56157"/>
                  </a:lnTo>
                  <a:close/>
                </a:path>
                <a:path w="554990" h="70484">
                  <a:moveTo>
                    <a:pt x="311328" y="14209"/>
                  </a:moveTo>
                  <a:lnTo>
                    <a:pt x="293565" y="14209"/>
                  </a:lnTo>
                  <a:lnTo>
                    <a:pt x="305240" y="42126"/>
                  </a:lnTo>
                  <a:lnTo>
                    <a:pt x="323349" y="42126"/>
                  </a:lnTo>
                  <a:lnTo>
                    <a:pt x="311328" y="14209"/>
                  </a:lnTo>
                  <a:close/>
                </a:path>
                <a:path w="554990" h="70484">
                  <a:moveTo>
                    <a:pt x="42796" y="0"/>
                  </a:moveTo>
                  <a:lnTo>
                    <a:pt x="0" y="0"/>
                  </a:lnTo>
                  <a:lnTo>
                    <a:pt x="0" y="68964"/>
                  </a:lnTo>
                  <a:lnTo>
                    <a:pt x="17979" y="68964"/>
                  </a:lnTo>
                  <a:lnTo>
                    <a:pt x="17979" y="46880"/>
                  </a:lnTo>
                  <a:lnTo>
                    <a:pt x="59129" y="46880"/>
                  </a:lnTo>
                  <a:lnTo>
                    <a:pt x="57372" y="43864"/>
                  </a:lnTo>
                  <a:lnTo>
                    <a:pt x="65393" y="39927"/>
                  </a:lnTo>
                  <a:lnTo>
                    <a:pt x="69358" y="32922"/>
                  </a:lnTo>
                  <a:lnTo>
                    <a:pt x="17979" y="32922"/>
                  </a:lnTo>
                  <a:lnTo>
                    <a:pt x="17979" y="14092"/>
                  </a:lnTo>
                  <a:lnTo>
                    <a:pt x="67873" y="14092"/>
                  </a:lnTo>
                  <a:lnTo>
                    <a:pt x="62739" y="6665"/>
                  </a:lnTo>
                  <a:lnTo>
                    <a:pt x="54337" y="1766"/>
                  </a:lnTo>
                  <a:lnTo>
                    <a:pt x="42796" y="0"/>
                  </a:lnTo>
                  <a:close/>
                </a:path>
                <a:path w="554990" h="70484">
                  <a:moveTo>
                    <a:pt x="59129" y="46880"/>
                  </a:moveTo>
                  <a:lnTo>
                    <a:pt x="40283" y="46880"/>
                  </a:lnTo>
                  <a:lnTo>
                    <a:pt x="52231" y="68964"/>
                  </a:lnTo>
                  <a:lnTo>
                    <a:pt x="71990" y="68964"/>
                  </a:lnTo>
                  <a:lnTo>
                    <a:pt x="59129" y="46880"/>
                  </a:lnTo>
                  <a:close/>
                </a:path>
                <a:path w="554990" h="70484">
                  <a:moveTo>
                    <a:pt x="67873" y="14092"/>
                  </a:moveTo>
                  <a:lnTo>
                    <a:pt x="47531" y="14092"/>
                  </a:lnTo>
                  <a:lnTo>
                    <a:pt x="51215" y="17989"/>
                  </a:lnTo>
                  <a:lnTo>
                    <a:pt x="51215" y="28890"/>
                  </a:lnTo>
                  <a:lnTo>
                    <a:pt x="47414" y="32922"/>
                  </a:lnTo>
                  <a:lnTo>
                    <a:pt x="69358" y="32922"/>
                  </a:lnTo>
                  <a:lnTo>
                    <a:pt x="69613" y="32471"/>
                  </a:lnTo>
                  <a:lnTo>
                    <a:pt x="69613" y="23445"/>
                  </a:lnTo>
                  <a:lnTo>
                    <a:pt x="67873" y="140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701533" y="6559859"/>
              <a:ext cx="181489" cy="237553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629111" y="6887856"/>
              <a:ext cx="808850" cy="855726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0643629" y="6902224"/>
              <a:ext cx="779780" cy="784860"/>
            </a:xfrm>
            <a:custGeom>
              <a:avLst/>
              <a:gdLst/>
              <a:ahLst/>
              <a:cxnLst/>
              <a:rect l="l" t="t" r="r" b="b"/>
              <a:pathLst>
                <a:path w="779779" h="784859">
                  <a:moveTo>
                    <a:pt x="779487" y="0"/>
                  </a:moveTo>
                  <a:lnTo>
                    <a:pt x="0" y="0"/>
                  </a:lnTo>
                  <a:lnTo>
                    <a:pt x="0" y="25400"/>
                  </a:lnTo>
                  <a:lnTo>
                    <a:pt x="0" y="784860"/>
                  </a:lnTo>
                  <a:lnTo>
                    <a:pt x="20993" y="784860"/>
                  </a:lnTo>
                  <a:lnTo>
                    <a:pt x="20993" y="25400"/>
                  </a:lnTo>
                  <a:lnTo>
                    <a:pt x="779487" y="25400"/>
                  </a:lnTo>
                  <a:lnTo>
                    <a:pt x="779487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0765192" y="7068953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4">
                  <a:moveTo>
                    <a:pt x="19214" y="0"/>
                  </a:moveTo>
                  <a:lnTo>
                    <a:pt x="0" y="0"/>
                  </a:lnTo>
                  <a:lnTo>
                    <a:pt x="0" y="673581"/>
                  </a:lnTo>
                  <a:lnTo>
                    <a:pt x="19214" y="673581"/>
                  </a:lnTo>
                  <a:lnTo>
                    <a:pt x="19214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0765192" y="7068953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4">
                  <a:moveTo>
                    <a:pt x="0" y="673581"/>
                  </a:moveTo>
                  <a:lnTo>
                    <a:pt x="19214" y="673581"/>
                  </a:lnTo>
                  <a:lnTo>
                    <a:pt x="19214" y="0"/>
                  </a:lnTo>
                  <a:lnTo>
                    <a:pt x="0" y="0"/>
                  </a:lnTo>
                  <a:lnTo>
                    <a:pt x="0" y="673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1286122" y="7068953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4">
                  <a:moveTo>
                    <a:pt x="19214" y="0"/>
                  </a:moveTo>
                  <a:lnTo>
                    <a:pt x="0" y="0"/>
                  </a:lnTo>
                  <a:lnTo>
                    <a:pt x="0" y="673581"/>
                  </a:lnTo>
                  <a:lnTo>
                    <a:pt x="19214" y="673581"/>
                  </a:lnTo>
                  <a:lnTo>
                    <a:pt x="19214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1286122" y="7068953"/>
              <a:ext cx="19685" cy="673735"/>
            </a:xfrm>
            <a:custGeom>
              <a:avLst/>
              <a:gdLst/>
              <a:ahLst/>
              <a:cxnLst/>
              <a:rect l="l" t="t" r="r" b="b"/>
              <a:pathLst>
                <a:path w="19684" h="673734">
                  <a:moveTo>
                    <a:pt x="0" y="673581"/>
                  </a:moveTo>
                  <a:lnTo>
                    <a:pt x="19214" y="673581"/>
                  </a:lnTo>
                  <a:lnTo>
                    <a:pt x="19214" y="0"/>
                  </a:lnTo>
                  <a:lnTo>
                    <a:pt x="0" y="0"/>
                  </a:lnTo>
                  <a:lnTo>
                    <a:pt x="0" y="673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0643462" y="7060754"/>
              <a:ext cx="793750" cy="16510"/>
            </a:xfrm>
            <a:custGeom>
              <a:avLst/>
              <a:gdLst/>
              <a:ahLst/>
              <a:cxnLst/>
              <a:rect l="l" t="t" r="r" b="b"/>
              <a:pathLst>
                <a:path w="793750" h="16509">
                  <a:moveTo>
                    <a:pt x="793458" y="0"/>
                  </a:moveTo>
                  <a:lnTo>
                    <a:pt x="0" y="0"/>
                  </a:lnTo>
                  <a:lnTo>
                    <a:pt x="0" y="16419"/>
                  </a:lnTo>
                  <a:lnTo>
                    <a:pt x="793458" y="16419"/>
                  </a:lnTo>
                  <a:lnTo>
                    <a:pt x="793458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0643462" y="7060754"/>
              <a:ext cx="793750" cy="16510"/>
            </a:xfrm>
            <a:custGeom>
              <a:avLst/>
              <a:gdLst/>
              <a:ahLst/>
              <a:cxnLst/>
              <a:rect l="l" t="t" r="r" b="b"/>
              <a:pathLst>
                <a:path w="793750" h="16509">
                  <a:moveTo>
                    <a:pt x="0" y="16419"/>
                  </a:moveTo>
                  <a:lnTo>
                    <a:pt x="793458" y="16419"/>
                  </a:lnTo>
                  <a:lnTo>
                    <a:pt x="793458" y="0"/>
                  </a:lnTo>
                  <a:lnTo>
                    <a:pt x="0" y="0"/>
                  </a:lnTo>
                  <a:lnTo>
                    <a:pt x="0" y="1641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1039760" y="7078199"/>
              <a:ext cx="0" cy="665480"/>
            </a:xfrm>
            <a:custGeom>
              <a:avLst/>
              <a:gdLst/>
              <a:ahLst/>
              <a:cxnLst/>
              <a:rect l="l" t="t" r="r" b="b"/>
              <a:pathLst>
                <a:path h="665479">
                  <a:moveTo>
                    <a:pt x="0" y="0"/>
                  </a:moveTo>
                  <a:lnTo>
                    <a:pt x="0" y="66538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440051" y="6888898"/>
              <a:ext cx="789940" cy="549910"/>
            </a:xfrm>
            <a:custGeom>
              <a:avLst/>
              <a:gdLst/>
              <a:ahLst/>
              <a:cxnLst/>
              <a:rect l="l" t="t" r="r" b="b"/>
              <a:pathLst>
                <a:path w="789940" h="549909">
                  <a:moveTo>
                    <a:pt x="789395" y="0"/>
                  </a:moveTo>
                  <a:lnTo>
                    <a:pt x="0" y="0"/>
                  </a:lnTo>
                  <a:lnTo>
                    <a:pt x="0" y="549558"/>
                  </a:lnTo>
                  <a:lnTo>
                    <a:pt x="789395" y="549558"/>
                  </a:lnTo>
                  <a:lnTo>
                    <a:pt x="78939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440051" y="6888898"/>
              <a:ext cx="789940" cy="549910"/>
            </a:xfrm>
            <a:custGeom>
              <a:avLst/>
              <a:gdLst/>
              <a:ahLst/>
              <a:cxnLst/>
              <a:rect l="l" t="t" r="r" b="b"/>
              <a:pathLst>
                <a:path w="789940" h="549909">
                  <a:moveTo>
                    <a:pt x="0" y="549558"/>
                  </a:moveTo>
                  <a:lnTo>
                    <a:pt x="789395" y="549558"/>
                  </a:lnTo>
                  <a:lnTo>
                    <a:pt x="789395" y="0"/>
                  </a:lnTo>
                  <a:lnTo>
                    <a:pt x="0" y="0"/>
                  </a:lnTo>
                  <a:lnTo>
                    <a:pt x="0" y="54955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452710" y="6896196"/>
              <a:ext cx="761949" cy="525903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1452708" y="6895785"/>
              <a:ext cx="762000" cy="525780"/>
            </a:xfrm>
            <a:custGeom>
              <a:avLst/>
              <a:gdLst/>
              <a:ahLst/>
              <a:cxnLst/>
              <a:rect l="l" t="t" r="r" b="b"/>
              <a:pathLst>
                <a:path w="762000" h="525779">
                  <a:moveTo>
                    <a:pt x="761949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525780"/>
                  </a:lnTo>
                  <a:lnTo>
                    <a:pt x="20523" y="525780"/>
                  </a:lnTo>
                  <a:lnTo>
                    <a:pt x="20523" y="16510"/>
                  </a:lnTo>
                  <a:lnTo>
                    <a:pt x="761949" y="16510"/>
                  </a:lnTo>
                  <a:lnTo>
                    <a:pt x="761949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1452714" y="7068648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94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1452711" y="6896647"/>
              <a:ext cx="762000" cy="525145"/>
            </a:xfrm>
            <a:custGeom>
              <a:avLst/>
              <a:gdLst/>
              <a:ahLst/>
              <a:cxnLst/>
              <a:rect l="l" t="t" r="r" b="b"/>
              <a:pathLst>
                <a:path w="762000" h="525145">
                  <a:moveTo>
                    <a:pt x="0" y="525024"/>
                  </a:moveTo>
                  <a:lnTo>
                    <a:pt x="761949" y="525024"/>
                  </a:lnTo>
                  <a:lnTo>
                    <a:pt x="761949" y="0"/>
                  </a:lnTo>
                  <a:lnTo>
                    <a:pt x="0" y="0"/>
                  </a:lnTo>
                  <a:lnTo>
                    <a:pt x="0" y="52502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1323484" y="7087310"/>
              <a:ext cx="116205" cy="635000"/>
            </a:xfrm>
            <a:custGeom>
              <a:avLst/>
              <a:gdLst/>
              <a:ahLst/>
              <a:cxnLst/>
              <a:rect l="l" t="t" r="r" b="b"/>
              <a:pathLst>
                <a:path w="116204" h="635000">
                  <a:moveTo>
                    <a:pt x="115949" y="0"/>
                  </a:moveTo>
                  <a:lnTo>
                    <a:pt x="0" y="0"/>
                  </a:lnTo>
                  <a:lnTo>
                    <a:pt x="0" y="634638"/>
                  </a:lnTo>
                  <a:lnTo>
                    <a:pt x="115949" y="634638"/>
                  </a:lnTo>
                  <a:lnTo>
                    <a:pt x="115949" y="0"/>
                  </a:lnTo>
                  <a:close/>
                </a:path>
              </a:pathLst>
            </a:custGeom>
            <a:solidFill>
              <a:srgbClr val="000000">
                <a:alpha val="5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312510" y="7075561"/>
              <a:ext cx="116205" cy="635000"/>
            </a:xfrm>
            <a:custGeom>
              <a:avLst/>
              <a:gdLst/>
              <a:ahLst/>
              <a:cxnLst/>
              <a:rect l="l" t="t" r="r" b="b"/>
              <a:pathLst>
                <a:path w="116204" h="635000">
                  <a:moveTo>
                    <a:pt x="115886" y="0"/>
                  </a:moveTo>
                  <a:lnTo>
                    <a:pt x="0" y="0"/>
                  </a:lnTo>
                  <a:lnTo>
                    <a:pt x="0" y="634659"/>
                  </a:lnTo>
                  <a:lnTo>
                    <a:pt x="115886" y="634659"/>
                  </a:lnTo>
                  <a:lnTo>
                    <a:pt x="1158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1312510" y="7075561"/>
              <a:ext cx="116205" cy="635000"/>
            </a:xfrm>
            <a:custGeom>
              <a:avLst/>
              <a:gdLst/>
              <a:ahLst/>
              <a:cxnLst/>
              <a:rect l="l" t="t" r="r" b="b"/>
              <a:pathLst>
                <a:path w="116204" h="635000">
                  <a:moveTo>
                    <a:pt x="0" y="634659"/>
                  </a:moveTo>
                  <a:lnTo>
                    <a:pt x="115886" y="634659"/>
                  </a:lnTo>
                  <a:lnTo>
                    <a:pt x="115886" y="0"/>
                  </a:lnTo>
                  <a:lnTo>
                    <a:pt x="0" y="0"/>
                  </a:lnTo>
                  <a:lnTo>
                    <a:pt x="0" y="63465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3687952" y="6457729"/>
              <a:ext cx="1183005" cy="281305"/>
            </a:xfrm>
            <a:custGeom>
              <a:avLst/>
              <a:gdLst/>
              <a:ahLst/>
              <a:cxnLst/>
              <a:rect l="l" t="t" r="r" b="b"/>
              <a:pathLst>
                <a:path w="1183005" h="281304">
                  <a:moveTo>
                    <a:pt x="1182637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1182637" y="281177"/>
                  </a:lnTo>
                  <a:lnTo>
                    <a:pt x="118263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3687952" y="6457729"/>
              <a:ext cx="1183005" cy="281305"/>
            </a:xfrm>
            <a:custGeom>
              <a:avLst/>
              <a:gdLst/>
              <a:ahLst/>
              <a:cxnLst/>
              <a:rect l="l" t="t" r="r" b="b"/>
              <a:pathLst>
                <a:path w="1183005" h="281304">
                  <a:moveTo>
                    <a:pt x="0" y="281177"/>
                  </a:moveTo>
                  <a:lnTo>
                    <a:pt x="1182637" y="281177"/>
                  </a:lnTo>
                  <a:lnTo>
                    <a:pt x="1182637" y="0"/>
                  </a:lnTo>
                  <a:lnTo>
                    <a:pt x="0" y="0"/>
                  </a:lnTo>
                  <a:lnTo>
                    <a:pt x="0" y="281177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4874065" y="6457739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95530" y="0"/>
                  </a:moveTo>
                  <a:lnTo>
                    <a:pt x="0" y="0"/>
                  </a:lnTo>
                  <a:lnTo>
                    <a:pt x="0" y="278789"/>
                  </a:lnTo>
                  <a:lnTo>
                    <a:pt x="95530" y="27878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4874065" y="6457739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0" y="278789"/>
                  </a:moveTo>
                  <a:lnTo>
                    <a:pt x="95530" y="27878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7878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3589992" y="6457739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95530" y="0"/>
                  </a:moveTo>
                  <a:lnTo>
                    <a:pt x="0" y="0"/>
                  </a:lnTo>
                  <a:lnTo>
                    <a:pt x="0" y="278789"/>
                  </a:lnTo>
                  <a:lnTo>
                    <a:pt x="95530" y="27878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3589992" y="6457739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0" y="278789"/>
                  </a:moveTo>
                  <a:lnTo>
                    <a:pt x="95530" y="27878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7878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4874065" y="6739723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95530" y="0"/>
                  </a:moveTo>
                  <a:lnTo>
                    <a:pt x="0" y="0"/>
                  </a:lnTo>
                  <a:lnTo>
                    <a:pt x="0" y="1011953"/>
                  </a:lnTo>
                  <a:lnTo>
                    <a:pt x="95530" y="1011953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4874065" y="6739723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0" y="1011953"/>
                  </a:moveTo>
                  <a:lnTo>
                    <a:pt x="95530" y="1011953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11953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3589992" y="6739723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95530" y="0"/>
                  </a:moveTo>
                  <a:lnTo>
                    <a:pt x="0" y="0"/>
                  </a:lnTo>
                  <a:lnTo>
                    <a:pt x="0" y="1011953"/>
                  </a:lnTo>
                  <a:lnTo>
                    <a:pt x="95530" y="1011953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3589992" y="6739723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0" y="1011953"/>
                  </a:moveTo>
                  <a:lnTo>
                    <a:pt x="95530" y="1011953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11953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 txBox="1"/>
          <p:nvPr/>
        </p:nvSpPr>
        <p:spPr>
          <a:xfrm>
            <a:off x="13692505" y="6549104"/>
            <a:ext cx="1158240" cy="14986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97155" marR="844550">
              <a:lnSpc>
                <a:spcPct val="76300"/>
              </a:lnSpc>
              <a:spcBef>
                <a:spcPts val="245"/>
              </a:spcBef>
            </a:pP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accueil</a:t>
            </a:r>
            <a:r>
              <a:rPr sz="45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atelier</a:t>
            </a:r>
            <a:endParaRPr sz="450">
              <a:latin typeface="Renault Group"/>
              <a:cs typeface="Renault Group"/>
            </a:endParaRPr>
          </a:p>
        </p:txBody>
      </p:sp>
      <p:grpSp>
        <p:nvGrpSpPr>
          <p:cNvPr id="74" name="object 74"/>
          <p:cNvGrpSpPr/>
          <p:nvPr/>
        </p:nvGrpSpPr>
        <p:grpSpPr>
          <a:xfrm>
            <a:off x="11833245" y="6565961"/>
            <a:ext cx="3041650" cy="1184910"/>
            <a:chOff x="11833245" y="6565961"/>
            <a:chExt cx="3041650" cy="1184910"/>
          </a:xfrm>
        </p:grpSpPr>
        <p:sp>
          <p:nvSpPr>
            <p:cNvPr id="75" name="object 75"/>
            <p:cNvSpPr/>
            <p:nvPr/>
          </p:nvSpPr>
          <p:spPr>
            <a:xfrm>
              <a:off x="13748099" y="6565961"/>
              <a:ext cx="12065" cy="107314"/>
            </a:xfrm>
            <a:custGeom>
              <a:avLst/>
              <a:gdLst/>
              <a:ahLst/>
              <a:cxnLst/>
              <a:rect l="l" t="t" r="r" b="b"/>
              <a:pathLst>
                <a:path w="12065" h="107315">
                  <a:moveTo>
                    <a:pt x="11874" y="0"/>
                  </a:moveTo>
                  <a:lnTo>
                    <a:pt x="0" y="0"/>
                  </a:lnTo>
                  <a:lnTo>
                    <a:pt x="0" y="106860"/>
                  </a:lnTo>
                  <a:lnTo>
                    <a:pt x="11874" y="106860"/>
                  </a:lnTo>
                  <a:lnTo>
                    <a:pt x="118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4840316" y="6737440"/>
              <a:ext cx="31750" cy="1009650"/>
            </a:xfrm>
            <a:custGeom>
              <a:avLst/>
              <a:gdLst/>
              <a:ahLst/>
              <a:cxnLst/>
              <a:rect l="l" t="t" r="r" b="b"/>
              <a:pathLst>
                <a:path w="31750" h="1009650">
                  <a:moveTo>
                    <a:pt x="31518" y="0"/>
                  </a:moveTo>
                  <a:lnTo>
                    <a:pt x="0" y="0"/>
                  </a:lnTo>
                  <a:lnTo>
                    <a:pt x="0" y="1009105"/>
                  </a:lnTo>
                  <a:lnTo>
                    <a:pt x="31518" y="1009105"/>
                  </a:lnTo>
                  <a:lnTo>
                    <a:pt x="315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4840316" y="6737440"/>
              <a:ext cx="31750" cy="1009650"/>
            </a:xfrm>
            <a:custGeom>
              <a:avLst/>
              <a:gdLst/>
              <a:ahLst/>
              <a:cxnLst/>
              <a:rect l="l" t="t" r="r" b="b"/>
              <a:pathLst>
                <a:path w="31750" h="1009650">
                  <a:moveTo>
                    <a:pt x="0" y="1009105"/>
                  </a:moveTo>
                  <a:lnTo>
                    <a:pt x="31518" y="1009105"/>
                  </a:lnTo>
                  <a:lnTo>
                    <a:pt x="31518" y="0"/>
                  </a:lnTo>
                  <a:lnTo>
                    <a:pt x="0" y="0"/>
                  </a:lnTo>
                  <a:lnTo>
                    <a:pt x="0" y="1009105"/>
                  </a:lnTo>
                  <a:close/>
                </a:path>
              </a:pathLst>
            </a:custGeom>
            <a:ln w="455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3690905" y="6745639"/>
              <a:ext cx="1146175" cy="1000125"/>
            </a:xfrm>
            <a:custGeom>
              <a:avLst/>
              <a:gdLst/>
              <a:ahLst/>
              <a:cxnLst/>
              <a:rect l="l" t="t" r="r" b="b"/>
              <a:pathLst>
                <a:path w="1146175" h="1000125">
                  <a:moveTo>
                    <a:pt x="1145547" y="0"/>
                  </a:moveTo>
                  <a:lnTo>
                    <a:pt x="0" y="0"/>
                  </a:lnTo>
                  <a:lnTo>
                    <a:pt x="0" y="1000110"/>
                  </a:lnTo>
                  <a:lnTo>
                    <a:pt x="1145547" y="1000110"/>
                  </a:lnTo>
                  <a:lnTo>
                    <a:pt x="1145547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3690905" y="6745639"/>
              <a:ext cx="1146175" cy="1000125"/>
            </a:xfrm>
            <a:custGeom>
              <a:avLst/>
              <a:gdLst/>
              <a:ahLst/>
              <a:cxnLst/>
              <a:rect l="l" t="t" r="r" b="b"/>
              <a:pathLst>
                <a:path w="1146175" h="1000125">
                  <a:moveTo>
                    <a:pt x="0" y="1000110"/>
                  </a:moveTo>
                  <a:lnTo>
                    <a:pt x="1145547" y="1000110"/>
                  </a:lnTo>
                  <a:lnTo>
                    <a:pt x="1145547" y="0"/>
                  </a:lnTo>
                  <a:lnTo>
                    <a:pt x="0" y="0"/>
                  </a:lnTo>
                  <a:lnTo>
                    <a:pt x="0" y="1000110"/>
                  </a:lnTo>
                  <a:close/>
                </a:path>
              </a:pathLst>
            </a:custGeom>
            <a:ln w="9110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3706225" y="7103037"/>
              <a:ext cx="1109892" cy="142201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13706225" y="6769095"/>
              <a:ext cx="1109980" cy="974090"/>
            </a:xfrm>
            <a:custGeom>
              <a:avLst/>
              <a:gdLst/>
              <a:ahLst/>
              <a:cxnLst/>
              <a:rect l="l" t="t" r="r" b="b"/>
              <a:pathLst>
                <a:path w="1109980" h="974090">
                  <a:moveTo>
                    <a:pt x="0" y="142190"/>
                  </a:moveTo>
                  <a:lnTo>
                    <a:pt x="1109892" y="142190"/>
                  </a:lnTo>
                  <a:lnTo>
                    <a:pt x="1109892" y="0"/>
                  </a:lnTo>
                  <a:lnTo>
                    <a:pt x="0" y="0"/>
                  </a:lnTo>
                  <a:lnTo>
                    <a:pt x="0" y="142190"/>
                  </a:lnTo>
                  <a:close/>
                </a:path>
                <a:path w="1109980" h="974090">
                  <a:moveTo>
                    <a:pt x="0" y="640733"/>
                  </a:moveTo>
                  <a:lnTo>
                    <a:pt x="1109892" y="640733"/>
                  </a:lnTo>
                  <a:lnTo>
                    <a:pt x="1109892" y="498542"/>
                  </a:lnTo>
                  <a:lnTo>
                    <a:pt x="0" y="498542"/>
                  </a:lnTo>
                  <a:lnTo>
                    <a:pt x="0" y="640733"/>
                  </a:lnTo>
                  <a:close/>
                </a:path>
                <a:path w="1109980" h="974090">
                  <a:moveTo>
                    <a:pt x="0" y="309167"/>
                  </a:moveTo>
                  <a:lnTo>
                    <a:pt x="1109892" y="309167"/>
                  </a:lnTo>
                  <a:lnTo>
                    <a:pt x="1109892" y="166976"/>
                  </a:lnTo>
                  <a:lnTo>
                    <a:pt x="0" y="166976"/>
                  </a:lnTo>
                  <a:lnTo>
                    <a:pt x="0" y="309167"/>
                  </a:lnTo>
                  <a:close/>
                </a:path>
                <a:path w="1109980" h="974090">
                  <a:moveTo>
                    <a:pt x="0" y="807699"/>
                  </a:moveTo>
                  <a:lnTo>
                    <a:pt x="1109892" y="807699"/>
                  </a:lnTo>
                  <a:lnTo>
                    <a:pt x="1109892" y="665508"/>
                  </a:lnTo>
                  <a:lnTo>
                    <a:pt x="0" y="665508"/>
                  </a:lnTo>
                  <a:lnTo>
                    <a:pt x="0" y="807699"/>
                  </a:lnTo>
                  <a:close/>
                </a:path>
                <a:path w="1109980" h="974090">
                  <a:moveTo>
                    <a:pt x="0" y="974015"/>
                  </a:moveTo>
                  <a:lnTo>
                    <a:pt x="1109892" y="974015"/>
                  </a:lnTo>
                  <a:lnTo>
                    <a:pt x="1109892" y="831825"/>
                  </a:lnTo>
                  <a:lnTo>
                    <a:pt x="0" y="831825"/>
                  </a:lnTo>
                  <a:lnTo>
                    <a:pt x="0" y="974015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1834515" y="7068921"/>
              <a:ext cx="0" cy="354965"/>
            </a:xfrm>
            <a:custGeom>
              <a:avLst/>
              <a:gdLst/>
              <a:ahLst/>
              <a:cxnLst/>
              <a:rect l="l" t="t" r="r" b="b"/>
              <a:pathLst>
                <a:path h="354965">
                  <a:moveTo>
                    <a:pt x="0" y="35470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12024938" y="6488151"/>
            <a:ext cx="187325" cy="373380"/>
          </a:xfrm>
          <a:prstGeom prst="rect">
            <a:avLst/>
          </a:prstGeom>
          <a:solidFill>
            <a:srgbClr val="373636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3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</a:pPr>
            <a:r>
              <a:rPr sz="300" b="1" spc="-25" dirty="0">
                <a:solidFill>
                  <a:srgbClr val="FFFFFF"/>
                </a:solidFill>
                <a:latin typeface="Renault Group"/>
                <a:cs typeface="Renault Group"/>
              </a:rPr>
              <a:t>st</a:t>
            </a:r>
            <a:endParaRPr sz="300">
              <a:latin typeface="Renault Group"/>
              <a:cs typeface="Renault Group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0657890" y="6613166"/>
            <a:ext cx="1405890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07135">
              <a:lnSpc>
                <a:spcPct val="100000"/>
              </a:lnSpc>
              <a:spcBef>
                <a:spcPts val="105"/>
              </a:spcBef>
            </a:pP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agent</a:t>
            </a:r>
            <a:r>
              <a:rPr sz="30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dirty="0">
                <a:solidFill>
                  <a:srgbClr val="FFFFFF"/>
                </a:solidFill>
                <a:latin typeface="Renault Group"/>
                <a:cs typeface="Renault Group"/>
              </a:rPr>
              <a:t>Grand</a:t>
            </a:r>
            <a:r>
              <a:rPr sz="300" b="1" spc="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spc="-25" dirty="0">
                <a:solidFill>
                  <a:srgbClr val="FFFFFF"/>
                </a:solidFill>
                <a:latin typeface="Renault Group"/>
                <a:cs typeface="Renault Group"/>
              </a:rPr>
              <a:t>Oue</a:t>
            </a:r>
            <a:endParaRPr sz="300">
              <a:latin typeface="Renault Group"/>
              <a:cs typeface="Renault Group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8607969" y="3561915"/>
            <a:ext cx="3239135" cy="3152140"/>
            <a:chOff x="8607969" y="3561915"/>
            <a:chExt cx="3239135" cy="3152140"/>
          </a:xfrm>
        </p:grpSpPr>
        <p:sp>
          <p:nvSpPr>
            <p:cNvPr id="86" name="object 86"/>
            <p:cNvSpPr/>
            <p:nvPr/>
          </p:nvSpPr>
          <p:spPr>
            <a:xfrm>
              <a:off x="11833430" y="6642475"/>
              <a:ext cx="13335" cy="71120"/>
            </a:xfrm>
            <a:custGeom>
              <a:avLst/>
              <a:gdLst/>
              <a:ahLst/>
              <a:cxnLst/>
              <a:rect l="l" t="t" r="r" b="b"/>
              <a:pathLst>
                <a:path w="13334" h="71120">
                  <a:moveTo>
                    <a:pt x="13110" y="0"/>
                  </a:moveTo>
                  <a:lnTo>
                    <a:pt x="0" y="0"/>
                  </a:lnTo>
                  <a:lnTo>
                    <a:pt x="0" y="70995"/>
                  </a:lnTo>
                  <a:lnTo>
                    <a:pt x="13110" y="70995"/>
                  </a:lnTo>
                  <a:lnTo>
                    <a:pt x="131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8607969" y="3561915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5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8" name="object 88"/>
          <p:cNvSpPr txBox="1"/>
          <p:nvPr/>
        </p:nvSpPr>
        <p:spPr>
          <a:xfrm>
            <a:off x="8708116" y="3555414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9715627" y="356191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 txBox="1"/>
          <p:nvPr/>
        </p:nvSpPr>
        <p:spPr>
          <a:xfrm>
            <a:off x="9801251" y="3565886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10873249" y="356191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 txBox="1"/>
          <p:nvPr/>
        </p:nvSpPr>
        <p:spPr>
          <a:xfrm>
            <a:off x="10959834" y="3565886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93" name="object 93"/>
          <p:cNvSpPr/>
          <p:nvPr/>
        </p:nvSpPr>
        <p:spPr>
          <a:xfrm>
            <a:off x="11852778" y="356191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 txBox="1"/>
          <p:nvPr/>
        </p:nvSpPr>
        <p:spPr>
          <a:xfrm>
            <a:off x="11934021" y="3565886"/>
            <a:ext cx="151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13742572" y="3561918"/>
            <a:ext cx="324485" cy="337185"/>
          </a:xfrm>
          <a:custGeom>
            <a:avLst/>
            <a:gdLst/>
            <a:ahLst/>
            <a:cxnLst/>
            <a:rect l="l" t="t" r="r" b="b"/>
            <a:pathLst>
              <a:path w="324484" h="337185">
                <a:moveTo>
                  <a:pt x="162065" y="0"/>
                </a:moveTo>
                <a:lnTo>
                  <a:pt x="118981" y="6012"/>
                </a:lnTo>
                <a:lnTo>
                  <a:pt x="80266" y="22981"/>
                </a:lnTo>
                <a:lnTo>
                  <a:pt x="47466" y="49303"/>
                </a:lnTo>
                <a:lnTo>
                  <a:pt x="22126" y="83372"/>
                </a:lnTo>
                <a:lnTo>
                  <a:pt x="5788" y="123585"/>
                </a:lnTo>
                <a:lnTo>
                  <a:pt x="0" y="168337"/>
                </a:lnTo>
                <a:lnTo>
                  <a:pt x="5788" y="213086"/>
                </a:lnTo>
                <a:lnTo>
                  <a:pt x="22126" y="253298"/>
                </a:lnTo>
                <a:lnTo>
                  <a:pt x="47466" y="287368"/>
                </a:lnTo>
                <a:lnTo>
                  <a:pt x="80266" y="313691"/>
                </a:lnTo>
                <a:lnTo>
                  <a:pt x="118981" y="330662"/>
                </a:lnTo>
                <a:lnTo>
                  <a:pt x="162065" y="336675"/>
                </a:lnTo>
                <a:lnTo>
                  <a:pt x="205149" y="330662"/>
                </a:lnTo>
                <a:lnTo>
                  <a:pt x="243864" y="313691"/>
                </a:lnTo>
                <a:lnTo>
                  <a:pt x="276664" y="287368"/>
                </a:lnTo>
                <a:lnTo>
                  <a:pt x="302004" y="253298"/>
                </a:lnTo>
                <a:lnTo>
                  <a:pt x="318342" y="213086"/>
                </a:lnTo>
                <a:lnTo>
                  <a:pt x="324130" y="168337"/>
                </a:lnTo>
                <a:lnTo>
                  <a:pt x="318342" y="123585"/>
                </a:lnTo>
                <a:lnTo>
                  <a:pt x="302004" y="83372"/>
                </a:lnTo>
                <a:lnTo>
                  <a:pt x="276664" y="49303"/>
                </a:lnTo>
                <a:lnTo>
                  <a:pt x="243864" y="22981"/>
                </a:lnTo>
                <a:lnTo>
                  <a:pt x="205149" y="6012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 txBox="1"/>
          <p:nvPr/>
        </p:nvSpPr>
        <p:spPr>
          <a:xfrm>
            <a:off x="13822959" y="3565886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97" name="object 97"/>
          <p:cNvSpPr/>
          <p:nvPr/>
        </p:nvSpPr>
        <p:spPr>
          <a:xfrm>
            <a:off x="15276176" y="3561918"/>
            <a:ext cx="324485" cy="337185"/>
          </a:xfrm>
          <a:custGeom>
            <a:avLst/>
            <a:gdLst/>
            <a:ahLst/>
            <a:cxnLst/>
            <a:rect l="l" t="t" r="r" b="b"/>
            <a:pathLst>
              <a:path w="324484" h="337185">
                <a:moveTo>
                  <a:pt x="162065" y="0"/>
                </a:moveTo>
                <a:lnTo>
                  <a:pt x="118981" y="6012"/>
                </a:lnTo>
                <a:lnTo>
                  <a:pt x="80266" y="22981"/>
                </a:lnTo>
                <a:lnTo>
                  <a:pt x="47466" y="49303"/>
                </a:lnTo>
                <a:lnTo>
                  <a:pt x="22126" y="83372"/>
                </a:lnTo>
                <a:lnTo>
                  <a:pt x="5788" y="123585"/>
                </a:lnTo>
                <a:lnTo>
                  <a:pt x="0" y="168337"/>
                </a:lnTo>
                <a:lnTo>
                  <a:pt x="5788" y="213086"/>
                </a:lnTo>
                <a:lnTo>
                  <a:pt x="22126" y="253298"/>
                </a:lnTo>
                <a:lnTo>
                  <a:pt x="47466" y="287368"/>
                </a:lnTo>
                <a:lnTo>
                  <a:pt x="80266" y="313691"/>
                </a:lnTo>
                <a:lnTo>
                  <a:pt x="118981" y="330662"/>
                </a:lnTo>
                <a:lnTo>
                  <a:pt x="162065" y="336675"/>
                </a:lnTo>
                <a:lnTo>
                  <a:pt x="205149" y="330662"/>
                </a:lnTo>
                <a:lnTo>
                  <a:pt x="243864" y="313691"/>
                </a:lnTo>
                <a:lnTo>
                  <a:pt x="276664" y="287368"/>
                </a:lnTo>
                <a:lnTo>
                  <a:pt x="302004" y="253298"/>
                </a:lnTo>
                <a:lnTo>
                  <a:pt x="318342" y="213086"/>
                </a:lnTo>
                <a:lnTo>
                  <a:pt x="324130" y="168337"/>
                </a:lnTo>
                <a:lnTo>
                  <a:pt x="318342" y="123585"/>
                </a:lnTo>
                <a:lnTo>
                  <a:pt x="302004" y="83372"/>
                </a:lnTo>
                <a:lnTo>
                  <a:pt x="276664" y="49303"/>
                </a:lnTo>
                <a:lnTo>
                  <a:pt x="243864" y="22981"/>
                </a:lnTo>
                <a:lnTo>
                  <a:pt x="205149" y="6012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 txBox="1"/>
          <p:nvPr/>
        </p:nvSpPr>
        <p:spPr>
          <a:xfrm>
            <a:off x="15355921" y="3565886"/>
            <a:ext cx="14478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6</a:t>
            </a:r>
            <a:endParaRPr sz="1650">
              <a:latin typeface="NouvelR"/>
              <a:cs typeface="NouvelR"/>
            </a:endParaRPr>
          </a:p>
        </p:txBody>
      </p:sp>
      <p:grpSp>
        <p:nvGrpSpPr>
          <p:cNvPr id="99" name="object 99"/>
          <p:cNvGrpSpPr/>
          <p:nvPr/>
        </p:nvGrpSpPr>
        <p:grpSpPr>
          <a:xfrm>
            <a:off x="8747856" y="3884717"/>
            <a:ext cx="6725284" cy="3260090"/>
            <a:chOff x="8747856" y="3884717"/>
            <a:chExt cx="6725284" cy="3260090"/>
          </a:xfrm>
        </p:grpSpPr>
        <p:sp>
          <p:nvSpPr>
            <p:cNvPr id="100" name="object 100"/>
            <p:cNvSpPr/>
            <p:nvPr/>
          </p:nvSpPr>
          <p:spPr>
            <a:xfrm>
              <a:off x="8771961" y="3884717"/>
              <a:ext cx="0" cy="755650"/>
            </a:xfrm>
            <a:custGeom>
              <a:avLst/>
              <a:gdLst/>
              <a:ahLst/>
              <a:cxnLst/>
              <a:rect l="l" t="t" r="r" b="b"/>
              <a:pathLst>
                <a:path h="755650">
                  <a:moveTo>
                    <a:pt x="0" y="0"/>
                  </a:moveTo>
                  <a:lnTo>
                    <a:pt x="0" y="755593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8747856" y="4623625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9879481" y="3884717"/>
              <a:ext cx="0" cy="1913255"/>
            </a:xfrm>
            <a:custGeom>
              <a:avLst/>
              <a:gdLst/>
              <a:ahLst/>
              <a:cxnLst/>
              <a:rect l="l" t="t" r="r" b="b"/>
              <a:pathLst>
                <a:path h="1913254">
                  <a:moveTo>
                    <a:pt x="0" y="0"/>
                  </a:moveTo>
                  <a:lnTo>
                    <a:pt x="0" y="1913225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9855376" y="5781244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1035372" y="3884717"/>
              <a:ext cx="0" cy="2492375"/>
            </a:xfrm>
            <a:custGeom>
              <a:avLst/>
              <a:gdLst/>
              <a:ahLst/>
              <a:cxnLst/>
              <a:rect l="l" t="t" r="r" b="b"/>
              <a:pathLst>
                <a:path h="2492375">
                  <a:moveTo>
                    <a:pt x="0" y="0"/>
                  </a:moveTo>
                  <a:lnTo>
                    <a:pt x="0" y="2492030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1011267" y="6360054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4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12022320" y="3884717"/>
              <a:ext cx="0" cy="3210560"/>
            </a:xfrm>
            <a:custGeom>
              <a:avLst/>
              <a:gdLst/>
              <a:ahLst/>
              <a:cxnLst/>
              <a:rect l="l" t="t" r="r" b="b"/>
              <a:pathLst>
                <a:path h="3210559">
                  <a:moveTo>
                    <a:pt x="0" y="0"/>
                  </a:moveTo>
                  <a:lnTo>
                    <a:pt x="0" y="3210356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1998215" y="7078375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3915083" y="3897203"/>
              <a:ext cx="0" cy="2529205"/>
            </a:xfrm>
            <a:custGeom>
              <a:avLst/>
              <a:gdLst/>
              <a:ahLst/>
              <a:cxnLst/>
              <a:rect l="l" t="t" r="r" b="b"/>
              <a:pathLst>
                <a:path h="2529204">
                  <a:moveTo>
                    <a:pt x="0" y="0"/>
                  </a:moveTo>
                  <a:lnTo>
                    <a:pt x="0" y="2529025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3890978" y="6409527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5448686" y="3897203"/>
              <a:ext cx="0" cy="2440305"/>
            </a:xfrm>
            <a:custGeom>
              <a:avLst/>
              <a:gdLst/>
              <a:ahLst/>
              <a:cxnLst/>
              <a:rect l="l" t="t" r="r" b="b"/>
              <a:pathLst>
                <a:path h="2440304">
                  <a:moveTo>
                    <a:pt x="0" y="0"/>
                  </a:moveTo>
                  <a:lnTo>
                    <a:pt x="0" y="2439977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5424580" y="6320479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2" name="object 112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16" name="object 1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16</a:t>
            </a:fld>
            <a:endParaRPr spc="-20" dirty="0"/>
          </a:p>
        </p:txBody>
      </p:sp>
      <p:sp>
        <p:nvSpPr>
          <p:cNvPr id="117" name="object 1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13" name="object 113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701802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spc="-35" dirty="0">
                <a:solidFill>
                  <a:srgbClr val="000000"/>
                </a:solidFill>
                <a:latin typeface="Renault Group"/>
                <a:cs typeface="Renault Group"/>
              </a:rPr>
              <a:t>03.1</a:t>
            </a:r>
            <a:r>
              <a:rPr sz="2950" b="1" spc="1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b="1" spc="1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façades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agent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sans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showroom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119692" y="1458647"/>
            <a:ext cx="5393690" cy="236855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98755" marR="508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groupe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3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drapeaux,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associé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dans</a:t>
            </a:r>
            <a:r>
              <a:rPr sz="1650" spc="-20" dirty="0">
                <a:latin typeface="Renault Group Book"/>
                <a:cs typeface="Renault Group Book"/>
              </a:rPr>
              <a:t> l’odre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suivant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50" dirty="0">
                <a:latin typeface="Renault Group Book"/>
                <a:cs typeface="Renault Group Book"/>
              </a:rPr>
              <a:t>: 	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noir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jaune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enseignes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drapeau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murales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mât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spc="-20" dirty="0">
                <a:latin typeface="Renault Group Book"/>
                <a:cs typeface="Renault Group Book"/>
              </a:rPr>
              <a:t>l’enseigne</a:t>
            </a:r>
            <a:r>
              <a:rPr sz="1650" spc="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Renault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raison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sociale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enseigne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(la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 est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plus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1119692" y="3712596"/>
            <a:ext cx="2813050" cy="70612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200660">
              <a:lnSpc>
                <a:spcPct val="100000"/>
              </a:lnSpc>
              <a:spcBef>
                <a:spcPts val="800"/>
              </a:spcBef>
            </a:pPr>
            <a:r>
              <a:rPr sz="1650" dirty="0">
                <a:latin typeface="Renault Group Book"/>
                <a:cs typeface="Renault Group Book"/>
              </a:rPr>
              <a:t>proche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baie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d’atelier)</a:t>
            </a:r>
            <a:endParaRPr sz="1650">
              <a:latin typeface="Renault Group Book"/>
              <a:cs typeface="Renault Group Book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650" dirty="0">
                <a:latin typeface="Renault Group Book"/>
                <a:cs typeface="Renault Group Book"/>
              </a:rPr>
              <a:t>6.</a:t>
            </a:r>
            <a:r>
              <a:rPr sz="1650" spc="-4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baies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d’atelier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50187" y="2730799"/>
            <a:ext cx="12106275" cy="3122930"/>
            <a:chOff x="6950187" y="2730799"/>
            <a:chExt cx="12106275" cy="31229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50187" y="2730799"/>
              <a:ext cx="12106062" cy="310480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950187" y="5832632"/>
              <a:ext cx="12106275" cy="20955"/>
            </a:xfrm>
            <a:custGeom>
              <a:avLst/>
              <a:gdLst/>
              <a:ahLst/>
              <a:cxnLst/>
              <a:rect l="l" t="t" r="r" b="b"/>
              <a:pathLst>
                <a:path w="12106275" h="20954">
                  <a:moveTo>
                    <a:pt x="0" y="0"/>
                  </a:moveTo>
                  <a:lnTo>
                    <a:pt x="0" y="20942"/>
                  </a:lnTo>
                  <a:lnTo>
                    <a:pt x="12106061" y="20942"/>
                  </a:lnTo>
                  <a:lnTo>
                    <a:pt x="1210606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210398" y="4986846"/>
              <a:ext cx="3902075" cy="782320"/>
            </a:xfrm>
            <a:custGeom>
              <a:avLst/>
              <a:gdLst/>
              <a:ahLst/>
              <a:cxnLst/>
              <a:rect l="l" t="t" r="r" b="b"/>
              <a:pathLst>
                <a:path w="3902075" h="782320">
                  <a:moveTo>
                    <a:pt x="0" y="781970"/>
                  </a:moveTo>
                  <a:lnTo>
                    <a:pt x="3902043" y="781970"/>
                  </a:lnTo>
                  <a:lnTo>
                    <a:pt x="3902043" y="0"/>
                  </a:lnTo>
                  <a:lnTo>
                    <a:pt x="0" y="0"/>
                  </a:lnTo>
                  <a:lnTo>
                    <a:pt x="0" y="78197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210398" y="5768817"/>
              <a:ext cx="3902075" cy="59055"/>
            </a:xfrm>
            <a:custGeom>
              <a:avLst/>
              <a:gdLst/>
              <a:ahLst/>
              <a:cxnLst/>
              <a:rect l="l" t="t" r="r" b="b"/>
              <a:pathLst>
                <a:path w="3902075" h="59054">
                  <a:moveTo>
                    <a:pt x="3902043" y="0"/>
                  </a:moveTo>
                  <a:lnTo>
                    <a:pt x="0" y="0"/>
                  </a:lnTo>
                  <a:lnTo>
                    <a:pt x="0" y="59016"/>
                  </a:lnTo>
                  <a:lnTo>
                    <a:pt x="3902043" y="59016"/>
                  </a:lnTo>
                  <a:lnTo>
                    <a:pt x="3902043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210398" y="4841430"/>
              <a:ext cx="3902075" cy="986790"/>
            </a:xfrm>
            <a:custGeom>
              <a:avLst/>
              <a:gdLst/>
              <a:ahLst/>
              <a:cxnLst/>
              <a:rect l="l" t="t" r="r" b="b"/>
              <a:pathLst>
                <a:path w="3902075" h="986789">
                  <a:moveTo>
                    <a:pt x="0" y="986403"/>
                  </a:moveTo>
                  <a:lnTo>
                    <a:pt x="3902043" y="986403"/>
                  </a:lnTo>
                  <a:lnTo>
                    <a:pt x="3902043" y="0"/>
                  </a:lnTo>
                  <a:lnTo>
                    <a:pt x="0" y="0"/>
                  </a:lnTo>
                  <a:lnTo>
                    <a:pt x="0" y="986403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02628" y="4099240"/>
              <a:ext cx="3910329" cy="887730"/>
            </a:xfrm>
            <a:custGeom>
              <a:avLst/>
              <a:gdLst/>
              <a:ahLst/>
              <a:cxnLst/>
              <a:rect l="l" t="t" r="r" b="b"/>
              <a:pathLst>
                <a:path w="3910330" h="887729">
                  <a:moveTo>
                    <a:pt x="3909812" y="0"/>
                  </a:moveTo>
                  <a:lnTo>
                    <a:pt x="0" y="0"/>
                  </a:lnTo>
                  <a:lnTo>
                    <a:pt x="0" y="887606"/>
                  </a:lnTo>
                  <a:lnTo>
                    <a:pt x="3909812" y="887606"/>
                  </a:lnTo>
                  <a:lnTo>
                    <a:pt x="39098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261219" y="4099257"/>
              <a:ext cx="3782060" cy="887730"/>
            </a:xfrm>
            <a:custGeom>
              <a:avLst/>
              <a:gdLst/>
              <a:ahLst/>
              <a:cxnLst/>
              <a:rect l="l" t="t" r="r" b="b"/>
              <a:pathLst>
                <a:path w="3782059" h="887729">
                  <a:moveTo>
                    <a:pt x="2616" y="880097"/>
                  </a:moveTo>
                  <a:lnTo>
                    <a:pt x="0" y="880097"/>
                  </a:lnTo>
                  <a:lnTo>
                    <a:pt x="0" y="887590"/>
                  </a:lnTo>
                  <a:lnTo>
                    <a:pt x="2616" y="887590"/>
                  </a:lnTo>
                  <a:lnTo>
                    <a:pt x="2616" y="880097"/>
                  </a:lnTo>
                  <a:close/>
                </a:path>
                <a:path w="3782059" h="887729">
                  <a:moveTo>
                    <a:pt x="2616" y="0"/>
                  </a:moveTo>
                  <a:lnTo>
                    <a:pt x="0" y="0"/>
                  </a:lnTo>
                  <a:lnTo>
                    <a:pt x="0" y="537197"/>
                  </a:lnTo>
                  <a:lnTo>
                    <a:pt x="2616" y="537197"/>
                  </a:lnTo>
                  <a:lnTo>
                    <a:pt x="2616" y="0"/>
                  </a:lnTo>
                  <a:close/>
                </a:path>
                <a:path w="3782059" h="887729">
                  <a:moveTo>
                    <a:pt x="76720" y="880097"/>
                  </a:moveTo>
                  <a:lnTo>
                    <a:pt x="74104" y="880097"/>
                  </a:lnTo>
                  <a:lnTo>
                    <a:pt x="74104" y="887590"/>
                  </a:lnTo>
                  <a:lnTo>
                    <a:pt x="76720" y="887590"/>
                  </a:lnTo>
                  <a:lnTo>
                    <a:pt x="76720" y="880097"/>
                  </a:lnTo>
                  <a:close/>
                </a:path>
                <a:path w="3782059" h="887729">
                  <a:moveTo>
                    <a:pt x="76720" y="0"/>
                  </a:moveTo>
                  <a:lnTo>
                    <a:pt x="74104" y="0"/>
                  </a:lnTo>
                  <a:lnTo>
                    <a:pt x="74104" y="537197"/>
                  </a:lnTo>
                  <a:lnTo>
                    <a:pt x="76720" y="537197"/>
                  </a:lnTo>
                  <a:lnTo>
                    <a:pt x="76720" y="0"/>
                  </a:lnTo>
                  <a:close/>
                </a:path>
                <a:path w="3782059" h="887729">
                  <a:moveTo>
                    <a:pt x="150825" y="880097"/>
                  </a:moveTo>
                  <a:lnTo>
                    <a:pt x="148209" y="880097"/>
                  </a:lnTo>
                  <a:lnTo>
                    <a:pt x="148209" y="887590"/>
                  </a:lnTo>
                  <a:lnTo>
                    <a:pt x="150825" y="887590"/>
                  </a:lnTo>
                  <a:lnTo>
                    <a:pt x="150825" y="880097"/>
                  </a:lnTo>
                  <a:close/>
                </a:path>
                <a:path w="3782059" h="887729">
                  <a:moveTo>
                    <a:pt x="150825" y="0"/>
                  </a:moveTo>
                  <a:lnTo>
                    <a:pt x="148209" y="0"/>
                  </a:lnTo>
                  <a:lnTo>
                    <a:pt x="148209" y="537197"/>
                  </a:lnTo>
                  <a:lnTo>
                    <a:pt x="150825" y="537197"/>
                  </a:lnTo>
                  <a:lnTo>
                    <a:pt x="150825" y="0"/>
                  </a:lnTo>
                  <a:close/>
                </a:path>
                <a:path w="3782059" h="887729">
                  <a:moveTo>
                    <a:pt x="224929" y="880097"/>
                  </a:moveTo>
                  <a:lnTo>
                    <a:pt x="222300" y="880097"/>
                  </a:lnTo>
                  <a:lnTo>
                    <a:pt x="222300" y="887590"/>
                  </a:lnTo>
                  <a:lnTo>
                    <a:pt x="224929" y="887590"/>
                  </a:lnTo>
                  <a:lnTo>
                    <a:pt x="224929" y="880097"/>
                  </a:lnTo>
                  <a:close/>
                </a:path>
                <a:path w="3782059" h="887729">
                  <a:moveTo>
                    <a:pt x="224929" y="0"/>
                  </a:moveTo>
                  <a:lnTo>
                    <a:pt x="222300" y="0"/>
                  </a:lnTo>
                  <a:lnTo>
                    <a:pt x="222300" y="537197"/>
                  </a:lnTo>
                  <a:lnTo>
                    <a:pt x="224929" y="537197"/>
                  </a:lnTo>
                  <a:lnTo>
                    <a:pt x="224929" y="0"/>
                  </a:lnTo>
                  <a:close/>
                </a:path>
                <a:path w="3782059" h="887729">
                  <a:moveTo>
                    <a:pt x="299034" y="880097"/>
                  </a:moveTo>
                  <a:lnTo>
                    <a:pt x="296405" y="880097"/>
                  </a:lnTo>
                  <a:lnTo>
                    <a:pt x="296405" y="887590"/>
                  </a:lnTo>
                  <a:lnTo>
                    <a:pt x="299034" y="887590"/>
                  </a:lnTo>
                  <a:lnTo>
                    <a:pt x="299034" y="880097"/>
                  </a:lnTo>
                  <a:close/>
                </a:path>
                <a:path w="3782059" h="887729">
                  <a:moveTo>
                    <a:pt x="299034" y="0"/>
                  </a:moveTo>
                  <a:lnTo>
                    <a:pt x="296405" y="0"/>
                  </a:lnTo>
                  <a:lnTo>
                    <a:pt x="296405" y="537197"/>
                  </a:lnTo>
                  <a:lnTo>
                    <a:pt x="299034" y="537197"/>
                  </a:lnTo>
                  <a:lnTo>
                    <a:pt x="299034" y="0"/>
                  </a:lnTo>
                  <a:close/>
                </a:path>
                <a:path w="3782059" h="887729">
                  <a:moveTo>
                    <a:pt x="447230" y="880097"/>
                  </a:moveTo>
                  <a:lnTo>
                    <a:pt x="444614" y="880097"/>
                  </a:lnTo>
                  <a:lnTo>
                    <a:pt x="444614" y="887590"/>
                  </a:lnTo>
                  <a:lnTo>
                    <a:pt x="447230" y="887590"/>
                  </a:lnTo>
                  <a:lnTo>
                    <a:pt x="447230" y="880097"/>
                  </a:lnTo>
                  <a:close/>
                </a:path>
                <a:path w="3782059" h="887729">
                  <a:moveTo>
                    <a:pt x="447230" y="0"/>
                  </a:moveTo>
                  <a:lnTo>
                    <a:pt x="444614" y="0"/>
                  </a:lnTo>
                  <a:lnTo>
                    <a:pt x="444614" y="537197"/>
                  </a:lnTo>
                  <a:lnTo>
                    <a:pt x="447230" y="537197"/>
                  </a:lnTo>
                  <a:lnTo>
                    <a:pt x="447230" y="0"/>
                  </a:lnTo>
                  <a:close/>
                </a:path>
                <a:path w="3782059" h="887729">
                  <a:moveTo>
                    <a:pt x="521335" y="880097"/>
                  </a:moveTo>
                  <a:lnTo>
                    <a:pt x="518718" y="880097"/>
                  </a:lnTo>
                  <a:lnTo>
                    <a:pt x="518718" y="887590"/>
                  </a:lnTo>
                  <a:lnTo>
                    <a:pt x="521335" y="887590"/>
                  </a:lnTo>
                  <a:lnTo>
                    <a:pt x="521335" y="880097"/>
                  </a:lnTo>
                  <a:close/>
                </a:path>
                <a:path w="3782059" h="887729">
                  <a:moveTo>
                    <a:pt x="521335" y="0"/>
                  </a:moveTo>
                  <a:lnTo>
                    <a:pt x="518718" y="0"/>
                  </a:lnTo>
                  <a:lnTo>
                    <a:pt x="518718" y="537197"/>
                  </a:lnTo>
                  <a:lnTo>
                    <a:pt x="521335" y="537197"/>
                  </a:lnTo>
                  <a:lnTo>
                    <a:pt x="521335" y="0"/>
                  </a:lnTo>
                  <a:close/>
                </a:path>
                <a:path w="3782059" h="887729">
                  <a:moveTo>
                    <a:pt x="595439" y="880097"/>
                  </a:moveTo>
                  <a:lnTo>
                    <a:pt x="592823" y="880097"/>
                  </a:lnTo>
                  <a:lnTo>
                    <a:pt x="592823" y="887590"/>
                  </a:lnTo>
                  <a:lnTo>
                    <a:pt x="595439" y="887590"/>
                  </a:lnTo>
                  <a:lnTo>
                    <a:pt x="595439" y="880097"/>
                  </a:lnTo>
                  <a:close/>
                </a:path>
                <a:path w="3782059" h="887729">
                  <a:moveTo>
                    <a:pt x="595439" y="0"/>
                  </a:moveTo>
                  <a:lnTo>
                    <a:pt x="592823" y="0"/>
                  </a:lnTo>
                  <a:lnTo>
                    <a:pt x="592823" y="537197"/>
                  </a:lnTo>
                  <a:lnTo>
                    <a:pt x="595439" y="537197"/>
                  </a:lnTo>
                  <a:lnTo>
                    <a:pt x="595439" y="0"/>
                  </a:lnTo>
                  <a:close/>
                </a:path>
                <a:path w="3782059" h="887729">
                  <a:moveTo>
                    <a:pt x="669544" y="880097"/>
                  </a:moveTo>
                  <a:lnTo>
                    <a:pt x="666927" y="880097"/>
                  </a:lnTo>
                  <a:lnTo>
                    <a:pt x="666927" y="887590"/>
                  </a:lnTo>
                  <a:lnTo>
                    <a:pt x="669544" y="887590"/>
                  </a:lnTo>
                  <a:lnTo>
                    <a:pt x="669544" y="880097"/>
                  </a:lnTo>
                  <a:close/>
                </a:path>
                <a:path w="3782059" h="887729">
                  <a:moveTo>
                    <a:pt x="669544" y="0"/>
                  </a:moveTo>
                  <a:lnTo>
                    <a:pt x="666927" y="0"/>
                  </a:lnTo>
                  <a:lnTo>
                    <a:pt x="666927" y="537197"/>
                  </a:lnTo>
                  <a:lnTo>
                    <a:pt x="669544" y="537197"/>
                  </a:lnTo>
                  <a:lnTo>
                    <a:pt x="669544" y="0"/>
                  </a:lnTo>
                  <a:close/>
                </a:path>
                <a:path w="3782059" h="887729">
                  <a:moveTo>
                    <a:pt x="743648" y="880097"/>
                  </a:moveTo>
                  <a:lnTo>
                    <a:pt x="741032" y="880097"/>
                  </a:lnTo>
                  <a:lnTo>
                    <a:pt x="741032" y="887590"/>
                  </a:lnTo>
                  <a:lnTo>
                    <a:pt x="743648" y="887590"/>
                  </a:lnTo>
                  <a:lnTo>
                    <a:pt x="743648" y="880097"/>
                  </a:lnTo>
                  <a:close/>
                </a:path>
                <a:path w="3782059" h="887729">
                  <a:moveTo>
                    <a:pt x="743648" y="0"/>
                  </a:moveTo>
                  <a:lnTo>
                    <a:pt x="741032" y="0"/>
                  </a:lnTo>
                  <a:lnTo>
                    <a:pt x="741032" y="537197"/>
                  </a:lnTo>
                  <a:lnTo>
                    <a:pt x="743648" y="537197"/>
                  </a:lnTo>
                  <a:lnTo>
                    <a:pt x="743648" y="0"/>
                  </a:lnTo>
                  <a:close/>
                </a:path>
                <a:path w="3782059" h="887729">
                  <a:moveTo>
                    <a:pt x="891857" y="880097"/>
                  </a:moveTo>
                  <a:lnTo>
                    <a:pt x="889241" y="880097"/>
                  </a:lnTo>
                  <a:lnTo>
                    <a:pt x="889241" y="887590"/>
                  </a:lnTo>
                  <a:lnTo>
                    <a:pt x="891857" y="887590"/>
                  </a:lnTo>
                  <a:lnTo>
                    <a:pt x="891857" y="880097"/>
                  </a:lnTo>
                  <a:close/>
                </a:path>
                <a:path w="3782059" h="887729">
                  <a:moveTo>
                    <a:pt x="891857" y="0"/>
                  </a:moveTo>
                  <a:lnTo>
                    <a:pt x="889241" y="0"/>
                  </a:lnTo>
                  <a:lnTo>
                    <a:pt x="889241" y="537197"/>
                  </a:lnTo>
                  <a:lnTo>
                    <a:pt x="891857" y="537197"/>
                  </a:lnTo>
                  <a:lnTo>
                    <a:pt x="891857" y="0"/>
                  </a:lnTo>
                  <a:close/>
                </a:path>
                <a:path w="3782059" h="887729">
                  <a:moveTo>
                    <a:pt x="965962" y="880097"/>
                  </a:moveTo>
                  <a:lnTo>
                    <a:pt x="963345" y="880097"/>
                  </a:lnTo>
                  <a:lnTo>
                    <a:pt x="963345" y="887590"/>
                  </a:lnTo>
                  <a:lnTo>
                    <a:pt x="965962" y="887590"/>
                  </a:lnTo>
                  <a:lnTo>
                    <a:pt x="965962" y="880097"/>
                  </a:lnTo>
                  <a:close/>
                </a:path>
                <a:path w="3782059" h="887729">
                  <a:moveTo>
                    <a:pt x="965962" y="0"/>
                  </a:moveTo>
                  <a:lnTo>
                    <a:pt x="963345" y="0"/>
                  </a:lnTo>
                  <a:lnTo>
                    <a:pt x="963345" y="537197"/>
                  </a:lnTo>
                  <a:lnTo>
                    <a:pt x="965962" y="537197"/>
                  </a:lnTo>
                  <a:lnTo>
                    <a:pt x="965962" y="0"/>
                  </a:lnTo>
                  <a:close/>
                </a:path>
                <a:path w="3782059" h="887729">
                  <a:moveTo>
                    <a:pt x="1040066" y="880097"/>
                  </a:moveTo>
                  <a:lnTo>
                    <a:pt x="1037450" y="880097"/>
                  </a:lnTo>
                  <a:lnTo>
                    <a:pt x="1037450" y="887590"/>
                  </a:lnTo>
                  <a:lnTo>
                    <a:pt x="1040066" y="887590"/>
                  </a:lnTo>
                  <a:lnTo>
                    <a:pt x="1040066" y="880097"/>
                  </a:lnTo>
                  <a:close/>
                </a:path>
                <a:path w="3782059" h="887729">
                  <a:moveTo>
                    <a:pt x="1040066" y="0"/>
                  </a:moveTo>
                  <a:lnTo>
                    <a:pt x="1037450" y="0"/>
                  </a:lnTo>
                  <a:lnTo>
                    <a:pt x="1037450" y="537197"/>
                  </a:lnTo>
                  <a:lnTo>
                    <a:pt x="1040066" y="537197"/>
                  </a:lnTo>
                  <a:lnTo>
                    <a:pt x="1040066" y="0"/>
                  </a:lnTo>
                  <a:close/>
                </a:path>
                <a:path w="3782059" h="887729">
                  <a:moveTo>
                    <a:pt x="1114171" y="880097"/>
                  </a:moveTo>
                  <a:lnTo>
                    <a:pt x="1111554" y="880097"/>
                  </a:lnTo>
                  <a:lnTo>
                    <a:pt x="1111554" y="887590"/>
                  </a:lnTo>
                  <a:lnTo>
                    <a:pt x="1114171" y="887590"/>
                  </a:lnTo>
                  <a:lnTo>
                    <a:pt x="1114171" y="880097"/>
                  </a:lnTo>
                  <a:close/>
                </a:path>
                <a:path w="3782059" h="887729">
                  <a:moveTo>
                    <a:pt x="1114171" y="0"/>
                  </a:moveTo>
                  <a:lnTo>
                    <a:pt x="1111554" y="0"/>
                  </a:lnTo>
                  <a:lnTo>
                    <a:pt x="1111554" y="537197"/>
                  </a:lnTo>
                  <a:lnTo>
                    <a:pt x="1114171" y="537197"/>
                  </a:lnTo>
                  <a:lnTo>
                    <a:pt x="1114171" y="0"/>
                  </a:lnTo>
                  <a:close/>
                </a:path>
                <a:path w="3782059" h="887729">
                  <a:moveTo>
                    <a:pt x="1188275" y="880097"/>
                  </a:moveTo>
                  <a:lnTo>
                    <a:pt x="1185659" y="880097"/>
                  </a:lnTo>
                  <a:lnTo>
                    <a:pt x="1185659" y="887590"/>
                  </a:lnTo>
                  <a:lnTo>
                    <a:pt x="1188275" y="887590"/>
                  </a:lnTo>
                  <a:lnTo>
                    <a:pt x="1188275" y="880097"/>
                  </a:lnTo>
                  <a:close/>
                </a:path>
                <a:path w="3782059" h="887729">
                  <a:moveTo>
                    <a:pt x="1188275" y="0"/>
                  </a:moveTo>
                  <a:lnTo>
                    <a:pt x="1185659" y="0"/>
                  </a:lnTo>
                  <a:lnTo>
                    <a:pt x="1185659" y="537197"/>
                  </a:lnTo>
                  <a:lnTo>
                    <a:pt x="1188275" y="537197"/>
                  </a:lnTo>
                  <a:lnTo>
                    <a:pt x="1188275" y="0"/>
                  </a:lnTo>
                  <a:close/>
                </a:path>
                <a:path w="3782059" h="887729">
                  <a:moveTo>
                    <a:pt x="1336484" y="880097"/>
                  </a:moveTo>
                  <a:lnTo>
                    <a:pt x="1333855" y="880097"/>
                  </a:lnTo>
                  <a:lnTo>
                    <a:pt x="1333855" y="887590"/>
                  </a:lnTo>
                  <a:lnTo>
                    <a:pt x="1336484" y="887590"/>
                  </a:lnTo>
                  <a:lnTo>
                    <a:pt x="1336484" y="880097"/>
                  </a:lnTo>
                  <a:close/>
                </a:path>
                <a:path w="3782059" h="887729">
                  <a:moveTo>
                    <a:pt x="1336484" y="0"/>
                  </a:moveTo>
                  <a:lnTo>
                    <a:pt x="1333855" y="0"/>
                  </a:lnTo>
                  <a:lnTo>
                    <a:pt x="1333855" y="537197"/>
                  </a:lnTo>
                  <a:lnTo>
                    <a:pt x="1336484" y="537197"/>
                  </a:lnTo>
                  <a:lnTo>
                    <a:pt x="1336484" y="0"/>
                  </a:lnTo>
                  <a:close/>
                </a:path>
                <a:path w="3782059" h="887729">
                  <a:moveTo>
                    <a:pt x="1410576" y="880097"/>
                  </a:moveTo>
                  <a:lnTo>
                    <a:pt x="1407960" y="880097"/>
                  </a:lnTo>
                  <a:lnTo>
                    <a:pt x="1407960" y="887590"/>
                  </a:lnTo>
                  <a:lnTo>
                    <a:pt x="1410576" y="887590"/>
                  </a:lnTo>
                  <a:lnTo>
                    <a:pt x="1410576" y="880097"/>
                  </a:lnTo>
                  <a:close/>
                </a:path>
                <a:path w="3782059" h="887729">
                  <a:moveTo>
                    <a:pt x="1410576" y="0"/>
                  </a:moveTo>
                  <a:lnTo>
                    <a:pt x="1407960" y="0"/>
                  </a:lnTo>
                  <a:lnTo>
                    <a:pt x="1407960" y="537197"/>
                  </a:lnTo>
                  <a:lnTo>
                    <a:pt x="1410576" y="537197"/>
                  </a:lnTo>
                  <a:lnTo>
                    <a:pt x="1410576" y="0"/>
                  </a:lnTo>
                  <a:close/>
                </a:path>
                <a:path w="3782059" h="887729">
                  <a:moveTo>
                    <a:pt x="1484680" y="880097"/>
                  </a:moveTo>
                  <a:lnTo>
                    <a:pt x="1482064" y="880097"/>
                  </a:lnTo>
                  <a:lnTo>
                    <a:pt x="1482064" y="887590"/>
                  </a:lnTo>
                  <a:lnTo>
                    <a:pt x="1484680" y="887590"/>
                  </a:lnTo>
                  <a:lnTo>
                    <a:pt x="1484680" y="880097"/>
                  </a:lnTo>
                  <a:close/>
                </a:path>
                <a:path w="3782059" h="887729">
                  <a:moveTo>
                    <a:pt x="1484680" y="0"/>
                  </a:moveTo>
                  <a:lnTo>
                    <a:pt x="1482064" y="0"/>
                  </a:lnTo>
                  <a:lnTo>
                    <a:pt x="1482064" y="537197"/>
                  </a:lnTo>
                  <a:lnTo>
                    <a:pt x="1484680" y="537197"/>
                  </a:lnTo>
                  <a:lnTo>
                    <a:pt x="1484680" y="0"/>
                  </a:lnTo>
                  <a:close/>
                </a:path>
                <a:path w="3782059" h="887729">
                  <a:moveTo>
                    <a:pt x="1558785" y="880097"/>
                  </a:moveTo>
                  <a:lnTo>
                    <a:pt x="1556169" y="880097"/>
                  </a:lnTo>
                  <a:lnTo>
                    <a:pt x="1556169" y="887590"/>
                  </a:lnTo>
                  <a:lnTo>
                    <a:pt x="1558785" y="887590"/>
                  </a:lnTo>
                  <a:lnTo>
                    <a:pt x="1558785" y="880097"/>
                  </a:lnTo>
                  <a:close/>
                </a:path>
                <a:path w="3782059" h="887729">
                  <a:moveTo>
                    <a:pt x="1558785" y="0"/>
                  </a:moveTo>
                  <a:lnTo>
                    <a:pt x="1556169" y="0"/>
                  </a:lnTo>
                  <a:lnTo>
                    <a:pt x="1556169" y="537197"/>
                  </a:lnTo>
                  <a:lnTo>
                    <a:pt x="1558785" y="537197"/>
                  </a:lnTo>
                  <a:lnTo>
                    <a:pt x="1558785" y="0"/>
                  </a:lnTo>
                  <a:close/>
                </a:path>
                <a:path w="3782059" h="887729">
                  <a:moveTo>
                    <a:pt x="1632889" y="880097"/>
                  </a:moveTo>
                  <a:lnTo>
                    <a:pt x="1630273" y="880097"/>
                  </a:lnTo>
                  <a:lnTo>
                    <a:pt x="1630273" y="887590"/>
                  </a:lnTo>
                  <a:lnTo>
                    <a:pt x="1632889" y="887590"/>
                  </a:lnTo>
                  <a:lnTo>
                    <a:pt x="1632889" y="880097"/>
                  </a:lnTo>
                  <a:close/>
                </a:path>
                <a:path w="3782059" h="887729">
                  <a:moveTo>
                    <a:pt x="1632889" y="0"/>
                  </a:moveTo>
                  <a:lnTo>
                    <a:pt x="1630273" y="0"/>
                  </a:lnTo>
                  <a:lnTo>
                    <a:pt x="1630273" y="537197"/>
                  </a:lnTo>
                  <a:lnTo>
                    <a:pt x="1632889" y="537197"/>
                  </a:lnTo>
                  <a:lnTo>
                    <a:pt x="1632889" y="0"/>
                  </a:lnTo>
                  <a:close/>
                </a:path>
                <a:path w="3782059" h="887729">
                  <a:moveTo>
                    <a:pt x="1781098" y="880097"/>
                  </a:moveTo>
                  <a:lnTo>
                    <a:pt x="1778482" y="880097"/>
                  </a:lnTo>
                  <a:lnTo>
                    <a:pt x="1778482" y="887590"/>
                  </a:lnTo>
                  <a:lnTo>
                    <a:pt x="1781098" y="887590"/>
                  </a:lnTo>
                  <a:lnTo>
                    <a:pt x="1781098" y="880097"/>
                  </a:lnTo>
                  <a:close/>
                </a:path>
                <a:path w="3782059" h="887729">
                  <a:moveTo>
                    <a:pt x="1781098" y="0"/>
                  </a:moveTo>
                  <a:lnTo>
                    <a:pt x="1778482" y="0"/>
                  </a:lnTo>
                  <a:lnTo>
                    <a:pt x="1778482" y="537197"/>
                  </a:lnTo>
                  <a:lnTo>
                    <a:pt x="1781098" y="537197"/>
                  </a:lnTo>
                  <a:lnTo>
                    <a:pt x="1781098" y="0"/>
                  </a:lnTo>
                  <a:close/>
                </a:path>
                <a:path w="3782059" h="887729">
                  <a:moveTo>
                    <a:pt x="1855203" y="880097"/>
                  </a:moveTo>
                  <a:lnTo>
                    <a:pt x="1852587" y="880097"/>
                  </a:lnTo>
                  <a:lnTo>
                    <a:pt x="1852587" y="887590"/>
                  </a:lnTo>
                  <a:lnTo>
                    <a:pt x="1855203" y="887590"/>
                  </a:lnTo>
                  <a:lnTo>
                    <a:pt x="1855203" y="880097"/>
                  </a:lnTo>
                  <a:close/>
                </a:path>
                <a:path w="3782059" h="887729">
                  <a:moveTo>
                    <a:pt x="1855203" y="0"/>
                  </a:moveTo>
                  <a:lnTo>
                    <a:pt x="1852587" y="0"/>
                  </a:lnTo>
                  <a:lnTo>
                    <a:pt x="1852587" y="537197"/>
                  </a:lnTo>
                  <a:lnTo>
                    <a:pt x="1855203" y="537197"/>
                  </a:lnTo>
                  <a:lnTo>
                    <a:pt x="1855203" y="0"/>
                  </a:lnTo>
                  <a:close/>
                </a:path>
                <a:path w="3782059" h="887729">
                  <a:moveTo>
                    <a:pt x="1929307" y="880097"/>
                  </a:moveTo>
                  <a:lnTo>
                    <a:pt x="1926691" y="880097"/>
                  </a:lnTo>
                  <a:lnTo>
                    <a:pt x="1926691" y="887590"/>
                  </a:lnTo>
                  <a:lnTo>
                    <a:pt x="1929307" y="887590"/>
                  </a:lnTo>
                  <a:lnTo>
                    <a:pt x="1929307" y="880097"/>
                  </a:lnTo>
                  <a:close/>
                </a:path>
                <a:path w="3782059" h="887729">
                  <a:moveTo>
                    <a:pt x="1929307" y="0"/>
                  </a:moveTo>
                  <a:lnTo>
                    <a:pt x="1926691" y="0"/>
                  </a:lnTo>
                  <a:lnTo>
                    <a:pt x="1926691" y="537197"/>
                  </a:lnTo>
                  <a:lnTo>
                    <a:pt x="1929307" y="537197"/>
                  </a:lnTo>
                  <a:lnTo>
                    <a:pt x="1929307" y="0"/>
                  </a:lnTo>
                  <a:close/>
                </a:path>
                <a:path w="3782059" h="887729">
                  <a:moveTo>
                    <a:pt x="2003412" y="880097"/>
                  </a:moveTo>
                  <a:lnTo>
                    <a:pt x="2000796" y="880097"/>
                  </a:lnTo>
                  <a:lnTo>
                    <a:pt x="2000796" y="887590"/>
                  </a:lnTo>
                  <a:lnTo>
                    <a:pt x="2003412" y="887590"/>
                  </a:lnTo>
                  <a:lnTo>
                    <a:pt x="2003412" y="880097"/>
                  </a:lnTo>
                  <a:close/>
                </a:path>
                <a:path w="3782059" h="887729">
                  <a:moveTo>
                    <a:pt x="2003412" y="0"/>
                  </a:moveTo>
                  <a:lnTo>
                    <a:pt x="2000796" y="0"/>
                  </a:lnTo>
                  <a:lnTo>
                    <a:pt x="2000796" y="537197"/>
                  </a:lnTo>
                  <a:lnTo>
                    <a:pt x="2003412" y="537197"/>
                  </a:lnTo>
                  <a:lnTo>
                    <a:pt x="2003412" y="0"/>
                  </a:lnTo>
                  <a:close/>
                </a:path>
                <a:path w="3782059" h="887729">
                  <a:moveTo>
                    <a:pt x="2077516" y="880097"/>
                  </a:moveTo>
                  <a:lnTo>
                    <a:pt x="2074900" y="880097"/>
                  </a:lnTo>
                  <a:lnTo>
                    <a:pt x="2074900" y="887590"/>
                  </a:lnTo>
                  <a:lnTo>
                    <a:pt x="2077516" y="887590"/>
                  </a:lnTo>
                  <a:lnTo>
                    <a:pt x="2077516" y="880097"/>
                  </a:lnTo>
                  <a:close/>
                </a:path>
                <a:path w="3782059" h="887729">
                  <a:moveTo>
                    <a:pt x="2225725" y="880097"/>
                  </a:moveTo>
                  <a:lnTo>
                    <a:pt x="2223109" y="880097"/>
                  </a:lnTo>
                  <a:lnTo>
                    <a:pt x="2223109" y="887590"/>
                  </a:lnTo>
                  <a:lnTo>
                    <a:pt x="2225725" y="887590"/>
                  </a:lnTo>
                  <a:lnTo>
                    <a:pt x="2225725" y="880097"/>
                  </a:lnTo>
                  <a:close/>
                </a:path>
                <a:path w="3782059" h="887729">
                  <a:moveTo>
                    <a:pt x="2225725" y="0"/>
                  </a:moveTo>
                  <a:lnTo>
                    <a:pt x="2223109" y="0"/>
                  </a:lnTo>
                  <a:lnTo>
                    <a:pt x="2223109" y="537197"/>
                  </a:lnTo>
                  <a:lnTo>
                    <a:pt x="2225725" y="537197"/>
                  </a:lnTo>
                  <a:lnTo>
                    <a:pt x="2225725" y="0"/>
                  </a:lnTo>
                  <a:close/>
                </a:path>
                <a:path w="3782059" h="887729">
                  <a:moveTo>
                    <a:pt x="2299830" y="880097"/>
                  </a:moveTo>
                  <a:lnTo>
                    <a:pt x="2297201" y="880097"/>
                  </a:lnTo>
                  <a:lnTo>
                    <a:pt x="2297201" y="887590"/>
                  </a:lnTo>
                  <a:lnTo>
                    <a:pt x="2299830" y="887590"/>
                  </a:lnTo>
                  <a:lnTo>
                    <a:pt x="2299830" y="880097"/>
                  </a:lnTo>
                  <a:close/>
                </a:path>
                <a:path w="3782059" h="887729">
                  <a:moveTo>
                    <a:pt x="2299830" y="0"/>
                  </a:moveTo>
                  <a:lnTo>
                    <a:pt x="2297201" y="0"/>
                  </a:lnTo>
                  <a:lnTo>
                    <a:pt x="2297201" y="537197"/>
                  </a:lnTo>
                  <a:lnTo>
                    <a:pt x="2299830" y="537197"/>
                  </a:lnTo>
                  <a:lnTo>
                    <a:pt x="2299830" y="0"/>
                  </a:lnTo>
                  <a:close/>
                </a:path>
                <a:path w="3782059" h="887729">
                  <a:moveTo>
                    <a:pt x="2373934" y="0"/>
                  </a:moveTo>
                  <a:lnTo>
                    <a:pt x="2371318" y="0"/>
                  </a:lnTo>
                  <a:lnTo>
                    <a:pt x="2371318" y="887590"/>
                  </a:lnTo>
                  <a:lnTo>
                    <a:pt x="2373934" y="887590"/>
                  </a:lnTo>
                  <a:lnTo>
                    <a:pt x="2373934" y="0"/>
                  </a:lnTo>
                  <a:close/>
                </a:path>
                <a:path w="3782059" h="887729">
                  <a:moveTo>
                    <a:pt x="2448039" y="817524"/>
                  </a:moveTo>
                  <a:lnTo>
                    <a:pt x="2445423" y="817524"/>
                  </a:lnTo>
                  <a:lnTo>
                    <a:pt x="2445423" y="887590"/>
                  </a:lnTo>
                  <a:lnTo>
                    <a:pt x="2448039" y="887590"/>
                  </a:lnTo>
                  <a:lnTo>
                    <a:pt x="2448039" y="817524"/>
                  </a:lnTo>
                  <a:close/>
                </a:path>
                <a:path w="3782059" h="887729">
                  <a:moveTo>
                    <a:pt x="2448039" y="0"/>
                  </a:moveTo>
                  <a:lnTo>
                    <a:pt x="2445423" y="0"/>
                  </a:lnTo>
                  <a:lnTo>
                    <a:pt x="2445423" y="520877"/>
                  </a:lnTo>
                  <a:lnTo>
                    <a:pt x="2448039" y="520877"/>
                  </a:lnTo>
                  <a:lnTo>
                    <a:pt x="2448039" y="0"/>
                  </a:lnTo>
                  <a:close/>
                </a:path>
                <a:path w="3782059" h="887729">
                  <a:moveTo>
                    <a:pt x="2670340" y="817524"/>
                  </a:moveTo>
                  <a:lnTo>
                    <a:pt x="2667724" y="817524"/>
                  </a:lnTo>
                  <a:lnTo>
                    <a:pt x="2667724" y="887590"/>
                  </a:lnTo>
                  <a:lnTo>
                    <a:pt x="2670340" y="887590"/>
                  </a:lnTo>
                  <a:lnTo>
                    <a:pt x="2670340" y="817524"/>
                  </a:lnTo>
                  <a:close/>
                </a:path>
                <a:path w="3782059" h="887729">
                  <a:moveTo>
                    <a:pt x="2670340" y="0"/>
                  </a:moveTo>
                  <a:lnTo>
                    <a:pt x="2667724" y="0"/>
                  </a:lnTo>
                  <a:lnTo>
                    <a:pt x="2667724" y="520877"/>
                  </a:lnTo>
                  <a:lnTo>
                    <a:pt x="2670340" y="520877"/>
                  </a:lnTo>
                  <a:lnTo>
                    <a:pt x="2670340" y="0"/>
                  </a:lnTo>
                  <a:close/>
                </a:path>
                <a:path w="3782059" h="887729">
                  <a:moveTo>
                    <a:pt x="2744444" y="0"/>
                  </a:moveTo>
                  <a:lnTo>
                    <a:pt x="2741828" y="0"/>
                  </a:lnTo>
                  <a:lnTo>
                    <a:pt x="2741828" y="887590"/>
                  </a:lnTo>
                  <a:lnTo>
                    <a:pt x="2744444" y="887590"/>
                  </a:lnTo>
                  <a:lnTo>
                    <a:pt x="2744444" y="0"/>
                  </a:lnTo>
                  <a:close/>
                </a:path>
                <a:path w="3782059" h="887729">
                  <a:moveTo>
                    <a:pt x="2818549" y="0"/>
                  </a:moveTo>
                  <a:lnTo>
                    <a:pt x="2815933" y="0"/>
                  </a:lnTo>
                  <a:lnTo>
                    <a:pt x="2815933" y="887590"/>
                  </a:lnTo>
                  <a:lnTo>
                    <a:pt x="2818549" y="887590"/>
                  </a:lnTo>
                  <a:lnTo>
                    <a:pt x="2818549" y="0"/>
                  </a:lnTo>
                  <a:close/>
                </a:path>
                <a:path w="3782059" h="887729">
                  <a:moveTo>
                    <a:pt x="2892653" y="0"/>
                  </a:moveTo>
                  <a:lnTo>
                    <a:pt x="2890037" y="0"/>
                  </a:lnTo>
                  <a:lnTo>
                    <a:pt x="2890037" y="887590"/>
                  </a:lnTo>
                  <a:lnTo>
                    <a:pt x="2892653" y="887590"/>
                  </a:lnTo>
                  <a:lnTo>
                    <a:pt x="2892653" y="0"/>
                  </a:lnTo>
                  <a:close/>
                </a:path>
                <a:path w="3782059" h="887729">
                  <a:moveTo>
                    <a:pt x="2966758" y="0"/>
                  </a:moveTo>
                  <a:lnTo>
                    <a:pt x="2964142" y="0"/>
                  </a:lnTo>
                  <a:lnTo>
                    <a:pt x="2964142" y="887590"/>
                  </a:lnTo>
                  <a:lnTo>
                    <a:pt x="2966758" y="887590"/>
                  </a:lnTo>
                  <a:lnTo>
                    <a:pt x="2966758" y="0"/>
                  </a:lnTo>
                  <a:close/>
                </a:path>
                <a:path w="3782059" h="887729">
                  <a:moveTo>
                    <a:pt x="3114967" y="0"/>
                  </a:moveTo>
                  <a:lnTo>
                    <a:pt x="3112351" y="0"/>
                  </a:lnTo>
                  <a:lnTo>
                    <a:pt x="3112351" y="887590"/>
                  </a:lnTo>
                  <a:lnTo>
                    <a:pt x="3114967" y="887590"/>
                  </a:lnTo>
                  <a:lnTo>
                    <a:pt x="3114967" y="0"/>
                  </a:lnTo>
                  <a:close/>
                </a:path>
                <a:path w="3782059" h="887729">
                  <a:moveTo>
                    <a:pt x="3189071" y="0"/>
                  </a:moveTo>
                  <a:lnTo>
                    <a:pt x="3186455" y="0"/>
                  </a:lnTo>
                  <a:lnTo>
                    <a:pt x="3186455" y="887590"/>
                  </a:lnTo>
                  <a:lnTo>
                    <a:pt x="3189071" y="887590"/>
                  </a:lnTo>
                  <a:lnTo>
                    <a:pt x="3189071" y="0"/>
                  </a:lnTo>
                  <a:close/>
                </a:path>
                <a:path w="3782059" h="887729">
                  <a:moveTo>
                    <a:pt x="3263176" y="0"/>
                  </a:moveTo>
                  <a:lnTo>
                    <a:pt x="3260560" y="0"/>
                  </a:lnTo>
                  <a:lnTo>
                    <a:pt x="3260560" y="887590"/>
                  </a:lnTo>
                  <a:lnTo>
                    <a:pt x="3263176" y="887590"/>
                  </a:lnTo>
                  <a:lnTo>
                    <a:pt x="3263176" y="0"/>
                  </a:lnTo>
                  <a:close/>
                </a:path>
                <a:path w="3782059" h="887729">
                  <a:moveTo>
                    <a:pt x="3337280" y="0"/>
                  </a:moveTo>
                  <a:lnTo>
                    <a:pt x="3334664" y="0"/>
                  </a:lnTo>
                  <a:lnTo>
                    <a:pt x="3334664" y="887590"/>
                  </a:lnTo>
                  <a:lnTo>
                    <a:pt x="3337280" y="887590"/>
                  </a:lnTo>
                  <a:lnTo>
                    <a:pt x="3337280" y="0"/>
                  </a:lnTo>
                  <a:close/>
                </a:path>
                <a:path w="3782059" h="887729">
                  <a:moveTo>
                    <a:pt x="3411385" y="0"/>
                  </a:moveTo>
                  <a:lnTo>
                    <a:pt x="3408769" y="0"/>
                  </a:lnTo>
                  <a:lnTo>
                    <a:pt x="3408769" y="887590"/>
                  </a:lnTo>
                  <a:lnTo>
                    <a:pt x="3411385" y="887590"/>
                  </a:lnTo>
                  <a:lnTo>
                    <a:pt x="3411385" y="0"/>
                  </a:lnTo>
                  <a:close/>
                </a:path>
                <a:path w="3782059" h="887729">
                  <a:moveTo>
                    <a:pt x="3559594" y="0"/>
                  </a:moveTo>
                  <a:lnTo>
                    <a:pt x="3556965" y="0"/>
                  </a:lnTo>
                  <a:lnTo>
                    <a:pt x="3556965" y="887590"/>
                  </a:lnTo>
                  <a:lnTo>
                    <a:pt x="3559594" y="887590"/>
                  </a:lnTo>
                  <a:lnTo>
                    <a:pt x="3559594" y="0"/>
                  </a:lnTo>
                  <a:close/>
                </a:path>
                <a:path w="3782059" h="887729">
                  <a:moveTo>
                    <a:pt x="3633698" y="0"/>
                  </a:moveTo>
                  <a:lnTo>
                    <a:pt x="3631069" y="0"/>
                  </a:lnTo>
                  <a:lnTo>
                    <a:pt x="3631069" y="887590"/>
                  </a:lnTo>
                  <a:lnTo>
                    <a:pt x="3633698" y="887590"/>
                  </a:lnTo>
                  <a:lnTo>
                    <a:pt x="3633698" y="0"/>
                  </a:lnTo>
                  <a:close/>
                </a:path>
                <a:path w="3782059" h="887729">
                  <a:moveTo>
                    <a:pt x="3707790" y="0"/>
                  </a:moveTo>
                  <a:lnTo>
                    <a:pt x="3705174" y="0"/>
                  </a:lnTo>
                  <a:lnTo>
                    <a:pt x="3705174" y="887590"/>
                  </a:lnTo>
                  <a:lnTo>
                    <a:pt x="3707790" y="887590"/>
                  </a:lnTo>
                  <a:lnTo>
                    <a:pt x="3707790" y="0"/>
                  </a:lnTo>
                  <a:close/>
                </a:path>
                <a:path w="3782059" h="887729">
                  <a:moveTo>
                    <a:pt x="3781895" y="0"/>
                  </a:moveTo>
                  <a:lnTo>
                    <a:pt x="3779278" y="0"/>
                  </a:lnTo>
                  <a:lnTo>
                    <a:pt x="3779278" y="887590"/>
                  </a:lnTo>
                  <a:lnTo>
                    <a:pt x="3781895" y="887590"/>
                  </a:lnTo>
                  <a:lnTo>
                    <a:pt x="3781895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631729" y="4099257"/>
              <a:ext cx="3115310" cy="887730"/>
            </a:xfrm>
            <a:custGeom>
              <a:avLst/>
              <a:gdLst/>
              <a:ahLst/>
              <a:cxnLst/>
              <a:rect l="l" t="t" r="r" b="b"/>
              <a:pathLst>
                <a:path w="3115309" h="887729">
                  <a:moveTo>
                    <a:pt x="2616" y="880097"/>
                  </a:moveTo>
                  <a:lnTo>
                    <a:pt x="0" y="880097"/>
                  </a:lnTo>
                  <a:lnTo>
                    <a:pt x="0" y="887590"/>
                  </a:lnTo>
                  <a:lnTo>
                    <a:pt x="2616" y="887590"/>
                  </a:lnTo>
                  <a:lnTo>
                    <a:pt x="2616" y="880097"/>
                  </a:lnTo>
                  <a:close/>
                </a:path>
                <a:path w="3115309" h="887729">
                  <a:moveTo>
                    <a:pt x="2616" y="0"/>
                  </a:moveTo>
                  <a:lnTo>
                    <a:pt x="0" y="0"/>
                  </a:lnTo>
                  <a:lnTo>
                    <a:pt x="0" y="537197"/>
                  </a:lnTo>
                  <a:lnTo>
                    <a:pt x="2616" y="537197"/>
                  </a:lnTo>
                  <a:lnTo>
                    <a:pt x="2616" y="0"/>
                  </a:lnTo>
                  <a:close/>
                </a:path>
                <a:path w="3115309" h="887729">
                  <a:moveTo>
                    <a:pt x="447243" y="880097"/>
                  </a:moveTo>
                  <a:lnTo>
                    <a:pt x="444627" y="880097"/>
                  </a:lnTo>
                  <a:lnTo>
                    <a:pt x="444627" y="887590"/>
                  </a:lnTo>
                  <a:lnTo>
                    <a:pt x="447243" y="887590"/>
                  </a:lnTo>
                  <a:lnTo>
                    <a:pt x="447243" y="880097"/>
                  </a:lnTo>
                  <a:close/>
                </a:path>
                <a:path w="3115309" h="887729">
                  <a:moveTo>
                    <a:pt x="447243" y="0"/>
                  </a:moveTo>
                  <a:lnTo>
                    <a:pt x="444627" y="0"/>
                  </a:lnTo>
                  <a:lnTo>
                    <a:pt x="444627" y="537197"/>
                  </a:lnTo>
                  <a:lnTo>
                    <a:pt x="447243" y="537197"/>
                  </a:lnTo>
                  <a:lnTo>
                    <a:pt x="447243" y="0"/>
                  </a:lnTo>
                  <a:close/>
                </a:path>
                <a:path w="3115309" h="887729">
                  <a:moveTo>
                    <a:pt x="891870" y="880097"/>
                  </a:moveTo>
                  <a:lnTo>
                    <a:pt x="889241" y="880097"/>
                  </a:lnTo>
                  <a:lnTo>
                    <a:pt x="889241" y="887590"/>
                  </a:lnTo>
                  <a:lnTo>
                    <a:pt x="891870" y="887590"/>
                  </a:lnTo>
                  <a:lnTo>
                    <a:pt x="891870" y="880097"/>
                  </a:lnTo>
                  <a:close/>
                </a:path>
                <a:path w="3115309" h="887729">
                  <a:moveTo>
                    <a:pt x="891870" y="0"/>
                  </a:moveTo>
                  <a:lnTo>
                    <a:pt x="889241" y="0"/>
                  </a:lnTo>
                  <a:lnTo>
                    <a:pt x="889241" y="537197"/>
                  </a:lnTo>
                  <a:lnTo>
                    <a:pt x="891870" y="537197"/>
                  </a:lnTo>
                  <a:lnTo>
                    <a:pt x="891870" y="0"/>
                  </a:lnTo>
                  <a:close/>
                </a:path>
                <a:path w="3115309" h="887729">
                  <a:moveTo>
                    <a:pt x="1336484" y="880097"/>
                  </a:moveTo>
                  <a:lnTo>
                    <a:pt x="1333868" y="880097"/>
                  </a:lnTo>
                  <a:lnTo>
                    <a:pt x="1333868" y="887590"/>
                  </a:lnTo>
                  <a:lnTo>
                    <a:pt x="1336484" y="887590"/>
                  </a:lnTo>
                  <a:lnTo>
                    <a:pt x="1336484" y="880097"/>
                  </a:lnTo>
                  <a:close/>
                </a:path>
                <a:path w="3115309" h="887729">
                  <a:moveTo>
                    <a:pt x="1336484" y="0"/>
                  </a:moveTo>
                  <a:lnTo>
                    <a:pt x="1333868" y="0"/>
                  </a:lnTo>
                  <a:lnTo>
                    <a:pt x="1333868" y="537197"/>
                  </a:lnTo>
                  <a:lnTo>
                    <a:pt x="1336484" y="537197"/>
                  </a:lnTo>
                  <a:lnTo>
                    <a:pt x="1336484" y="0"/>
                  </a:lnTo>
                  <a:close/>
                </a:path>
                <a:path w="3115309" h="887729">
                  <a:moveTo>
                    <a:pt x="1707007" y="880097"/>
                  </a:moveTo>
                  <a:lnTo>
                    <a:pt x="1704390" y="880097"/>
                  </a:lnTo>
                  <a:lnTo>
                    <a:pt x="1704390" y="887590"/>
                  </a:lnTo>
                  <a:lnTo>
                    <a:pt x="1707007" y="887590"/>
                  </a:lnTo>
                  <a:lnTo>
                    <a:pt x="1707007" y="880097"/>
                  </a:lnTo>
                  <a:close/>
                </a:path>
                <a:path w="3115309" h="887729">
                  <a:moveTo>
                    <a:pt x="1707007" y="0"/>
                  </a:moveTo>
                  <a:lnTo>
                    <a:pt x="1704390" y="0"/>
                  </a:lnTo>
                  <a:lnTo>
                    <a:pt x="1704390" y="537197"/>
                  </a:lnTo>
                  <a:lnTo>
                    <a:pt x="1707007" y="537197"/>
                  </a:lnTo>
                  <a:lnTo>
                    <a:pt x="1707007" y="0"/>
                  </a:lnTo>
                  <a:close/>
                </a:path>
                <a:path w="3115309" h="887729">
                  <a:moveTo>
                    <a:pt x="1781111" y="880097"/>
                  </a:moveTo>
                  <a:lnTo>
                    <a:pt x="1778495" y="880097"/>
                  </a:lnTo>
                  <a:lnTo>
                    <a:pt x="1778495" y="887590"/>
                  </a:lnTo>
                  <a:lnTo>
                    <a:pt x="1781111" y="887590"/>
                  </a:lnTo>
                  <a:lnTo>
                    <a:pt x="1781111" y="880097"/>
                  </a:lnTo>
                  <a:close/>
                </a:path>
                <a:path w="3115309" h="887729">
                  <a:moveTo>
                    <a:pt x="1781111" y="0"/>
                  </a:moveTo>
                  <a:lnTo>
                    <a:pt x="1778495" y="0"/>
                  </a:lnTo>
                  <a:lnTo>
                    <a:pt x="1778495" y="537197"/>
                  </a:lnTo>
                  <a:lnTo>
                    <a:pt x="1781111" y="537197"/>
                  </a:lnTo>
                  <a:lnTo>
                    <a:pt x="1781111" y="0"/>
                  </a:lnTo>
                  <a:close/>
                </a:path>
                <a:path w="3115309" h="887729">
                  <a:moveTo>
                    <a:pt x="2151621" y="817524"/>
                  </a:moveTo>
                  <a:lnTo>
                    <a:pt x="2149005" y="817524"/>
                  </a:lnTo>
                  <a:lnTo>
                    <a:pt x="2149005" y="887590"/>
                  </a:lnTo>
                  <a:lnTo>
                    <a:pt x="2151621" y="887590"/>
                  </a:lnTo>
                  <a:lnTo>
                    <a:pt x="2151621" y="817524"/>
                  </a:lnTo>
                  <a:close/>
                </a:path>
                <a:path w="3115309" h="887729">
                  <a:moveTo>
                    <a:pt x="2151621" y="0"/>
                  </a:moveTo>
                  <a:lnTo>
                    <a:pt x="2149005" y="0"/>
                  </a:lnTo>
                  <a:lnTo>
                    <a:pt x="2149005" y="520877"/>
                  </a:lnTo>
                  <a:lnTo>
                    <a:pt x="2151621" y="520877"/>
                  </a:lnTo>
                  <a:lnTo>
                    <a:pt x="2151621" y="0"/>
                  </a:lnTo>
                  <a:close/>
                </a:path>
                <a:path w="3115309" h="887729">
                  <a:moveTo>
                    <a:pt x="2225725" y="817524"/>
                  </a:moveTo>
                  <a:lnTo>
                    <a:pt x="2223109" y="817524"/>
                  </a:lnTo>
                  <a:lnTo>
                    <a:pt x="2223109" y="887590"/>
                  </a:lnTo>
                  <a:lnTo>
                    <a:pt x="2225725" y="887590"/>
                  </a:lnTo>
                  <a:lnTo>
                    <a:pt x="2225725" y="817524"/>
                  </a:lnTo>
                  <a:close/>
                </a:path>
                <a:path w="3115309" h="887729">
                  <a:moveTo>
                    <a:pt x="2225725" y="0"/>
                  </a:moveTo>
                  <a:lnTo>
                    <a:pt x="2223109" y="0"/>
                  </a:lnTo>
                  <a:lnTo>
                    <a:pt x="2223109" y="520877"/>
                  </a:lnTo>
                  <a:lnTo>
                    <a:pt x="2225725" y="520877"/>
                  </a:lnTo>
                  <a:lnTo>
                    <a:pt x="2225725" y="0"/>
                  </a:lnTo>
                  <a:close/>
                </a:path>
                <a:path w="3115309" h="887729">
                  <a:moveTo>
                    <a:pt x="2670352" y="0"/>
                  </a:moveTo>
                  <a:lnTo>
                    <a:pt x="2667736" y="0"/>
                  </a:lnTo>
                  <a:lnTo>
                    <a:pt x="2667736" y="887590"/>
                  </a:lnTo>
                  <a:lnTo>
                    <a:pt x="2670352" y="887590"/>
                  </a:lnTo>
                  <a:lnTo>
                    <a:pt x="2670352" y="0"/>
                  </a:lnTo>
                  <a:close/>
                </a:path>
                <a:path w="3115309" h="887729">
                  <a:moveTo>
                    <a:pt x="3114979" y="0"/>
                  </a:moveTo>
                  <a:lnTo>
                    <a:pt x="3112351" y="0"/>
                  </a:lnTo>
                  <a:lnTo>
                    <a:pt x="3112351" y="887590"/>
                  </a:lnTo>
                  <a:lnTo>
                    <a:pt x="3114979" y="887590"/>
                  </a:lnTo>
                  <a:lnTo>
                    <a:pt x="3114979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202628" y="4099240"/>
              <a:ext cx="3910329" cy="887730"/>
            </a:xfrm>
            <a:custGeom>
              <a:avLst/>
              <a:gdLst/>
              <a:ahLst/>
              <a:cxnLst/>
              <a:rect l="l" t="t" r="r" b="b"/>
              <a:pathLst>
                <a:path w="3910330" h="887729">
                  <a:moveTo>
                    <a:pt x="0" y="887606"/>
                  </a:moveTo>
                  <a:lnTo>
                    <a:pt x="3909812" y="887606"/>
                  </a:lnTo>
                  <a:lnTo>
                    <a:pt x="3909812" y="0"/>
                  </a:lnTo>
                  <a:lnTo>
                    <a:pt x="0" y="0"/>
                  </a:lnTo>
                  <a:lnTo>
                    <a:pt x="0" y="887606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202628" y="4046045"/>
              <a:ext cx="3910329" cy="42545"/>
            </a:xfrm>
            <a:custGeom>
              <a:avLst/>
              <a:gdLst/>
              <a:ahLst/>
              <a:cxnLst/>
              <a:rect l="l" t="t" r="r" b="b"/>
              <a:pathLst>
                <a:path w="3910330" h="42545">
                  <a:moveTo>
                    <a:pt x="3909812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3909812" y="42430"/>
                  </a:lnTo>
                  <a:lnTo>
                    <a:pt x="390981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202628" y="4046045"/>
              <a:ext cx="3910329" cy="42545"/>
            </a:xfrm>
            <a:custGeom>
              <a:avLst/>
              <a:gdLst/>
              <a:ahLst/>
              <a:cxnLst/>
              <a:rect l="l" t="t" r="r" b="b"/>
              <a:pathLst>
                <a:path w="3910330" h="42545">
                  <a:moveTo>
                    <a:pt x="0" y="42430"/>
                  </a:moveTo>
                  <a:lnTo>
                    <a:pt x="3909812" y="42430"/>
                  </a:lnTo>
                  <a:lnTo>
                    <a:pt x="3909812" y="0"/>
                  </a:lnTo>
                  <a:lnTo>
                    <a:pt x="0" y="0"/>
                  </a:lnTo>
                  <a:lnTo>
                    <a:pt x="0" y="42430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254974" y="4986847"/>
              <a:ext cx="3602354" cy="782320"/>
            </a:xfrm>
            <a:custGeom>
              <a:avLst/>
              <a:gdLst/>
              <a:ahLst/>
              <a:cxnLst/>
              <a:rect l="l" t="t" r="r" b="b"/>
              <a:pathLst>
                <a:path w="3602355" h="782320">
                  <a:moveTo>
                    <a:pt x="1427276" y="0"/>
                  </a:moveTo>
                  <a:lnTo>
                    <a:pt x="0" y="0"/>
                  </a:lnTo>
                  <a:lnTo>
                    <a:pt x="0" y="781977"/>
                  </a:lnTo>
                  <a:lnTo>
                    <a:pt x="1427276" y="781977"/>
                  </a:lnTo>
                  <a:lnTo>
                    <a:pt x="1427276" y="0"/>
                  </a:lnTo>
                  <a:close/>
                </a:path>
                <a:path w="3602355" h="782320">
                  <a:moveTo>
                    <a:pt x="2711335" y="0"/>
                  </a:moveTo>
                  <a:lnTo>
                    <a:pt x="2709100" y="0"/>
                  </a:lnTo>
                  <a:lnTo>
                    <a:pt x="2709100" y="781977"/>
                  </a:lnTo>
                  <a:lnTo>
                    <a:pt x="2711335" y="781977"/>
                  </a:lnTo>
                  <a:lnTo>
                    <a:pt x="2711335" y="0"/>
                  </a:lnTo>
                  <a:close/>
                </a:path>
                <a:path w="3602355" h="782320">
                  <a:moveTo>
                    <a:pt x="3602088" y="0"/>
                  </a:moveTo>
                  <a:lnTo>
                    <a:pt x="2806865" y="0"/>
                  </a:lnTo>
                  <a:lnTo>
                    <a:pt x="2806865" y="781977"/>
                  </a:lnTo>
                  <a:lnTo>
                    <a:pt x="3602088" y="781977"/>
                  </a:lnTo>
                  <a:lnTo>
                    <a:pt x="3602088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254974" y="5768825"/>
              <a:ext cx="3602354" cy="59055"/>
            </a:xfrm>
            <a:custGeom>
              <a:avLst/>
              <a:gdLst/>
              <a:ahLst/>
              <a:cxnLst/>
              <a:rect l="l" t="t" r="r" b="b"/>
              <a:pathLst>
                <a:path w="3602355" h="59054">
                  <a:moveTo>
                    <a:pt x="1427276" y="0"/>
                  </a:moveTo>
                  <a:lnTo>
                    <a:pt x="0" y="0"/>
                  </a:lnTo>
                  <a:lnTo>
                    <a:pt x="0" y="59016"/>
                  </a:lnTo>
                  <a:lnTo>
                    <a:pt x="1427276" y="59016"/>
                  </a:lnTo>
                  <a:lnTo>
                    <a:pt x="1427276" y="0"/>
                  </a:lnTo>
                  <a:close/>
                </a:path>
                <a:path w="3602355" h="59054">
                  <a:moveTo>
                    <a:pt x="2711335" y="0"/>
                  </a:moveTo>
                  <a:lnTo>
                    <a:pt x="2709100" y="0"/>
                  </a:lnTo>
                  <a:lnTo>
                    <a:pt x="2709100" y="59016"/>
                  </a:lnTo>
                  <a:lnTo>
                    <a:pt x="2711335" y="59016"/>
                  </a:lnTo>
                  <a:lnTo>
                    <a:pt x="2711335" y="0"/>
                  </a:lnTo>
                  <a:close/>
                </a:path>
                <a:path w="3602355" h="59054">
                  <a:moveTo>
                    <a:pt x="3602088" y="0"/>
                  </a:moveTo>
                  <a:lnTo>
                    <a:pt x="2806865" y="0"/>
                  </a:lnTo>
                  <a:lnTo>
                    <a:pt x="2806865" y="59016"/>
                  </a:lnTo>
                  <a:lnTo>
                    <a:pt x="3602088" y="59016"/>
                  </a:lnTo>
                  <a:lnTo>
                    <a:pt x="3602088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254983" y="4841430"/>
              <a:ext cx="3602354" cy="986790"/>
            </a:xfrm>
            <a:custGeom>
              <a:avLst/>
              <a:gdLst/>
              <a:ahLst/>
              <a:cxnLst/>
              <a:rect l="l" t="t" r="r" b="b"/>
              <a:pathLst>
                <a:path w="3602355" h="986789">
                  <a:moveTo>
                    <a:pt x="0" y="986403"/>
                  </a:moveTo>
                  <a:lnTo>
                    <a:pt x="3602090" y="986403"/>
                  </a:lnTo>
                  <a:lnTo>
                    <a:pt x="3602090" y="0"/>
                  </a:lnTo>
                  <a:lnTo>
                    <a:pt x="0" y="0"/>
                  </a:lnTo>
                  <a:lnTo>
                    <a:pt x="0" y="986403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247810" y="4099240"/>
              <a:ext cx="3609340" cy="887730"/>
            </a:xfrm>
            <a:custGeom>
              <a:avLst/>
              <a:gdLst/>
              <a:ahLst/>
              <a:cxnLst/>
              <a:rect l="l" t="t" r="r" b="b"/>
              <a:pathLst>
                <a:path w="3609340" h="887729">
                  <a:moveTo>
                    <a:pt x="3609263" y="0"/>
                  </a:moveTo>
                  <a:lnTo>
                    <a:pt x="0" y="0"/>
                  </a:lnTo>
                  <a:lnTo>
                    <a:pt x="0" y="887606"/>
                  </a:lnTo>
                  <a:lnTo>
                    <a:pt x="3609263" y="887606"/>
                  </a:lnTo>
                  <a:lnTo>
                    <a:pt x="36092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292693" y="4099257"/>
              <a:ext cx="3559810" cy="887730"/>
            </a:xfrm>
            <a:custGeom>
              <a:avLst/>
              <a:gdLst/>
              <a:ahLst/>
              <a:cxnLst/>
              <a:rect l="l" t="t" r="r" b="b"/>
              <a:pathLst>
                <a:path w="3559809" h="887729">
                  <a:moveTo>
                    <a:pt x="2616" y="0"/>
                  </a:moveTo>
                  <a:lnTo>
                    <a:pt x="0" y="0"/>
                  </a:lnTo>
                  <a:lnTo>
                    <a:pt x="0" y="887590"/>
                  </a:lnTo>
                  <a:lnTo>
                    <a:pt x="2616" y="887590"/>
                  </a:lnTo>
                  <a:lnTo>
                    <a:pt x="2616" y="0"/>
                  </a:lnTo>
                  <a:close/>
                </a:path>
                <a:path w="3559809" h="887729">
                  <a:moveTo>
                    <a:pt x="76720" y="0"/>
                  </a:moveTo>
                  <a:lnTo>
                    <a:pt x="74104" y="0"/>
                  </a:lnTo>
                  <a:lnTo>
                    <a:pt x="74104" y="887590"/>
                  </a:lnTo>
                  <a:lnTo>
                    <a:pt x="76720" y="887590"/>
                  </a:lnTo>
                  <a:lnTo>
                    <a:pt x="76720" y="0"/>
                  </a:lnTo>
                  <a:close/>
                </a:path>
                <a:path w="3559809" h="887729">
                  <a:moveTo>
                    <a:pt x="150825" y="0"/>
                  </a:moveTo>
                  <a:lnTo>
                    <a:pt x="148209" y="0"/>
                  </a:lnTo>
                  <a:lnTo>
                    <a:pt x="148209" y="887590"/>
                  </a:lnTo>
                  <a:lnTo>
                    <a:pt x="150825" y="887590"/>
                  </a:lnTo>
                  <a:lnTo>
                    <a:pt x="150825" y="0"/>
                  </a:lnTo>
                  <a:close/>
                </a:path>
                <a:path w="3559809" h="887729">
                  <a:moveTo>
                    <a:pt x="224929" y="0"/>
                  </a:moveTo>
                  <a:lnTo>
                    <a:pt x="222313" y="0"/>
                  </a:lnTo>
                  <a:lnTo>
                    <a:pt x="222313" y="887590"/>
                  </a:lnTo>
                  <a:lnTo>
                    <a:pt x="224929" y="887590"/>
                  </a:lnTo>
                  <a:lnTo>
                    <a:pt x="224929" y="0"/>
                  </a:lnTo>
                  <a:close/>
                </a:path>
                <a:path w="3559809" h="887729">
                  <a:moveTo>
                    <a:pt x="299034" y="0"/>
                  </a:moveTo>
                  <a:lnTo>
                    <a:pt x="296405" y="0"/>
                  </a:lnTo>
                  <a:lnTo>
                    <a:pt x="296405" y="887590"/>
                  </a:lnTo>
                  <a:lnTo>
                    <a:pt x="299034" y="887590"/>
                  </a:lnTo>
                  <a:lnTo>
                    <a:pt x="299034" y="0"/>
                  </a:lnTo>
                  <a:close/>
                </a:path>
                <a:path w="3559809" h="887729">
                  <a:moveTo>
                    <a:pt x="373138" y="0"/>
                  </a:moveTo>
                  <a:lnTo>
                    <a:pt x="370509" y="0"/>
                  </a:lnTo>
                  <a:lnTo>
                    <a:pt x="370509" y="887590"/>
                  </a:lnTo>
                  <a:lnTo>
                    <a:pt x="373138" y="887590"/>
                  </a:lnTo>
                  <a:lnTo>
                    <a:pt x="373138" y="0"/>
                  </a:lnTo>
                  <a:close/>
                </a:path>
                <a:path w="3559809" h="887729">
                  <a:moveTo>
                    <a:pt x="447243" y="0"/>
                  </a:moveTo>
                  <a:lnTo>
                    <a:pt x="444614" y="0"/>
                  </a:lnTo>
                  <a:lnTo>
                    <a:pt x="444614" y="887590"/>
                  </a:lnTo>
                  <a:lnTo>
                    <a:pt x="447243" y="887590"/>
                  </a:lnTo>
                  <a:lnTo>
                    <a:pt x="447243" y="0"/>
                  </a:lnTo>
                  <a:close/>
                </a:path>
                <a:path w="3559809" h="887729">
                  <a:moveTo>
                    <a:pt x="521335" y="0"/>
                  </a:moveTo>
                  <a:lnTo>
                    <a:pt x="518718" y="0"/>
                  </a:lnTo>
                  <a:lnTo>
                    <a:pt x="518718" y="887590"/>
                  </a:lnTo>
                  <a:lnTo>
                    <a:pt x="521335" y="887590"/>
                  </a:lnTo>
                  <a:lnTo>
                    <a:pt x="521335" y="0"/>
                  </a:lnTo>
                  <a:close/>
                </a:path>
                <a:path w="3559809" h="887729">
                  <a:moveTo>
                    <a:pt x="595439" y="748068"/>
                  </a:moveTo>
                  <a:lnTo>
                    <a:pt x="592823" y="748068"/>
                  </a:lnTo>
                  <a:lnTo>
                    <a:pt x="592823" y="887590"/>
                  </a:lnTo>
                  <a:lnTo>
                    <a:pt x="595439" y="887590"/>
                  </a:lnTo>
                  <a:lnTo>
                    <a:pt x="595439" y="748068"/>
                  </a:lnTo>
                  <a:close/>
                </a:path>
                <a:path w="3559809" h="887729">
                  <a:moveTo>
                    <a:pt x="595439" y="0"/>
                  </a:moveTo>
                  <a:lnTo>
                    <a:pt x="592823" y="0"/>
                  </a:lnTo>
                  <a:lnTo>
                    <a:pt x="592823" y="451421"/>
                  </a:lnTo>
                  <a:lnTo>
                    <a:pt x="595439" y="451421"/>
                  </a:lnTo>
                  <a:lnTo>
                    <a:pt x="595439" y="0"/>
                  </a:lnTo>
                  <a:close/>
                </a:path>
                <a:path w="3559809" h="887729">
                  <a:moveTo>
                    <a:pt x="669544" y="748068"/>
                  </a:moveTo>
                  <a:lnTo>
                    <a:pt x="666927" y="748068"/>
                  </a:lnTo>
                  <a:lnTo>
                    <a:pt x="666927" y="887590"/>
                  </a:lnTo>
                  <a:lnTo>
                    <a:pt x="669544" y="887590"/>
                  </a:lnTo>
                  <a:lnTo>
                    <a:pt x="669544" y="748068"/>
                  </a:lnTo>
                  <a:close/>
                </a:path>
                <a:path w="3559809" h="887729">
                  <a:moveTo>
                    <a:pt x="669544" y="0"/>
                  </a:moveTo>
                  <a:lnTo>
                    <a:pt x="666927" y="0"/>
                  </a:lnTo>
                  <a:lnTo>
                    <a:pt x="666927" y="451421"/>
                  </a:lnTo>
                  <a:lnTo>
                    <a:pt x="669544" y="451421"/>
                  </a:lnTo>
                  <a:lnTo>
                    <a:pt x="669544" y="0"/>
                  </a:lnTo>
                  <a:close/>
                </a:path>
                <a:path w="3559809" h="887729">
                  <a:moveTo>
                    <a:pt x="743648" y="748068"/>
                  </a:moveTo>
                  <a:lnTo>
                    <a:pt x="741032" y="748068"/>
                  </a:lnTo>
                  <a:lnTo>
                    <a:pt x="741032" y="887590"/>
                  </a:lnTo>
                  <a:lnTo>
                    <a:pt x="743648" y="887590"/>
                  </a:lnTo>
                  <a:lnTo>
                    <a:pt x="743648" y="748068"/>
                  </a:lnTo>
                  <a:close/>
                </a:path>
                <a:path w="3559809" h="887729">
                  <a:moveTo>
                    <a:pt x="743648" y="0"/>
                  </a:moveTo>
                  <a:lnTo>
                    <a:pt x="741032" y="0"/>
                  </a:lnTo>
                  <a:lnTo>
                    <a:pt x="741032" y="451421"/>
                  </a:lnTo>
                  <a:lnTo>
                    <a:pt x="743648" y="451421"/>
                  </a:lnTo>
                  <a:lnTo>
                    <a:pt x="743648" y="0"/>
                  </a:lnTo>
                  <a:close/>
                </a:path>
                <a:path w="3559809" h="887729">
                  <a:moveTo>
                    <a:pt x="817753" y="748068"/>
                  </a:moveTo>
                  <a:lnTo>
                    <a:pt x="815136" y="748068"/>
                  </a:lnTo>
                  <a:lnTo>
                    <a:pt x="815136" y="887590"/>
                  </a:lnTo>
                  <a:lnTo>
                    <a:pt x="817753" y="887590"/>
                  </a:lnTo>
                  <a:lnTo>
                    <a:pt x="817753" y="748068"/>
                  </a:lnTo>
                  <a:close/>
                </a:path>
                <a:path w="3559809" h="887729">
                  <a:moveTo>
                    <a:pt x="817753" y="0"/>
                  </a:moveTo>
                  <a:lnTo>
                    <a:pt x="815136" y="0"/>
                  </a:lnTo>
                  <a:lnTo>
                    <a:pt x="815136" y="451421"/>
                  </a:lnTo>
                  <a:lnTo>
                    <a:pt x="817753" y="451421"/>
                  </a:lnTo>
                  <a:lnTo>
                    <a:pt x="817753" y="0"/>
                  </a:lnTo>
                  <a:close/>
                </a:path>
                <a:path w="3559809" h="887729">
                  <a:moveTo>
                    <a:pt x="891857" y="0"/>
                  </a:moveTo>
                  <a:lnTo>
                    <a:pt x="889241" y="0"/>
                  </a:lnTo>
                  <a:lnTo>
                    <a:pt x="889241" y="887590"/>
                  </a:lnTo>
                  <a:lnTo>
                    <a:pt x="891857" y="887590"/>
                  </a:lnTo>
                  <a:lnTo>
                    <a:pt x="891857" y="0"/>
                  </a:lnTo>
                  <a:close/>
                </a:path>
                <a:path w="3559809" h="887729">
                  <a:moveTo>
                    <a:pt x="965962" y="0"/>
                  </a:moveTo>
                  <a:lnTo>
                    <a:pt x="963345" y="0"/>
                  </a:lnTo>
                  <a:lnTo>
                    <a:pt x="963345" y="887590"/>
                  </a:lnTo>
                  <a:lnTo>
                    <a:pt x="965962" y="887590"/>
                  </a:lnTo>
                  <a:lnTo>
                    <a:pt x="965962" y="0"/>
                  </a:lnTo>
                  <a:close/>
                </a:path>
                <a:path w="3559809" h="887729">
                  <a:moveTo>
                    <a:pt x="1040066" y="744766"/>
                  </a:moveTo>
                  <a:lnTo>
                    <a:pt x="1037450" y="744766"/>
                  </a:lnTo>
                  <a:lnTo>
                    <a:pt x="1037450" y="887590"/>
                  </a:lnTo>
                  <a:lnTo>
                    <a:pt x="1040066" y="887590"/>
                  </a:lnTo>
                  <a:lnTo>
                    <a:pt x="1040066" y="744766"/>
                  </a:lnTo>
                  <a:close/>
                </a:path>
                <a:path w="3559809" h="887729">
                  <a:moveTo>
                    <a:pt x="1040066" y="0"/>
                  </a:moveTo>
                  <a:lnTo>
                    <a:pt x="1037450" y="0"/>
                  </a:lnTo>
                  <a:lnTo>
                    <a:pt x="1037450" y="448119"/>
                  </a:lnTo>
                  <a:lnTo>
                    <a:pt x="1040066" y="448119"/>
                  </a:lnTo>
                  <a:lnTo>
                    <a:pt x="1040066" y="0"/>
                  </a:lnTo>
                  <a:close/>
                </a:path>
                <a:path w="3559809" h="887729">
                  <a:moveTo>
                    <a:pt x="1114171" y="744766"/>
                  </a:moveTo>
                  <a:lnTo>
                    <a:pt x="1111554" y="744766"/>
                  </a:lnTo>
                  <a:lnTo>
                    <a:pt x="1111554" y="887590"/>
                  </a:lnTo>
                  <a:lnTo>
                    <a:pt x="1114171" y="887590"/>
                  </a:lnTo>
                  <a:lnTo>
                    <a:pt x="1114171" y="744766"/>
                  </a:lnTo>
                  <a:close/>
                </a:path>
                <a:path w="3559809" h="887729">
                  <a:moveTo>
                    <a:pt x="1114171" y="0"/>
                  </a:moveTo>
                  <a:lnTo>
                    <a:pt x="1111554" y="0"/>
                  </a:lnTo>
                  <a:lnTo>
                    <a:pt x="1111554" y="448119"/>
                  </a:lnTo>
                  <a:lnTo>
                    <a:pt x="1114171" y="448119"/>
                  </a:lnTo>
                  <a:lnTo>
                    <a:pt x="1114171" y="0"/>
                  </a:lnTo>
                  <a:close/>
                </a:path>
                <a:path w="3559809" h="887729">
                  <a:moveTo>
                    <a:pt x="1188275" y="744766"/>
                  </a:moveTo>
                  <a:lnTo>
                    <a:pt x="1185659" y="744766"/>
                  </a:lnTo>
                  <a:lnTo>
                    <a:pt x="1185659" y="887590"/>
                  </a:lnTo>
                  <a:lnTo>
                    <a:pt x="1188275" y="887590"/>
                  </a:lnTo>
                  <a:lnTo>
                    <a:pt x="1188275" y="744766"/>
                  </a:lnTo>
                  <a:close/>
                </a:path>
                <a:path w="3559809" h="887729">
                  <a:moveTo>
                    <a:pt x="1188275" y="0"/>
                  </a:moveTo>
                  <a:lnTo>
                    <a:pt x="1185659" y="0"/>
                  </a:lnTo>
                  <a:lnTo>
                    <a:pt x="1185659" y="448119"/>
                  </a:lnTo>
                  <a:lnTo>
                    <a:pt x="1188275" y="448119"/>
                  </a:lnTo>
                  <a:lnTo>
                    <a:pt x="1188275" y="0"/>
                  </a:lnTo>
                  <a:close/>
                </a:path>
                <a:path w="3559809" h="887729">
                  <a:moveTo>
                    <a:pt x="1262380" y="744766"/>
                  </a:moveTo>
                  <a:lnTo>
                    <a:pt x="1259763" y="744766"/>
                  </a:lnTo>
                  <a:lnTo>
                    <a:pt x="1259763" y="887590"/>
                  </a:lnTo>
                  <a:lnTo>
                    <a:pt x="1262380" y="887590"/>
                  </a:lnTo>
                  <a:lnTo>
                    <a:pt x="1262380" y="744766"/>
                  </a:lnTo>
                  <a:close/>
                </a:path>
                <a:path w="3559809" h="887729">
                  <a:moveTo>
                    <a:pt x="1262380" y="0"/>
                  </a:moveTo>
                  <a:lnTo>
                    <a:pt x="1259763" y="0"/>
                  </a:lnTo>
                  <a:lnTo>
                    <a:pt x="1259763" y="448119"/>
                  </a:lnTo>
                  <a:lnTo>
                    <a:pt x="1262380" y="448119"/>
                  </a:lnTo>
                  <a:lnTo>
                    <a:pt x="1262380" y="0"/>
                  </a:lnTo>
                  <a:close/>
                </a:path>
                <a:path w="3559809" h="887729">
                  <a:moveTo>
                    <a:pt x="1336484" y="0"/>
                  </a:moveTo>
                  <a:lnTo>
                    <a:pt x="1333868" y="0"/>
                  </a:lnTo>
                  <a:lnTo>
                    <a:pt x="1333868" y="887590"/>
                  </a:lnTo>
                  <a:lnTo>
                    <a:pt x="1336484" y="887590"/>
                  </a:lnTo>
                  <a:lnTo>
                    <a:pt x="1336484" y="0"/>
                  </a:lnTo>
                  <a:close/>
                </a:path>
                <a:path w="3559809" h="887729">
                  <a:moveTo>
                    <a:pt x="1410589" y="721106"/>
                  </a:moveTo>
                  <a:lnTo>
                    <a:pt x="1407960" y="721106"/>
                  </a:lnTo>
                  <a:lnTo>
                    <a:pt x="1407960" y="724281"/>
                  </a:lnTo>
                  <a:lnTo>
                    <a:pt x="1410589" y="724281"/>
                  </a:lnTo>
                  <a:lnTo>
                    <a:pt x="1410589" y="721106"/>
                  </a:lnTo>
                  <a:close/>
                </a:path>
                <a:path w="3559809" h="887729">
                  <a:moveTo>
                    <a:pt x="1410589" y="0"/>
                  </a:moveTo>
                  <a:lnTo>
                    <a:pt x="1407960" y="0"/>
                  </a:lnTo>
                  <a:lnTo>
                    <a:pt x="1407960" y="442315"/>
                  </a:lnTo>
                  <a:lnTo>
                    <a:pt x="1410589" y="442315"/>
                  </a:lnTo>
                  <a:lnTo>
                    <a:pt x="1410589" y="0"/>
                  </a:lnTo>
                  <a:close/>
                </a:path>
                <a:path w="3559809" h="887729">
                  <a:moveTo>
                    <a:pt x="1484680" y="721106"/>
                  </a:moveTo>
                  <a:lnTo>
                    <a:pt x="1482064" y="721106"/>
                  </a:lnTo>
                  <a:lnTo>
                    <a:pt x="1482064" y="724281"/>
                  </a:lnTo>
                  <a:lnTo>
                    <a:pt x="1484680" y="724281"/>
                  </a:lnTo>
                  <a:lnTo>
                    <a:pt x="1484680" y="721106"/>
                  </a:lnTo>
                  <a:close/>
                </a:path>
                <a:path w="3559809" h="887729">
                  <a:moveTo>
                    <a:pt x="1484680" y="0"/>
                  </a:moveTo>
                  <a:lnTo>
                    <a:pt x="1482064" y="0"/>
                  </a:lnTo>
                  <a:lnTo>
                    <a:pt x="1482064" y="442315"/>
                  </a:lnTo>
                  <a:lnTo>
                    <a:pt x="1484680" y="442315"/>
                  </a:lnTo>
                  <a:lnTo>
                    <a:pt x="1484680" y="0"/>
                  </a:lnTo>
                  <a:close/>
                </a:path>
                <a:path w="3559809" h="887729">
                  <a:moveTo>
                    <a:pt x="1558785" y="723480"/>
                  </a:moveTo>
                  <a:lnTo>
                    <a:pt x="1556169" y="723480"/>
                  </a:lnTo>
                  <a:lnTo>
                    <a:pt x="1556169" y="730211"/>
                  </a:lnTo>
                  <a:lnTo>
                    <a:pt x="1558785" y="730211"/>
                  </a:lnTo>
                  <a:lnTo>
                    <a:pt x="1558785" y="723480"/>
                  </a:lnTo>
                  <a:close/>
                </a:path>
                <a:path w="3559809" h="887729">
                  <a:moveTo>
                    <a:pt x="1558785" y="0"/>
                  </a:moveTo>
                  <a:lnTo>
                    <a:pt x="1556169" y="0"/>
                  </a:lnTo>
                  <a:lnTo>
                    <a:pt x="1556169" y="442302"/>
                  </a:lnTo>
                  <a:lnTo>
                    <a:pt x="1558785" y="442302"/>
                  </a:lnTo>
                  <a:lnTo>
                    <a:pt x="1558785" y="0"/>
                  </a:lnTo>
                  <a:close/>
                </a:path>
                <a:path w="3559809" h="887729">
                  <a:moveTo>
                    <a:pt x="1632902" y="723480"/>
                  </a:moveTo>
                  <a:lnTo>
                    <a:pt x="1630273" y="723480"/>
                  </a:lnTo>
                  <a:lnTo>
                    <a:pt x="1630273" y="730211"/>
                  </a:lnTo>
                  <a:lnTo>
                    <a:pt x="1632902" y="730211"/>
                  </a:lnTo>
                  <a:lnTo>
                    <a:pt x="1632902" y="723480"/>
                  </a:lnTo>
                  <a:close/>
                </a:path>
                <a:path w="3559809" h="887729">
                  <a:moveTo>
                    <a:pt x="1632902" y="0"/>
                  </a:moveTo>
                  <a:lnTo>
                    <a:pt x="1630273" y="0"/>
                  </a:lnTo>
                  <a:lnTo>
                    <a:pt x="1630273" y="442302"/>
                  </a:lnTo>
                  <a:lnTo>
                    <a:pt x="1632902" y="442302"/>
                  </a:lnTo>
                  <a:lnTo>
                    <a:pt x="1632902" y="0"/>
                  </a:lnTo>
                  <a:close/>
                </a:path>
                <a:path w="3559809" h="887729">
                  <a:moveTo>
                    <a:pt x="1706994" y="723480"/>
                  </a:moveTo>
                  <a:lnTo>
                    <a:pt x="1704378" y="723480"/>
                  </a:lnTo>
                  <a:lnTo>
                    <a:pt x="1704378" y="730211"/>
                  </a:lnTo>
                  <a:lnTo>
                    <a:pt x="1706994" y="730211"/>
                  </a:lnTo>
                  <a:lnTo>
                    <a:pt x="1706994" y="723480"/>
                  </a:lnTo>
                  <a:close/>
                </a:path>
                <a:path w="3559809" h="887729">
                  <a:moveTo>
                    <a:pt x="1706994" y="0"/>
                  </a:moveTo>
                  <a:lnTo>
                    <a:pt x="1704378" y="0"/>
                  </a:lnTo>
                  <a:lnTo>
                    <a:pt x="1704378" y="442302"/>
                  </a:lnTo>
                  <a:lnTo>
                    <a:pt x="1706994" y="442302"/>
                  </a:lnTo>
                  <a:lnTo>
                    <a:pt x="1706994" y="0"/>
                  </a:lnTo>
                  <a:close/>
                </a:path>
                <a:path w="3559809" h="887729">
                  <a:moveTo>
                    <a:pt x="1781098" y="723480"/>
                  </a:moveTo>
                  <a:lnTo>
                    <a:pt x="1778482" y="723480"/>
                  </a:lnTo>
                  <a:lnTo>
                    <a:pt x="1778482" y="730211"/>
                  </a:lnTo>
                  <a:lnTo>
                    <a:pt x="1781098" y="730211"/>
                  </a:lnTo>
                  <a:lnTo>
                    <a:pt x="1781098" y="723480"/>
                  </a:lnTo>
                  <a:close/>
                </a:path>
                <a:path w="3559809" h="887729">
                  <a:moveTo>
                    <a:pt x="1781098" y="0"/>
                  </a:moveTo>
                  <a:lnTo>
                    <a:pt x="1778482" y="0"/>
                  </a:lnTo>
                  <a:lnTo>
                    <a:pt x="1778482" y="442302"/>
                  </a:lnTo>
                  <a:lnTo>
                    <a:pt x="1781098" y="442302"/>
                  </a:lnTo>
                  <a:lnTo>
                    <a:pt x="1781098" y="0"/>
                  </a:lnTo>
                  <a:close/>
                </a:path>
                <a:path w="3559809" h="887729">
                  <a:moveTo>
                    <a:pt x="1855203" y="723480"/>
                  </a:moveTo>
                  <a:lnTo>
                    <a:pt x="1852587" y="723480"/>
                  </a:lnTo>
                  <a:lnTo>
                    <a:pt x="1852587" y="730211"/>
                  </a:lnTo>
                  <a:lnTo>
                    <a:pt x="1855203" y="730211"/>
                  </a:lnTo>
                  <a:lnTo>
                    <a:pt x="1855203" y="723480"/>
                  </a:lnTo>
                  <a:close/>
                </a:path>
                <a:path w="3559809" h="887729">
                  <a:moveTo>
                    <a:pt x="1855203" y="0"/>
                  </a:moveTo>
                  <a:lnTo>
                    <a:pt x="1852587" y="0"/>
                  </a:lnTo>
                  <a:lnTo>
                    <a:pt x="1852587" y="442302"/>
                  </a:lnTo>
                  <a:lnTo>
                    <a:pt x="1855203" y="442302"/>
                  </a:lnTo>
                  <a:lnTo>
                    <a:pt x="1855203" y="0"/>
                  </a:lnTo>
                  <a:close/>
                </a:path>
                <a:path w="3559809" h="887729">
                  <a:moveTo>
                    <a:pt x="1929307" y="723480"/>
                  </a:moveTo>
                  <a:lnTo>
                    <a:pt x="1926691" y="723480"/>
                  </a:lnTo>
                  <a:lnTo>
                    <a:pt x="1926691" y="730211"/>
                  </a:lnTo>
                  <a:lnTo>
                    <a:pt x="1929307" y="730211"/>
                  </a:lnTo>
                  <a:lnTo>
                    <a:pt x="1929307" y="723480"/>
                  </a:lnTo>
                  <a:close/>
                </a:path>
                <a:path w="3559809" h="887729">
                  <a:moveTo>
                    <a:pt x="1929307" y="0"/>
                  </a:moveTo>
                  <a:lnTo>
                    <a:pt x="1926691" y="0"/>
                  </a:lnTo>
                  <a:lnTo>
                    <a:pt x="1926691" y="442302"/>
                  </a:lnTo>
                  <a:lnTo>
                    <a:pt x="1929307" y="442302"/>
                  </a:lnTo>
                  <a:lnTo>
                    <a:pt x="1929307" y="0"/>
                  </a:lnTo>
                  <a:close/>
                </a:path>
                <a:path w="3559809" h="887729">
                  <a:moveTo>
                    <a:pt x="2003412" y="723480"/>
                  </a:moveTo>
                  <a:lnTo>
                    <a:pt x="2000796" y="723480"/>
                  </a:lnTo>
                  <a:lnTo>
                    <a:pt x="2000796" y="730211"/>
                  </a:lnTo>
                  <a:lnTo>
                    <a:pt x="2003412" y="730211"/>
                  </a:lnTo>
                  <a:lnTo>
                    <a:pt x="2003412" y="723480"/>
                  </a:lnTo>
                  <a:close/>
                </a:path>
                <a:path w="3559809" h="887729">
                  <a:moveTo>
                    <a:pt x="2003412" y="0"/>
                  </a:moveTo>
                  <a:lnTo>
                    <a:pt x="2000796" y="0"/>
                  </a:lnTo>
                  <a:lnTo>
                    <a:pt x="2000796" y="442302"/>
                  </a:lnTo>
                  <a:lnTo>
                    <a:pt x="2003412" y="442302"/>
                  </a:lnTo>
                  <a:lnTo>
                    <a:pt x="2003412" y="0"/>
                  </a:lnTo>
                  <a:close/>
                </a:path>
                <a:path w="3559809" h="887729">
                  <a:moveTo>
                    <a:pt x="2077516" y="723480"/>
                  </a:moveTo>
                  <a:lnTo>
                    <a:pt x="2074900" y="723480"/>
                  </a:lnTo>
                  <a:lnTo>
                    <a:pt x="2074900" y="730211"/>
                  </a:lnTo>
                  <a:lnTo>
                    <a:pt x="2077516" y="730211"/>
                  </a:lnTo>
                  <a:lnTo>
                    <a:pt x="2077516" y="723480"/>
                  </a:lnTo>
                  <a:close/>
                </a:path>
                <a:path w="3559809" h="887729">
                  <a:moveTo>
                    <a:pt x="2077516" y="0"/>
                  </a:moveTo>
                  <a:lnTo>
                    <a:pt x="2074900" y="0"/>
                  </a:lnTo>
                  <a:lnTo>
                    <a:pt x="2074900" y="442302"/>
                  </a:lnTo>
                  <a:lnTo>
                    <a:pt x="2077516" y="442302"/>
                  </a:lnTo>
                  <a:lnTo>
                    <a:pt x="2077516" y="0"/>
                  </a:lnTo>
                  <a:close/>
                </a:path>
                <a:path w="3559809" h="887729">
                  <a:moveTo>
                    <a:pt x="2151621" y="723480"/>
                  </a:moveTo>
                  <a:lnTo>
                    <a:pt x="2149005" y="723480"/>
                  </a:lnTo>
                  <a:lnTo>
                    <a:pt x="2149005" y="730211"/>
                  </a:lnTo>
                  <a:lnTo>
                    <a:pt x="2151621" y="730211"/>
                  </a:lnTo>
                  <a:lnTo>
                    <a:pt x="2151621" y="723480"/>
                  </a:lnTo>
                  <a:close/>
                </a:path>
                <a:path w="3559809" h="887729">
                  <a:moveTo>
                    <a:pt x="2151621" y="0"/>
                  </a:moveTo>
                  <a:lnTo>
                    <a:pt x="2149005" y="0"/>
                  </a:lnTo>
                  <a:lnTo>
                    <a:pt x="2149005" y="442302"/>
                  </a:lnTo>
                  <a:lnTo>
                    <a:pt x="2151621" y="442302"/>
                  </a:lnTo>
                  <a:lnTo>
                    <a:pt x="2151621" y="0"/>
                  </a:lnTo>
                  <a:close/>
                </a:path>
                <a:path w="3559809" h="887729">
                  <a:moveTo>
                    <a:pt x="2225725" y="723480"/>
                  </a:moveTo>
                  <a:lnTo>
                    <a:pt x="2223109" y="723480"/>
                  </a:lnTo>
                  <a:lnTo>
                    <a:pt x="2223109" y="730211"/>
                  </a:lnTo>
                  <a:lnTo>
                    <a:pt x="2225725" y="730211"/>
                  </a:lnTo>
                  <a:lnTo>
                    <a:pt x="2225725" y="723480"/>
                  </a:lnTo>
                  <a:close/>
                </a:path>
                <a:path w="3559809" h="887729">
                  <a:moveTo>
                    <a:pt x="2225725" y="0"/>
                  </a:moveTo>
                  <a:lnTo>
                    <a:pt x="2223109" y="0"/>
                  </a:lnTo>
                  <a:lnTo>
                    <a:pt x="2223109" y="442302"/>
                  </a:lnTo>
                  <a:lnTo>
                    <a:pt x="2225725" y="442302"/>
                  </a:lnTo>
                  <a:lnTo>
                    <a:pt x="2225725" y="0"/>
                  </a:lnTo>
                  <a:close/>
                </a:path>
                <a:path w="3559809" h="887729">
                  <a:moveTo>
                    <a:pt x="2299830" y="723480"/>
                  </a:moveTo>
                  <a:lnTo>
                    <a:pt x="2297214" y="723480"/>
                  </a:lnTo>
                  <a:lnTo>
                    <a:pt x="2297214" y="730211"/>
                  </a:lnTo>
                  <a:lnTo>
                    <a:pt x="2299830" y="730211"/>
                  </a:lnTo>
                  <a:lnTo>
                    <a:pt x="2299830" y="723480"/>
                  </a:lnTo>
                  <a:close/>
                </a:path>
                <a:path w="3559809" h="887729">
                  <a:moveTo>
                    <a:pt x="2299830" y="0"/>
                  </a:moveTo>
                  <a:lnTo>
                    <a:pt x="2297214" y="0"/>
                  </a:lnTo>
                  <a:lnTo>
                    <a:pt x="2297214" y="442302"/>
                  </a:lnTo>
                  <a:lnTo>
                    <a:pt x="2299830" y="442302"/>
                  </a:lnTo>
                  <a:lnTo>
                    <a:pt x="2299830" y="0"/>
                  </a:lnTo>
                  <a:close/>
                </a:path>
                <a:path w="3559809" h="887729">
                  <a:moveTo>
                    <a:pt x="2373934" y="723480"/>
                  </a:moveTo>
                  <a:lnTo>
                    <a:pt x="2371306" y="723480"/>
                  </a:lnTo>
                  <a:lnTo>
                    <a:pt x="2371306" y="730211"/>
                  </a:lnTo>
                  <a:lnTo>
                    <a:pt x="2373934" y="730211"/>
                  </a:lnTo>
                  <a:lnTo>
                    <a:pt x="2373934" y="723480"/>
                  </a:lnTo>
                  <a:close/>
                </a:path>
                <a:path w="3559809" h="887729">
                  <a:moveTo>
                    <a:pt x="2373934" y="0"/>
                  </a:moveTo>
                  <a:lnTo>
                    <a:pt x="2371306" y="0"/>
                  </a:lnTo>
                  <a:lnTo>
                    <a:pt x="2371306" y="442302"/>
                  </a:lnTo>
                  <a:lnTo>
                    <a:pt x="2373934" y="442302"/>
                  </a:lnTo>
                  <a:lnTo>
                    <a:pt x="2373934" y="0"/>
                  </a:lnTo>
                  <a:close/>
                </a:path>
                <a:path w="3559809" h="887729">
                  <a:moveTo>
                    <a:pt x="2448039" y="723480"/>
                  </a:moveTo>
                  <a:lnTo>
                    <a:pt x="2445423" y="723480"/>
                  </a:lnTo>
                  <a:lnTo>
                    <a:pt x="2445423" y="730211"/>
                  </a:lnTo>
                  <a:lnTo>
                    <a:pt x="2448039" y="730211"/>
                  </a:lnTo>
                  <a:lnTo>
                    <a:pt x="2448039" y="723480"/>
                  </a:lnTo>
                  <a:close/>
                </a:path>
                <a:path w="3559809" h="887729">
                  <a:moveTo>
                    <a:pt x="2448039" y="0"/>
                  </a:moveTo>
                  <a:lnTo>
                    <a:pt x="2445423" y="0"/>
                  </a:lnTo>
                  <a:lnTo>
                    <a:pt x="2445423" y="442302"/>
                  </a:lnTo>
                  <a:lnTo>
                    <a:pt x="2448039" y="442302"/>
                  </a:lnTo>
                  <a:lnTo>
                    <a:pt x="2448039" y="0"/>
                  </a:lnTo>
                  <a:close/>
                </a:path>
                <a:path w="3559809" h="887729">
                  <a:moveTo>
                    <a:pt x="2596248" y="723480"/>
                  </a:moveTo>
                  <a:lnTo>
                    <a:pt x="2593619" y="723480"/>
                  </a:lnTo>
                  <a:lnTo>
                    <a:pt x="2593619" y="730211"/>
                  </a:lnTo>
                  <a:lnTo>
                    <a:pt x="2596248" y="730211"/>
                  </a:lnTo>
                  <a:lnTo>
                    <a:pt x="2596248" y="723480"/>
                  </a:lnTo>
                  <a:close/>
                </a:path>
                <a:path w="3559809" h="887729">
                  <a:moveTo>
                    <a:pt x="2596248" y="0"/>
                  </a:moveTo>
                  <a:lnTo>
                    <a:pt x="2593619" y="0"/>
                  </a:lnTo>
                  <a:lnTo>
                    <a:pt x="2593619" y="442302"/>
                  </a:lnTo>
                  <a:lnTo>
                    <a:pt x="2596248" y="442302"/>
                  </a:lnTo>
                  <a:lnTo>
                    <a:pt x="2596248" y="0"/>
                  </a:lnTo>
                  <a:close/>
                </a:path>
                <a:path w="3559809" h="887729">
                  <a:moveTo>
                    <a:pt x="2670352" y="0"/>
                  </a:moveTo>
                  <a:lnTo>
                    <a:pt x="2667724" y="0"/>
                  </a:lnTo>
                  <a:lnTo>
                    <a:pt x="2667724" y="721995"/>
                  </a:lnTo>
                  <a:lnTo>
                    <a:pt x="2670352" y="721995"/>
                  </a:lnTo>
                  <a:lnTo>
                    <a:pt x="2670352" y="0"/>
                  </a:lnTo>
                  <a:close/>
                </a:path>
                <a:path w="3559809" h="887729">
                  <a:moveTo>
                    <a:pt x="2744444" y="721106"/>
                  </a:moveTo>
                  <a:lnTo>
                    <a:pt x="2741828" y="721106"/>
                  </a:lnTo>
                  <a:lnTo>
                    <a:pt x="2741828" y="724281"/>
                  </a:lnTo>
                  <a:lnTo>
                    <a:pt x="2744444" y="724281"/>
                  </a:lnTo>
                  <a:lnTo>
                    <a:pt x="2744444" y="721106"/>
                  </a:lnTo>
                  <a:close/>
                </a:path>
                <a:path w="3559809" h="887729">
                  <a:moveTo>
                    <a:pt x="2744444" y="0"/>
                  </a:moveTo>
                  <a:lnTo>
                    <a:pt x="2741828" y="0"/>
                  </a:lnTo>
                  <a:lnTo>
                    <a:pt x="2741828" y="442315"/>
                  </a:lnTo>
                  <a:lnTo>
                    <a:pt x="2744444" y="442315"/>
                  </a:lnTo>
                  <a:lnTo>
                    <a:pt x="2744444" y="0"/>
                  </a:lnTo>
                  <a:close/>
                </a:path>
                <a:path w="3559809" h="887729">
                  <a:moveTo>
                    <a:pt x="2818549" y="0"/>
                  </a:moveTo>
                  <a:lnTo>
                    <a:pt x="2815933" y="0"/>
                  </a:lnTo>
                  <a:lnTo>
                    <a:pt x="2815933" y="887590"/>
                  </a:lnTo>
                  <a:lnTo>
                    <a:pt x="2818549" y="887590"/>
                  </a:lnTo>
                  <a:lnTo>
                    <a:pt x="2818549" y="0"/>
                  </a:lnTo>
                  <a:close/>
                </a:path>
                <a:path w="3559809" h="887729">
                  <a:moveTo>
                    <a:pt x="2892653" y="0"/>
                  </a:moveTo>
                  <a:lnTo>
                    <a:pt x="2890037" y="0"/>
                  </a:lnTo>
                  <a:lnTo>
                    <a:pt x="2890037" y="887590"/>
                  </a:lnTo>
                  <a:lnTo>
                    <a:pt x="2892653" y="887590"/>
                  </a:lnTo>
                  <a:lnTo>
                    <a:pt x="2892653" y="0"/>
                  </a:lnTo>
                  <a:close/>
                </a:path>
                <a:path w="3559809" h="887729">
                  <a:moveTo>
                    <a:pt x="3040862" y="0"/>
                  </a:moveTo>
                  <a:lnTo>
                    <a:pt x="3038246" y="0"/>
                  </a:lnTo>
                  <a:lnTo>
                    <a:pt x="3038246" y="887590"/>
                  </a:lnTo>
                  <a:lnTo>
                    <a:pt x="3040862" y="887590"/>
                  </a:lnTo>
                  <a:lnTo>
                    <a:pt x="3040862" y="0"/>
                  </a:lnTo>
                  <a:close/>
                </a:path>
                <a:path w="3559809" h="887729">
                  <a:moveTo>
                    <a:pt x="3114967" y="0"/>
                  </a:moveTo>
                  <a:lnTo>
                    <a:pt x="3112351" y="0"/>
                  </a:lnTo>
                  <a:lnTo>
                    <a:pt x="3112351" y="887590"/>
                  </a:lnTo>
                  <a:lnTo>
                    <a:pt x="3114967" y="887590"/>
                  </a:lnTo>
                  <a:lnTo>
                    <a:pt x="3114967" y="0"/>
                  </a:lnTo>
                  <a:close/>
                </a:path>
                <a:path w="3559809" h="887729">
                  <a:moveTo>
                    <a:pt x="3189071" y="0"/>
                  </a:moveTo>
                  <a:lnTo>
                    <a:pt x="3186455" y="0"/>
                  </a:lnTo>
                  <a:lnTo>
                    <a:pt x="3186455" y="887590"/>
                  </a:lnTo>
                  <a:lnTo>
                    <a:pt x="3189071" y="887590"/>
                  </a:lnTo>
                  <a:lnTo>
                    <a:pt x="3189071" y="0"/>
                  </a:lnTo>
                  <a:close/>
                </a:path>
                <a:path w="3559809" h="887729">
                  <a:moveTo>
                    <a:pt x="3263176" y="0"/>
                  </a:moveTo>
                  <a:lnTo>
                    <a:pt x="3260560" y="0"/>
                  </a:lnTo>
                  <a:lnTo>
                    <a:pt x="3260560" y="887590"/>
                  </a:lnTo>
                  <a:lnTo>
                    <a:pt x="3263176" y="887590"/>
                  </a:lnTo>
                  <a:lnTo>
                    <a:pt x="3263176" y="0"/>
                  </a:lnTo>
                  <a:close/>
                </a:path>
                <a:path w="3559809" h="887729">
                  <a:moveTo>
                    <a:pt x="3337280" y="0"/>
                  </a:moveTo>
                  <a:lnTo>
                    <a:pt x="3334664" y="0"/>
                  </a:lnTo>
                  <a:lnTo>
                    <a:pt x="3334664" y="887590"/>
                  </a:lnTo>
                  <a:lnTo>
                    <a:pt x="3337280" y="887590"/>
                  </a:lnTo>
                  <a:lnTo>
                    <a:pt x="3337280" y="0"/>
                  </a:lnTo>
                  <a:close/>
                </a:path>
                <a:path w="3559809" h="887729">
                  <a:moveTo>
                    <a:pt x="3485489" y="0"/>
                  </a:moveTo>
                  <a:lnTo>
                    <a:pt x="3482873" y="0"/>
                  </a:lnTo>
                  <a:lnTo>
                    <a:pt x="3482873" y="887590"/>
                  </a:lnTo>
                  <a:lnTo>
                    <a:pt x="3485489" y="887590"/>
                  </a:lnTo>
                  <a:lnTo>
                    <a:pt x="3485489" y="0"/>
                  </a:lnTo>
                  <a:close/>
                </a:path>
                <a:path w="3559809" h="887729">
                  <a:moveTo>
                    <a:pt x="3559594" y="0"/>
                  </a:moveTo>
                  <a:lnTo>
                    <a:pt x="3556978" y="0"/>
                  </a:lnTo>
                  <a:lnTo>
                    <a:pt x="3556978" y="887590"/>
                  </a:lnTo>
                  <a:lnTo>
                    <a:pt x="3559594" y="887590"/>
                  </a:lnTo>
                  <a:lnTo>
                    <a:pt x="3559594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367594" y="4099257"/>
              <a:ext cx="1336675" cy="887730"/>
            </a:xfrm>
            <a:custGeom>
              <a:avLst/>
              <a:gdLst/>
              <a:ahLst/>
              <a:cxnLst/>
              <a:rect l="l" t="t" r="r" b="b"/>
              <a:pathLst>
                <a:path w="1336675" h="887729">
                  <a:moveTo>
                    <a:pt x="2616" y="0"/>
                  </a:moveTo>
                  <a:lnTo>
                    <a:pt x="0" y="0"/>
                  </a:lnTo>
                  <a:lnTo>
                    <a:pt x="0" y="442302"/>
                  </a:lnTo>
                  <a:lnTo>
                    <a:pt x="2616" y="442302"/>
                  </a:lnTo>
                  <a:lnTo>
                    <a:pt x="2616" y="0"/>
                  </a:lnTo>
                  <a:close/>
                </a:path>
                <a:path w="1336675" h="887729">
                  <a:moveTo>
                    <a:pt x="447243" y="723480"/>
                  </a:moveTo>
                  <a:lnTo>
                    <a:pt x="444627" y="723480"/>
                  </a:lnTo>
                  <a:lnTo>
                    <a:pt x="444627" y="730211"/>
                  </a:lnTo>
                  <a:lnTo>
                    <a:pt x="447243" y="730211"/>
                  </a:lnTo>
                  <a:lnTo>
                    <a:pt x="447243" y="723480"/>
                  </a:lnTo>
                  <a:close/>
                </a:path>
                <a:path w="1336675" h="887729">
                  <a:moveTo>
                    <a:pt x="447243" y="0"/>
                  </a:moveTo>
                  <a:lnTo>
                    <a:pt x="444627" y="0"/>
                  </a:lnTo>
                  <a:lnTo>
                    <a:pt x="444627" y="442302"/>
                  </a:lnTo>
                  <a:lnTo>
                    <a:pt x="447243" y="442302"/>
                  </a:lnTo>
                  <a:lnTo>
                    <a:pt x="447243" y="0"/>
                  </a:lnTo>
                  <a:close/>
                </a:path>
                <a:path w="1336675" h="887729">
                  <a:moveTo>
                    <a:pt x="891857" y="0"/>
                  </a:moveTo>
                  <a:lnTo>
                    <a:pt x="889241" y="0"/>
                  </a:lnTo>
                  <a:lnTo>
                    <a:pt x="889241" y="887590"/>
                  </a:lnTo>
                  <a:lnTo>
                    <a:pt x="891857" y="887590"/>
                  </a:lnTo>
                  <a:lnTo>
                    <a:pt x="891857" y="0"/>
                  </a:lnTo>
                  <a:close/>
                </a:path>
                <a:path w="1336675" h="887729">
                  <a:moveTo>
                    <a:pt x="1336484" y="0"/>
                  </a:moveTo>
                  <a:lnTo>
                    <a:pt x="1333868" y="0"/>
                  </a:lnTo>
                  <a:lnTo>
                    <a:pt x="1333868" y="887590"/>
                  </a:lnTo>
                  <a:lnTo>
                    <a:pt x="1336484" y="887590"/>
                  </a:lnTo>
                  <a:lnTo>
                    <a:pt x="1336484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247810" y="4099240"/>
              <a:ext cx="3609340" cy="887730"/>
            </a:xfrm>
            <a:custGeom>
              <a:avLst/>
              <a:gdLst/>
              <a:ahLst/>
              <a:cxnLst/>
              <a:rect l="l" t="t" r="r" b="b"/>
              <a:pathLst>
                <a:path w="3609340" h="887729">
                  <a:moveTo>
                    <a:pt x="0" y="887606"/>
                  </a:moveTo>
                  <a:lnTo>
                    <a:pt x="3609263" y="887606"/>
                  </a:lnTo>
                  <a:lnTo>
                    <a:pt x="3609263" y="0"/>
                  </a:lnTo>
                  <a:lnTo>
                    <a:pt x="0" y="0"/>
                  </a:lnTo>
                  <a:lnTo>
                    <a:pt x="0" y="887606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247810" y="4046045"/>
              <a:ext cx="3609340" cy="42545"/>
            </a:xfrm>
            <a:custGeom>
              <a:avLst/>
              <a:gdLst/>
              <a:ahLst/>
              <a:cxnLst/>
              <a:rect l="l" t="t" r="r" b="b"/>
              <a:pathLst>
                <a:path w="3609340" h="42545">
                  <a:moveTo>
                    <a:pt x="3609263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3609263" y="42430"/>
                  </a:lnTo>
                  <a:lnTo>
                    <a:pt x="3609263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5247810" y="4046045"/>
              <a:ext cx="3609340" cy="42545"/>
            </a:xfrm>
            <a:custGeom>
              <a:avLst/>
              <a:gdLst/>
              <a:ahLst/>
              <a:cxnLst/>
              <a:rect l="l" t="t" r="r" b="b"/>
              <a:pathLst>
                <a:path w="3609340" h="42545">
                  <a:moveTo>
                    <a:pt x="0" y="42430"/>
                  </a:moveTo>
                  <a:lnTo>
                    <a:pt x="3609263" y="42430"/>
                  </a:lnTo>
                  <a:lnTo>
                    <a:pt x="3609263" y="0"/>
                  </a:lnTo>
                  <a:lnTo>
                    <a:pt x="0" y="0"/>
                  </a:lnTo>
                  <a:lnTo>
                    <a:pt x="0" y="42430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213979" y="4636453"/>
              <a:ext cx="2377440" cy="342900"/>
            </a:xfrm>
            <a:custGeom>
              <a:avLst/>
              <a:gdLst/>
              <a:ahLst/>
              <a:cxnLst/>
              <a:rect l="l" t="t" r="r" b="b"/>
              <a:pathLst>
                <a:path w="2377440" h="342900">
                  <a:moveTo>
                    <a:pt x="2376981" y="0"/>
                  </a:moveTo>
                  <a:lnTo>
                    <a:pt x="0" y="0"/>
                  </a:lnTo>
                  <a:lnTo>
                    <a:pt x="0" y="342895"/>
                  </a:lnTo>
                  <a:lnTo>
                    <a:pt x="2376981" y="342895"/>
                  </a:lnTo>
                  <a:lnTo>
                    <a:pt x="2376981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13979" y="4636453"/>
              <a:ext cx="2377440" cy="342900"/>
            </a:xfrm>
            <a:custGeom>
              <a:avLst/>
              <a:gdLst/>
              <a:ahLst/>
              <a:cxnLst/>
              <a:rect l="l" t="t" r="r" b="b"/>
              <a:pathLst>
                <a:path w="2377440" h="342900">
                  <a:moveTo>
                    <a:pt x="0" y="342895"/>
                  </a:moveTo>
                  <a:lnTo>
                    <a:pt x="2376981" y="342895"/>
                  </a:lnTo>
                  <a:lnTo>
                    <a:pt x="2376981" y="0"/>
                  </a:lnTo>
                  <a:lnTo>
                    <a:pt x="0" y="0"/>
                  </a:lnTo>
                  <a:lnTo>
                    <a:pt x="0" y="342895"/>
                  </a:lnTo>
                  <a:close/>
                </a:path>
              </a:pathLst>
            </a:custGeom>
            <a:ln w="20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2218699" y="4741414"/>
            <a:ext cx="259079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agent</a:t>
            </a:r>
            <a:r>
              <a:rPr sz="30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dirty="0">
                <a:solidFill>
                  <a:srgbClr val="FFFFFF"/>
                </a:solidFill>
                <a:latin typeface="Renault Group"/>
                <a:cs typeface="Renault Group"/>
              </a:rPr>
              <a:t>Grand</a:t>
            </a:r>
            <a:r>
              <a:rPr sz="300" b="1" spc="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300">
              <a:latin typeface="Renault Group"/>
              <a:cs typeface="Renault Group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8127013" y="2871795"/>
            <a:ext cx="9937115" cy="2968625"/>
            <a:chOff x="8127013" y="2871795"/>
            <a:chExt cx="9937115" cy="2968625"/>
          </a:xfrm>
        </p:grpSpPr>
        <p:sp>
          <p:nvSpPr>
            <p:cNvPr id="27" name="object 27"/>
            <p:cNvSpPr/>
            <p:nvPr/>
          </p:nvSpPr>
          <p:spPr>
            <a:xfrm>
              <a:off x="12199718" y="4770727"/>
              <a:ext cx="13335" cy="71120"/>
            </a:xfrm>
            <a:custGeom>
              <a:avLst/>
              <a:gdLst/>
              <a:ahLst/>
              <a:cxnLst/>
              <a:rect l="l" t="t" r="r" b="b"/>
              <a:pathLst>
                <a:path w="13334" h="71120">
                  <a:moveTo>
                    <a:pt x="13110" y="0"/>
                  </a:moveTo>
                  <a:lnTo>
                    <a:pt x="0" y="0"/>
                  </a:lnTo>
                  <a:lnTo>
                    <a:pt x="0" y="70995"/>
                  </a:lnTo>
                  <a:lnTo>
                    <a:pt x="13110" y="70995"/>
                  </a:lnTo>
                  <a:lnTo>
                    <a:pt x="131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498584" y="4073959"/>
              <a:ext cx="315595" cy="1761489"/>
            </a:xfrm>
            <a:custGeom>
              <a:avLst/>
              <a:gdLst/>
              <a:ahLst/>
              <a:cxnLst/>
              <a:rect l="l" t="t" r="r" b="b"/>
              <a:pathLst>
                <a:path w="315595" h="1761489">
                  <a:moveTo>
                    <a:pt x="43040" y="60845"/>
                  </a:moveTo>
                  <a:lnTo>
                    <a:pt x="0" y="60845"/>
                  </a:lnTo>
                  <a:lnTo>
                    <a:pt x="0" y="1760931"/>
                  </a:lnTo>
                  <a:lnTo>
                    <a:pt x="43040" y="1760931"/>
                  </a:lnTo>
                  <a:lnTo>
                    <a:pt x="43040" y="60845"/>
                  </a:lnTo>
                  <a:close/>
                </a:path>
                <a:path w="315595" h="1761489">
                  <a:moveTo>
                    <a:pt x="315391" y="0"/>
                  </a:moveTo>
                  <a:lnTo>
                    <a:pt x="46761" y="0"/>
                  </a:lnTo>
                  <a:lnTo>
                    <a:pt x="46761" y="267233"/>
                  </a:lnTo>
                  <a:lnTo>
                    <a:pt x="315391" y="267233"/>
                  </a:lnTo>
                  <a:lnTo>
                    <a:pt x="31539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623882" y="4134545"/>
              <a:ext cx="111572" cy="14603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9545350" y="4377632"/>
              <a:ext cx="269240" cy="267335"/>
            </a:xfrm>
            <a:custGeom>
              <a:avLst/>
              <a:gdLst/>
              <a:ahLst/>
              <a:cxnLst/>
              <a:rect l="l" t="t" r="r" b="b"/>
              <a:pathLst>
                <a:path w="269240" h="267335">
                  <a:moveTo>
                    <a:pt x="268632" y="0"/>
                  </a:moveTo>
                  <a:lnTo>
                    <a:pt x="0" y="0"/>
                  </a:lnTo>
                  <a:lnTo>
                    <a:pt x="0" y="267239"/>
                  </a:lnTo>
                  <a:lnTo>
                    <a:pt x="268632" y="267239"/>
                  </a:lnTo>
                  <a:lnTo>
                    <a:pt x="26863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581566" y="4500412"/>
              <a:ext cx="210185" cy="22225"/>
            </a:xfrm>
            <a:custGeom>
              <a:avLst/>
              <a:gdLst/>
              <a:ahLst/>
              <a:cxnLst/>
              <a:rect l="l" t="t" r="r" b="b"/>
              <a:pathLst>
                <a:path w="210184" h="22225">
                  <a:moveTo>
                    <a:pt x="41529" y="10591"/>
                  </a:moveTo>
                  <a:lnTo>
                    <a:pt x="41313" y="10083"/>
                  </a:lnTo>
                  <a:lnTo>
                    <a:pt x="31699" y="177"/>
                  </a:lnTo>
                  <a:lnTo>
                    <a:pt x="31165" y="0"/>
                  </a:lnTo>
                  <a:lnTo>
                    <a:pt x="0" y="0"/>
                  </a:lnTo>
                  <a:lnTo>
                    <a:pt x="0" y="7277"/>
                  </a:lnTo>
                  <a:lnTo>
                    <a:pt x="27393" y="7442"/>
                  </a:lnTo>
                  <a:lnTo>
                    <a:pt x="27749" y="7581"/>
                  </a:lnTo>
                  <a:lnTo>
                    <a:pt x="31292" y="10795"/>
                  </a:lnTo>
                  <a:lnTo>
                    <a:pt x="31292" y="11214"/>
                  </a:lnTo>
                  <a:lnTo>
                    <a:pt x="30988" y="11569"/>
                  </a:lnTo>
                  <a:lnTo>
                    <a:pt x="27749" y="14427"/>
                  </a:lnTo>
                  <a:lnTo>
                    <a:pt x="27393" y="14566"/>
                  </a:lnTo>
                  <a:lnTo>
                    <a:pt x="0" y="14744"/>
                  </a:lnTo>
                  <a:lnTo>
                    <a:pt x="0" y="22021"/>
                  </a:lnTo>
                  <a:lnTo>
                    <a:pt x="31165" y="22021"/>
                  </a:lnTo>
                  <a:lnTo>
                    <a:pt x="31699" y="21844"/>
                  </a:lnTo>
                  <a:lnTo>
                    <a:pt x="41313" y="11938"/>
                  </a:lnTo>
                  <a:lnTo>
                    <a:pt x="41529" y="11430"/>
                  </a:lnTo>
                  <a:lnTo>
                    <a:pt x="41529" y="10591"/>
                  </a:lnTo>
                  <a:close/>
                </a:path>
                <a:path w="210184" h="22225">
                  <a:moveTo>
                    <a:pt x="90157" y="21704"/>
                  </a:moveTo>
                  <a:lnTo>
                    <a:pt x="68643" y="101"/>
                  </a:lnTo>
                  <a:lnTo>
                    <a:pt x="68364" y="0"/>
                  </a:lnTo>
                  <a:lnTo>
                    <a:pt x="67894" y="0"/>
                  </a:lnTo>
                  <a:lnTo>
                    <a:pt x="67424" y="0"/>
                  </a:lnTo>
                  <a:lnTo>
                    <a:pt x="67157" y="101"/>
                  </a:lnTo>
                  <a:lnTo>
                    <a:pt x="45631" y="21704"/>
                  </a:lnTo>
                  <a:lnTo>
                    <a:pt x="45745" y="22021"/>
                  </a:lnTo>
                  <a:lnTo>
                    <a:pt x="56349" y="22021"/>
                  </a:lnTo>
                  <a:lnTo>
                    <a:pt x="67462" y="10502"/>
                  </a:lnTo>
                  <a:lnTo>
                    <a:pt x="67627" y="10401"/>
                  </a:lnTo>
                  <a:lnTo>
                    <a:pt x="68173" y="10401"/>
                  </a:lnTo>
                  <a:lnTo>
                    <a:pt x="68554" y="10718"/>
                  </a:lnTo>
                  <a:lnTo>
                    <a:pt x="79451" y="22021"/>
                  </a:lnTo>
                  <a:lnTo>
                    <a:pt x="90055" y="22021"/>
                  </a:lnTo>
                  <a:lnTo>
                    <a:pt x="90157" y="21704"/>
                  </a:lnTo>
                  <a:close/>
                </a:path>
                <a:path w="210184" h="22225">
                  <a:moveTo>
                    <a:pt x="135966" y="0"/>
                  </a:moveTo>
                  <a:lnTo>
                    <a:pt x="104800" y="0"/>
                  </a:lnTo>
                  <a:lnTo>
                    <a:pt x="104267" y="177"/>
                  </a:lnTo>
                  <a:lnTo>
                    <a:pt x="94653" y="10083"/>
                  </a:lnTo>
                  <a:lnTo>
                    <a:pt x="94449" y="10591"/>
                  </a:lnTo>
                  <a:lnTo>
                    <a:pt x="94449" y="11430"/>
                  </a:lnTo>
                  <a:lnTo>
                    <a:pt x="94653" y="11938"/>
                  </a:lnTo>
                  <a:lnTo>
                    <a:pt x="104267" y="21844"/>
                  </a:lnTo>
                  <a:lnTo>
                    <a:pt x="104800" y="22021"/>
                  </a:lnTo>
                  <a:lnTo>
                    <a:pt x="135966" y="22021"/>
                  </a:lnTo>
                  <a:lnTo>
                    <a:pt x="135966" y="14744"/>
                  </a:lnTo>
                  <a:lnTo>
                    <a:pt x="108585" y="14566"/>
                  </a:lnTo>
                  <a:lnTo>
                    <a:pt x="108229" y="14427"/>
                  </a:lnTo>
                  <a:lnTo>
                    <a:pt x="104978" y="11569"/>
                  </a:lnTo>
                  <a:lnTo>
                    <a:pt x="104673" y="11214"/>
                  </a:lnTo>
                  <a:lnTo>
                    <a:pt x="104673" y="10795"/>
                  </a:lnTo>
                  <a:lnTo>
                    <a:pt x="108229" y="7581"/>
                  </a:lnTo>
                  <a:lnTo>
                    <a:pt x="108585" y="7442"/>
                  </a:lnTo>
                  <a:lnTo>
                    <a:pt x="135966" y="7277"/>
                  </a:lnTo>
                  <a:lnTo>
                    <a:pt x="135966" y="0"/>
                  </a:lnTo>
                  <a:close/>
                </a:path>
                <a:path w="210184" h="22225">
                  <a:moveTo>
                    <a:pt x="156946" y="0"/>
                  </a:moveTo>
                  <a:lnTo>
                    <a:pt x="148539" y="0"/>
                  </a:lnTo>
                  <a:lnTo>
                    <a:pt x="148539" y="22009"/>
                  </a:lnTo>
                  <a:lnTo>
                    <a:pt x="156946" y="22009"/>
                  </a:lnTo>
                  <a:lnTo>
                    <a:pt x="156946" y="0"/>
                  </a:lnTo>
                  <a:close/>
                </a:path>
                <a:path w="210184" h="22225">
                  <a:moveTo>
                    <a:pt x="209562" y="21704"/>
                  </a:moveTo>
                  <a:lnTo>
                    <a:pt x="188048" y="101"/>
                  </a:lnTo>
                  <a:lnTo>
                    <a:pt x="187769" y="0"/>
                  </a:lnTo>
                  <a:lnTo>
                    <a:pt x="187299" y="0"/>
                  </a:lnTo>
                  <a:lnTo>
                    <a:pt x="186829" y="0"/>
                  </a:lnTo>
                  <a:lnTo>
                    <a:pt x="186563" y="101"/>
                  </a:lnTo>
                  <a:lnTo>
                    <a:pt x="165036" y="21704"/>
                  </a:lnTo>
                  <a:lnTo>
                    <a:pt x="165150" y="22021"/>
                  </a:lnTo>
                  <a:lnTo>
                    <a:pt x="175755" y="22021"/>
                  </a:lnTo>
                  <a:lnTo>
                    <a:pt x="186867" y="10502"/>
                  </a:lnTo>
                  <a:lnTo>
                    <a:pt x="187032" y="10401"/>
                  </a:lnTo>
                  <a:lnTo>
                    <a:pt x="187579" y="10401"/>
                  </a:lnTo>
                  <a:lnTo>
                    <a:pt x="187960" y="10718"/>
                  </a:lnTo>
                  <a:lnTo>
                    <a:pt x="198856" y="22021"/>
                  </a:lnTo>
                  <a:lnTo>
                    <a:pt x="209461" y="22021"/>
                  </a:lnTo>
                  <a:lnTo>
                    <a:pt x="209562" y="217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2607358" y="5170346"/>
              <a:ext cx="8255" cy="657860"/>
            </a:xfrm>
            <a:custGeom>
              <a:avLst/>
              <a:gdLst/>
              <a:ahLst/>
              <a:cxnLst/>
              <a:rect l="l" t="t" r="r" b="b"/>
              <a:pathLst>
                <a:path w="8254" h="657860">
                  <a:moveTo>
                    <a:pt x="0" y="657235"/>
                  </a:moveTo>
                  <a:lnTo>
                    <a:pt x="7926" y="657235"/>
                  </a:lnTo>
                  <a:lnTo>
                    <a:pt x="7926" y="0"/>
                  </a:lnTo>
                  <a:lnTo>
                    <a:pt x="0" y="0"/>
                  </a:lnTo>
                  <a:lnTo>
                    <a:pt x="0" y="657235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526928" y="5158053"/>
              <a:ext cx="80645" cy="664210"/>
            </a:xfrm>
            <a:custGeom>
              <a:avLst/>
              <a:gdLst/>
              <a:ahLst/>
              <a:cxnLst/>
              <a:rect l="l" t="t" r="r" b="b"/>
              <a:pathLst>
                <a:path w="80645" h="664210">
                  <a:moveTo>
                    <a:pt x="80430" y="0"/>
                  </a:moveTo>
                  <a:lnTo>
                    <a:pt x="0" y="0"/>
                  </a:lnTo>
                  <a:lnTo>
                    <a:pt x="0" y="663843"/>
                  </a:lnTo>
                  <a:lnTo>
                    <a:pt x="80430" y="663843"/>
                  </a:lnTo>
                  <a:lnTo>
                    <a:pt x="804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526928" y="5158053"/>
              <a:ext cx="80645" cy="664210"/>
            </a:xfrm>
            <a:custGeom>
              <a:avLst/>
              <a:gdLst/>
              <a:ahLst/>
              <a:cxnLst/>
              <a:rect l="l" t="t" r="r" b="b"/>
              <a:pathLst>
                <a:path w="80645" h="664210">
                  <a:moveTo>
                    <a:pt x="0" y="663843"/>
                  </a:moveTo>
                  <a:lnTo>
                    <a:pt x="80430" y="663843"/>
                  </a:lnTo>
                  <a:lnTo>
                    <a:pt x="80430" y="0"/>
                  </a:lnTo>
                  <a:lnTo>
                    <a:pt x="0" y="0"/>
                  </a:lnTo>
                  <a:lnTo>
                    <a:pt x="0" y="6638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155829" y="2889607"/>
              <a:ext cx="443230" cy="1471930"/>
            </a:xfrm>
            <a:custGeom>
              <a:avLst/>
              <a:gdLst/>
              <a:ahLst/>
              <a:cxnLst/>
              <a:rect l="l" t="t" r="r" b="b"/>
              <a:pathLst>
                <a:path w="443229" h="1471929">
                  <a:moveTo>
                    <a:pt x="443232" y="0"/>
                  </a:moveTo>
                  <a:lnTo>
                    <a:pt x="0" y="0"/>
                  </a:lnTo>
                  <a:lnTo>
                    <a:pt x="0" y="1471469"/>
                  </a:lnTo>
                  <a:lnTo>
                    <a:pt x="443232" y="1471469"/>
                  </a:lnTo>
                  <a:lnTo>
                    <a:pt x="443232" y="0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325980" y="3964984"/>
              <a:ext cx="122253" cy="23065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25980" y="3694834"/>
              <a:ext cx="122253" cy="24731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25980" y="3440366"/>
              <a:ext cx="122253" cy="23065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8325979" y="3323845"/>
              <a:ext cx="122555" cy="46990"/>
            </a:xfrm>
            <a:custGeom>
              <a:avLst/>
              <a:gdLst/>
              <a:ahLst/>
              <a:cxnLst/>
              <a:rect l="l" t="t" r="r" b="b"/>
              <a:pathLst>
                <a:path w="122554" h="46989">
                  <a:moveTo>
                    <a:pt x="122253" y="0"/>
                  </a:moveTo>
                  <a:lnTo>
                    <a:pt x="0" y="0"/>
                  </a:lnTo>
                  <a:lnTo>
                    <a:pt x="0" y="46733"/>
                  </a:lnTo>
                  <a:lnTo>
                    <a:pt x="122253" y="46733"/>
                  </a:lnTo>
                  <a:lnTo>
                    <a:pt x="122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25979" y="3031505"/>
              <a:ext cx="122253" cy="24731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29547" y="2881115"/>
              <a:ext cx="30733" cy="2956498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8129553" y="2881111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60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27107" y="2871795"/>
              <a:ext cx="475086" cy="2671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423719" y="2881471"/>
              <a:ext cx="262255" cy="1489710"/>
            </a:xfrm>
            <a:custGeom>
              <a:avLst/>
              <a:gdLst/>
              <a:ahLst/>
              <a:cxnLst/>
              <a:rect l="l" t="t" r="r" b="b"/>
              <a:pathLst>
                <a:path w="262254" h="1489710">
                  <a:moveTo>
                    <a:pt x="0" y="1489291"/>
                  </a:moveTo>
                  <a:lnTo>
                    <a:pt x="261951" y="1489291"/>
                  </a:lnTo>
                  <a:lnTo>
                    <a:pt x="261951" y="0"/>
                  </a:lnTo>
                  <a:lnTo>
                    <a:pt x="0" y="0"/>
                  </a:lnTo>
                  <a:lnTo>
                    <a:pt x="0" y="1489291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423707" y="2881480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26" y="853528"/>
                  </a:moveTo>
                  <a:lnTo>
                    <a:pt x="0" y="706932"/>
                  </a:lnTo>
                  <a:lnTo>
                    <a:pt x="0" y="815835"/>
                  </a:lnTo>
                  <a:lnTo>
                    <a:pt x="20840" y="853528"/>
                  </a:lnTo>
                  <a:lnTo>
                    <a:pt x="0" y="891222"/>
                  </a:lnTo>
                  <a:lnTo>
                    <a:pt x="0" y="1000125"/>
                  </a:lnTo>
                  <a:lnTo>
                    <a:pt x="81026" y="853528"/>
                  </a:lnTo>
                  <a:close/>
                </a:path>
                <a:path w="453390" h="1489710">
                  <a:moveTo>
                    <a:pt x="201396" y="853528"/>
                  </a:moveTo>
                  <a:lnTo>
                    <a:pt x="0" y="489165"/>
                  </a:lnTo>
                  <a:lnTo>
                    <a:pt x="0" y="598055"/>
                  </a:lnTo>
                  <a:lnTo>
                    <a:pt x="141211" y="853528"/>
                  </a:lnTo>
                  <a:lnTo>
                    <a:pt x="0" y="1109002"/>
                  </a:lnTo>
                  <a:lnTo>
                    <a:pt x="0" y="1217891"/>
                  </a:lnTo>
                  <a:lnTo>
                    <a:pt x="201396" y="853528"/>
                  </a:lnTo>
                  <a:close/>
                </a:path>
                <a:path w="453390" h="1489710">
                  <a:moveTo>
                    <a:pt x="452882" y="942428"/>
                  </a:moveTo>
                  <a:lnTo>
                    <a:pt x="449364" y="948778"/>
                  </a:lnTo>
                  <a:lnTo>
                    <a:pt x="452882" y="955141"/>
                  </a:lnTo>
                  <a:lnTo>
                    <a:pt x="452882" y="942428"/>
                  </a:lnTo>
                  <a:close/>
                </a:path>
                <a:path w="453390" h="1489710">
                  <a:moveTo>
                    <a:pt x="452882" y="779081"/>
                  </a:moveTo>
                  <a:lnTo>
                    <a:pt x="253733" y="1139380"/>
                  </a:lnTo>
                  <a:lnTo>
                    <a:pt x="389178" y="1384427"/>
                  </a:lnTo>
                  <a:lnTo>
                    <a:pt x="419277" y="1329956"/>
                  </a:lnTo>
                  <a:lnTo>
                    <a:pt x="313931" y="1139380"/>
                  </a:lnTo>
                  <a:lnTo>
                    <a:pt x="452882" y="887971"/>
                  </a:lnTo>
                  <a:lnTo>
                    <a:pt x="452882" y="779081"/>
                  </a:lnTo>
                  <a:close/>
                </a:path>
                <a:path w="453390" h="1489710">
                  <a:moveTo>
                    <a:pt x="452882" y="561695"/>
                  </a:moveTo>
                  <a:lnTo>
                    <a:pt x="344258" y="758228"/>
                  </a:lnTo>
                  <a:lnTo>
                    <a:pt x="344043" y="758228"/>
                  </a:lnTo>
                  <a:lnTo>
                    <a:pt x="133362" y="1139380"/>
                  </a:lnTo>
                  <a:lnTo>
                    <a:pt x="326771" y="1489290"/>
                  </a:lnTo>
                  <a:lnTo>
                    <a:pt x="421500" y="1489290"/>
                  </a:lnTo>
                  <a:lnTo>
                    <a:pt x="434340" y="1466062"/>
                  </a:lnTo>
                  <a:lnTo>
                    <a:pt x="452882" y="1432509"/>
                  </a:lnTo>
                  <a:lnTo>
                    <a:pt x="452882" y="1323606"/>
                  </a:lnTo>
                  <a:lnTo>
                    <a:pt x="374142" y="1466062"/>
                  </a:lnTo>
                  <a:lnTo>
                    <a:pt x="193573" y="1139380"/>
                  </a:lnTo>
                  <a:lnTo>
                    <a:pt x="403733" y="759117"/>
                  </a:lnTo>
                  <a:lnTo>
                    <a:pt x="403948" y="759117"/>
                  </a:lnTo>
                  <a:lnTo>
                    <a:pt x="452882" y="670598"/>
                  </a:lnTo>
                  <a:lnTo>
                    <a:pt x="452882" y="561695"/>
                  </a:lnTo>
                  <a:close/>
                </a:path>
                <a:path w="453390" h="1489710">
                  <a:moveTo>
                    <a:pt x="452882" y="303123"/>
                  </a:moveTo>
                  <a:lnTo>
                    <a:pt x="358825" y="132943"/>
                  </a:lnTo>
                  <a:lnTo>
                    <a:pt x="328726" y="187388"/>
                  </a:lnTo>
                  <a:lnTo>
                    <a:pt x="434073" y="377964"/>
                  </a:lnTo>
                  <a:lnTo>
                    <a:pt x="253504" y="704672"/>
                  </a:lnTo>
                  <a:lnTo>
                    <a:pt x="72923" y="377964"/>
                  </a:lnTo>
                  <a:lnTo>
                    <a:pt x="281838" y="0"/>
                  </a:lnTo>
                  <a:lnTo>
                    <a:pt x="221640" y="0"/>
                  </a:lnTo>
                  <a:lnTo>
                    <a:pt x="12725" y="377964"/>
                  </a:lnTo>
                  <a:lnTo>
                    <a:pt x="223405" y="759117"/>
                  </a:lnTo>
                  <a:lnTo>
                    <a:pt x="283578" y="759117"/>
                  </a:lnTo>
                  <a:lnTo>
                    <a:pt x="313677" y="704672"/>
                  </a:lnTo>
                  <a:lnTo>
                    <a:pt x="452882" y="452831"/>
                  </a:lnTo>
                  <a:lnTo>
                    <a:pt x="452882" y="303123"/>
                  </a:lnTo>
                  <a:close/>
                </a:path>
                <a:path w="453390" h="1489710">
                  <a:moveTo>
                    <a:pt x="452882" y="85356"/>
                  </a:moveTo>
                  <a:lnTo>
                    <a:pt x="434047" y="51282"/>
                  </a:lnTo>
                  <a:lnTo>
                    <a:pt x="405714" y="0"/>
                  </a:lnTo>
                  <a:lnTo>
                    <a:pt x="342011" y="0"/>
                  </a:lnTo>
                  <a:lnTo>
                    <a:pt x="133096" y="377964"/>
                  </a:lnTo>
                  <a:lnTo>
                    <a:pt x="268541" y="623011"/>
                  </a:lnTo>
                  <a:lnTo>
                    <a:pt x="298627" y="568553"/>
                  </a:lnTo>
                  <a:lnTo>
                    <a:pt x="193281" y="377964"/>
                  </a:lnTo>
                  <a:lnTo>
                    <a:pt x="373862" y="51282"/>
                  </a:lnTo>
                  <a:lnTo>
                    <a:pt x="452882" y="194246"/>
                  </a:lnTo>
                  <a:lnTo>
                    <a:pt x="452882" y="853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99666" y="2881115"/>
              <a:ext cx="30723" cy="2956498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8399665" y="2881111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60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97216" y="2871795"/>
              <a:ext cx="475087" cy="26712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8685671" y="2881471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452876" y="0"/>
                  </a:moveTo>
                  <a:lnTo>
                    <a:pt x="0" y="0"/>
                  </a:lnTo>
                  <a:lnTo>
                    <a:pt x="0" y="1489291"/>
                  </a:lnTo>
                  <a:lnTo>
                    <a:pt x="452876" y="1489291"/>
                  </a:lnTo>
                  <a:lnTo>
                    <a:pt x="452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685670" y="2881480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13" y="853528"/>
                  </a:moveTo>
                  <a:lnTo>
                    <a:pt x="0" y="706945"/>
                  </a:lnTo>
                  <a:lnTo>
                    <a:pt x="0" y="815848"/>
                  </a:lnTo>
                  <a:lnTo>
                    <a:pt x="20828" y="853528"/>
                  </a:lnTo>
                  <a:lnTo>
                    <a:pt x="0" y="891209"/>
                  </a:lnTo>
                  <a:lnTo>
                    <a:pt x="0" y="1000112"/>
                  </a:lnTo>
                  <a:lnTo>
                    <a:pt x="81013" y="853528"/>
                  </a:lnTo>
                  <a:close/>
                </a:path>
                <a:path w="453390" h="1489710">
                  <a:moveTo>
                    <a:pt x="201383" y="853528"/>
                  </a:moveTo>
                  <a:lnTo>
                    <a:pt x="0" y="489191"/>
                  </a:lnTo>
                  <a:lnTo>
                    <a:pt x="0" y="598081"/>
                  </a:lnTo>
                  <a:lnTo>
                    <a:pt x="141185" y="853528"/>
                  </a:lnTo>
                  <a:lnTo>
                    <a:pt x="0" y="1108989"/>
                  </a:lnTo>
                  <a:lnTo>
                    <a:pt x="0" y="1217879"/>
                  </a:lnTo>
                  <a:lnTo>
                    <a:pt x="201383" y="853528"/>
                  </a:lnTo>
                  <a:close/>
                </a:path>
                <a:path w="453390" h="1489710">
                  <a:moveTo>
                    <a:pt x="452869" y="942428"/>
                  </a:moveTo>
                  <a:lnTo>
                    <a:pt x="449351" y="948778"/>
                  </a:lnTo>
                  <a:lnTo>
                    <a:pt x="452869" y="955141"/>
                  </a:lnTo>
                  <a:lnTo>
                    <a:pt x="452869" y="942428"/>
                  </a:lnTo>
                  <a:close/>
                </a:path>
                <a:path w="453390" h="1489710">
                  <a:moveTo>
                    <a:pt x="452869" y="779081"/>
                  </a:moveTo>
                  <a:lnTo>
                    <a:pt x="253720" y="1139380"/>
                  </a:lnTo>
                  <a:lnTo>
                    <a:pt x="389166" y="1384427"/>
                  </a:lnTo>
                  <a:lnTo>
                    <a:pt x="419265" y="1329956"/>
                  </a:lnTo>
                  <a:lnTo>
                    <a:pt x="313905" y="1139380"/>
                  </a:lnTo>
                  <a:lnTo>
                    <a:pt x="452869" y="887984"/>
                  </a:lnTo>
                  <a:lnTo>
                    <a:pt x="452869" y="779081"/>
                  </a:lnTo>
                  <a:close/>
                </a:path>
                <a:path w="453390" h="1489710">
                  <a:moveTo>
                    <a:pt x="452869" y="561708"/>
                  </a:moveTo>
                  <a:lnTo>
                    <a:pt x="344233" y="758228"/>
                  </a:lnTo>
                  <a:lnTo>
                    <a:pt x="344030" y="758228"/>
                  </a:lnTo>
                  <a:lnTo>
                    <a:pt x="133350" y="1139380"/>
                  </a:lnTo>
                  <a:lnTo>
                    <a:pt x="326758" y="1489290"/>
                  </a:lnTo>
                  <a:lnTo>
                    <a:pt x="421487" y="1489290"/>
                  </a:lnTo>
                  <a:lnTo>
                    <a:pt x="434314" y="1466062"/>
                  </a:lnTo>
                  <a:lnTo>
                    <a:pt x="452869" y="1432509"/>
                  </a:lnTo>
                  <a:lnTo>
                    <a:pt x="452869" y="1323619"/>
                  </a:lnTo>
                  <a:lnTo>
                    <a:pt x="374129" y="1466062"/>
                  </a:lnTo>
                  <a:lnTo>
                    <a:pt x="193548" y="1139380"/>
                  </a:lnTo>
                  <a:lnTo>
                    <a:pt x="403720" y="759117"/>
                  </a:lnTo>
                  <a:lnTo>
                    <a:pt x="403936" y="759117"/>
                  </a:lnTo>
                  <a:lnTo>
                    <a:pt x="452869" y="670598"/>
                  </a:lnTo>
                  <a:lnTo>
                    <a:pt x="452869" y="561708"/>
                  </a:lnTo>
                  <a:close/>
                </a:path>
                <a:path w="453390" h="1489710">
                  <a:moveTo>
                    <a:pt x="452869" y="303123"/>
                  </a:moveTo>
                  <a:lnTo>
                    <a:pt x="358800" y="132943"/>
                  </a:lnTo>
                  <a:lnTo>
                    <a:pt x="328714" y="187388"/>
                  </a:lnTo>
                  <a:lnTo>
                    <a:pt x="434047" y="377964"/>
                  </a:lnTo>
                  <a:lnTo>
                    <a:pt x="253479" y="704672"/>
                  </a:lnTo>
                  <a:lnTo>
                    <a:pt x="72910" y="377964"/>
                  </a:lnTo>
                  <a:lnTo>
                    <a:pt x="281825" y="0"/>
                  </a:lnTo>
                  <a:lnTo>
                    <a:pt x="221627" y="0"/>
                  </a:lnTo>
                  <a:lnTo>
                    <a:pt x="12712" y="377964"/>
                  </a:lnTo>
                  <a:lnTo>
                    <a:pt x="223393" y="759117"/>
                  </a:lnTo>
                  <a:lnTo>
                    <a:pt x="283578" y="759117"/>
                  </a:lnTo>
                  <a:lnTo>
                    <a:pt x="313664" y="704672"/>
                  </a:lnTo>
                  <a:lnTo>
                    <a:pt x="452869" y="452831"/>
                  </a:lnTo>
                  <a:lnTo>
                    <a:pt x="452869" y="303123"/>
                  </a:lnTo>
                  <a:close/>
                </a:path>
                <a:path w="453390" h="1489710">
                  <a:moveTo>
                    <a:pt x="452869" y="85356"/>
                  </a:moveTo>
                  <a:lnTo>
                    <a:pt x="434035" y="51282"/>
                  </a:lnTo>
                  <a:lnTo>
                    <a:pt x="405701" y="0"/>
                  </a:lnTo>
                  <a:lnTo>
                    <a:pt x="341998" y="0"/>
                  </a:lnTo>
                  <a:lnTo>
                    <a:pt x="133083" y="377964"/>
                  </a:lnTo>
                  <a:lnTo>
                    <a:pt x="268516" y="623011"/>
                  </a:lnTo>
                  <a:lnTo>
                    <a:pt x="298627" y="568553"/>
                  </a:lnTo>
                  <a:lnTo>
                    <a:pt x="193268" y="377964"/>
                  </a:lnTo>
                  <a:lnTo>
                    <a:pt x="373837" y="51282"/>
                  </a:lnTo>
                  <a:lnTo>
                    <a:pt x="452869" y="194246"/>
                  </a:lnTo>
                  <a:lnTo>
                    <a:pt x="452869" y="853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60874" y="2881115"/>
              <a:ext cx="30723" cy="2956498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8660874" y="2881111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60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58424" y="2871795"/>
              <a:ext cx="475086" cy="267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118099" y="5149943"/>
              <a:ext cx="408132" cy="674524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2146293" y="5174350"/>
              <a:ext cx="351790" cy="647700"/>
            </a:xfrm>
            <a:custGeom>
              <a:avLst/>
              <a:gdLst/>
              <a:ahLst/>
              <a:cxnLst/>
              <a:rect l="l" t="t" r="r" b="b"/>
              <a:pathLst>
                <a:path w="351790" h="647700">
                  <a:moveTo>
                    <a:pt x="351726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647700"/>
                  </a:lnTo>
                  <a:lnTo>
                    <a:pt x="9461" y="647700"/>
                  </a:lnTo>
                  <a:lnTo>
                    <a:pt x="9461" y="20320"/>
                  </a:lnTo>
                  <a:lnTo>
                    <a:pt x="351726" y="20320"/>
                  </a:lnTo>
                  <a:lnTo>
                    <a:pt x="35172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2130125" y="5165886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2130125" y="5165886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2497115" y="5165886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2497115" y="5165886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2130408" y="5165414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4" h="16510">
                  <a:moveTo>
                    <a:pt x="382320" y="0"/>
                  </a:moveTo>
                  <a:lnTo>
                    <a:pt x="0" y="0"/>
                  </a:lnTo>
                  <a:lnTo>
                    <a:pt x="0" y="15916"/>
                  </a:lnTo>
                  <a:lnTo>
                    <a:pt x="382320" y="15916"/>
                  </a:lnTo>
                  <a:lnTo>
                    <a:pt x="382320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2130408" y="5165414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4" h="16510">
                  <a:moveTo>
                    <a:pt x="0" y="15916"/>
                  </a:moveTo>
                  <a:lnTo>
                    <a:pt x="382320" y="15916"/>
                  </a:lnTo>
                  <a:lnTo>
                    <a:pt x="382320" y="0"/>
                  </a:lnTo>
                  <a:lnTo>
                    <a:pt x="0" y="0"/>
                  </a:lnTo>
                  <a:lnTo>
                    <a:pt x="0" y="1591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2196754" y="5444204"/>
              <a:ext cx="12700" cy="174625"/>
            </a:xfrm>
            <a:custGeom>
              <a:avLst/>
              <a:gdLst/>
              <a:ahLst/>
              <a:cxnLst/>
              <a:rect l="l" t="t" r="r" b="b"/>
              <a:pathLst>
                <a:path w="12700" h="174625">
                  <a:moveTo>
                    <a:pt x="12471" y="0"/>
                  </a:moveTo>
                  <a:lnTo>
                    <a:pt x="0" y="0"/>
                  </a:lnTo>
                  <a:lnTo>
                    <a:pt x="0" y="174578"/>
                  </a:lnTo>
                  <a:lnTo>
                    <a:pt x="12471" y="174578"/>
                  </a:lnTo>
                  <a:lnTo>
                    <a:pt x="12471" y="0"/>
                  </a:lnTo>
                  <a:close/>
                </a:path>
              </a:pathLst>
            </a:custGeom>
            <a:solidFill>
              <a:srgbClr val="A1B8C2">
                <a:alpha val="4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192891" y="5438236"/>
              <a:ext cx="12471" cy="174578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0987478" y="5163823"/>
              <a:ext cx="850265" cy="368300"/>
            </a:xfrm>
            <a:custGeom>
              <a:avLst/>
              <a:gdLst/>
              <a:ahLst/>
              <a:cxnLst/>
              <a:rect l="l" t="t" r="r" b="b"/>
              <a:pathLst>
                <a:path w="850265" h="368300">
                  <a:moveTo>
                    <a:pt x="849919" y="0"/>
                  </a:moveTo>
                  <a:lnTo>
                    <a:pt x="0" y="0"/>
                  </a:lnTo>
                  <a:lnTo>
                    <a:pt x="0" y="367754"/>
                  </a:lnTo>
                  <a:lnTo>
                    <a:pt x="849919" y="367754"/>
                  </a:lnTo>
                  <a:lnTo>
                    <a:pt x="84991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0987478" y="5163823"/>
              <a:ext cx="850265" cy="368300"/>
            </a:xfrm>
            <a:custGeom>
              <a:avLst/>
              <a:gdLst/>
              <a:ahLst/>
              <a:cxnLst/>
              <a:rect l="l" t="t" r="r" b="b"/>
              <a:pathLst>
                <a:path w="850265" h="368300">
                  <a:moveTo>
                    <a:pt x="0" y="367754"/>
                  </a:moveTo>
                  <a:lnTo>
                    <a:pt x="849919" y="367754"/>
                  </a:lnTo>
                  <a:lnTo>
                    <a:pt x="849919" y="0"/>
                  </a:lnTo>
                  <a:lnTo>
                    <a:pt x="0" y="0"/>
                  </a:lnTo>
                  <a:lnTo>
                    <a:pt x="0" y="3677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558346" y="5178807"/>
              <a:ext cx="262161" cy="33505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282225" y="5178807"/>
              <a:ext cx="262161" cy="33505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005289" y="5178807"/>
              <a:ext cx="262161" cy="335052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1005274" y="5178884"/>
              <a:ext cx="815340" cy="335280"/>
            </a:xfrm>
            <a:custGeom>
              <a:avLst/>
              <a:gdLst/>
              <a:ahLst/>
              <a:cxnLst/>
              <a:rect l="l" t="t" r="r" b="b"/>
              <a:pathLst>
                <a:path w="815340" h="335279">
                  <a:moveTo>
                    <a:pt x="262166" y="0"/>
                  </a:moveTo>
                  <a:lnTo>
                    <a:pt x="0" y="0"/>
                  </a:lnTo>
                  <a:lnTo>
                    <a:pt x="0" y="27940"/>
                  </a:lnTo>
                  <a:lnTo>
                    <a:pt x="0" y="335280"/>
                  </a:lnTo>
                  <a:lnTo>
                    <a:pt x="26936" y="335280"/>
                  </a:lnTo>
                  <a:lnTo>
                    <a:pt x="26936" y="27940"/>
                  </a:lnTo>
                  <a:lnTo>
                    <a:pt x="262166" y="27940"/>
                  </a:lnTo>
                  <a:lnTo>
                    <a:pt x="262166" y="0"/>
                  </a:lnTo>
                  <a:close/>
                </a:path>
                <a:path w="815340" h="335279">
                  <a:moveTo>
                    <a:pt x="539102" y="0"/>
                  </a:moveTo>
                  <a:lnTo>
                    <a:pt x="276948" y="0"/>
                  </a:lnTo>
                  <a:lnTo>
                    <a:pt x="276948" y="27940"/>
                  </a:lnTo>
                  <a:lnTo>
                    <a:pt x="276948" y="335280"/>
                  </a:lnTo>
                  <a:lnTo>
                    <a:pt x="303872" y="335280"/>
                  </a:lnTo>
                  <a:lnTo>
                    <a:pt x="303872" y="27940"/>
                  </a:lnTo>
                  <a:lnTo>
                    <a:pt x="539102" y="27940"/>
                  </a:lnTo>
                  <a:lnTo>
                    <a:pt x="539102" y="0"/>
                  </a:lnTo>
                  <a:close/>
                </a:path>
                <a:path w="815340" h="335279">
                  <a:moveTo>
                    <a:pt x="815225" y="0"/>
                  </a:moveTo>
                  <a:lnTo>
                    <a:pt x="553059" y="0"/>
                  </a:lnTo>
                  <a:lnTo>
                    <a:pt x="553059" y="27940"/>
                  </a:lnTo>
                  <a:lnTo>
                    <a:pt x="553059" y="335280"/>
                  </a:lnTo>
                  <a:lnTo>
                    <a:pt x="579996" y="335280"/>
                  </a:lnTo>
                  <a:lnTo>
                    <a:pt x="579996" y="27940"/>
                  </a:lnTo>
                  <a:lnTo>
                    <a:pt x="815225" y="27940"/>
                  </a:lnTo>
                  <a:lnTo>
                    <a:pt x="815225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1005290" y="5178891"/>
              <a:ext cx="815340" cy="335280"/>
            </a:xfrm>
            <a:custGeom>
              <a:avLst/>
              <a:gdLst/>
              <a:ahLst/>
              <a:cxnLst/>
              <a:rect l="l" t="t" r="r" b="b"/>
              <a:pathLst>
                <a:path w="815340" h="335279">
                  <a:moveTo>
                    <a:pt x="553056" y="334906"/>
                  </a:moveTo>
                  <a:lnTo>
                    <a:pt x="815217" y="334906"/>
                  </a:lnTo>
                  <a:lnTo>
                    <a:pt x="815217" y="0"/>
                  </a:lnTo>
                  <a:lnTo>
                    <a:pt x="553056" y="0"/>
                  </a:lnTo>
                  <a:lnTo>
                    <a:pt x="553056" y="334906"/>
                  </a:lnTo>
                  <a:close/>
                </a:path>
                <a:path w="815340" h="335279">
                  <a:moveTo>
                    <a:pt x="276936" y="334906"/>
                  </a:moveTo>
                  <a:lnTo>
                    <a:pt x="539097" y="334906"/>
                  </a:lnTo>
                  <a:lnTo>
                    <a:pt x="539097" y="0"/>
                  </a:lnTo>
                  <a:lnTo>
                    <a:pt x="276936" y="0"/>
                  </a:lnTo>
                  <a:lnTo>
                    <a:pt x="276936" y="334906"/>
                  </a:lnTo>
                  <a:close/>
                </a:path>
                <a:path w="815340" h="335279">
                  <a:moveTo>
                    <a:pt x="0" y="334906"/>
                  </a:moveTo>
                  <a:lnTo>
                    <a:pt x="262161" y="334906"/>
                  </a:lnTo>
                  <a:lnTo>
                    <a:pt x="262161" y="0"/>
                  </a:lnTo>
                  <a:lnTo>
                    <a:pt x="0" y="0"/>
                  </a:lnTo>
                  <a:lnTo>
                    <a:pt x="0" y="33490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9174915" y="5300239"/>
              <a:ext cx="148590" cy="536575"/>
            </a:xfrm>
            <a:custGeom>
              <a:avLst/>
              <a:gdLst/>
              <a:ahLst/>
              <a:cxnLst/>
              <a:rect l="l" t="t" r="r" b="b"/>
              <a:pathLst>
                <a:path w="148590" h="536575">
                  <a:moveTo>
                    <a:pt x="125752" y="299395"/>
                  </a:moveTo>
                  <a:lnTo>
                    <a:pt x="64576" y="299395"/>
                  </a:lnTo>
                  <a:lnTo>
                    <a:pt x="65844" y="304463"/>
                  </a:lnTo>
                  <a:lnTo>
                    <a:pt x="69591" y="314589"/>
                  </a:lnTo>
                  <a:lnTo>
                    <a:pt x="76547" y="331839"/>
                  </a:lnTo>
                  <a:lnTo>
                    <a:pt x="83465" y="348794"/>
                  </a:lnTo>
                  <a:lnTo>
                    <a:pt x="86943" y="357637"/>
                  </a:lnTo>
                  <a:lnTo>
                    <a:pt x="87781" y="360579"/>
                  </a:lnTo>
                  <a:lnTo>
                    <a:pt x="87362" y="366077"/>
                  </a:lnTo>
                  <a:lnTo>
                    <a:pt x="86514" y="370297"/>
                  </a:lnTo>
                  <a:lnTo>
                    <a:pt x="85247" y="378737"/>
                  </a:lnTo>
                  <a:lnTo>
                    <a:pt x="91739" y="427002"/>
                  </a:lnTo>
                  <a:lnTo>
                    <a:pt x="93664" y="494791"/>
                  </a:lnTo>
                  <a:lnTo>
                    <a:pt x="93687" y="495639"/>
                  </a:lnTo>
                  <a:lnTo>
                    <a:pt x="94954" y="496906"/>
                  </a:lnTo>
                  <a:lnTo>
                    <a:pt x="97917" y="502802"/>
                  </a:lnTo>
                  <a:lnTo>
                    <a:pt x="97917" y="504487"/>
                  </a:lnTo>
                  <a:lnTo>
                    <a:pt x="100022" y="521378"/>
                  </a:lnTo>
                  <a:lnTo>
                    <a:pt x="98336" y="528132"/>
                  </a:lnTo>
                  <a:lnTo>
                    <a:pt x="98336" y="528970"/>
                  </a:lnTo>
                  <a:lnTo>
                    <a:pt x="105509" y="532781"/>
                  </a:lnTo>
                  <a:lnTo>
                    <a:pt x="125342" y="535724"/>
                  </a:lnTo>
                  <a:lnTo>
                    <a:pt x="132096" y="536572"/>
                  </a:lnTo>
                  <a:lnTo>
                    <a:pt x="144756" y="534038"/>
                  </a:lnTo>
                  <a:lnTo>
                    <a:pt x="148138" y="529818"/>
                  </a:lnTo>
                  <a:lnTo>
                    <a:pt x="147421" y="525179"/>
                  </a:lnTo>
                  <a:lnTo>
                    <a:pt x="147355" y="524750"/>
                  </a:lnTo>
                  <a:lnTo>
                    <a:pt x="147290" y="524331"/>
                  </a:lnTo>
                  <a:lnTo>
                    <a:pt x="143918" y="522645"/>
                  </a:lnTo>
                  <a:lnTo>
                    <a:pt x="144756" y="518854"/>
                  </a:lnTo>
                  <a:lnTo>
                    <a:pt x="135468" y="513776"/>
                  </a:lnTo>
                  <a:lnTo>
                    <a:pt x="132515" y="509137"/>
                  </a:lnTo>
                  <a:lnTo>
                    <a:pt x="128295" y="503231"/>
                  </a:lnTo>
                  <a:lnTo>
                    <a:pt x="129143" y="502383"/>
                  </a:lnTo>
                  <a:lnTo>
                    <a:pt x="129143" y="496477"/>
                  </a:lnTo>
                  <a:lnTo>
                    <a:pt x="131847" y="496477"/>
                  </a:lnTo>
                  <a:lnTo>
                    <a:pt x="132515" y="494791"/>
                  </a:lnTo>
                  <a:lnTo>
                    <a:pt x="132873" y="489402"/>
                  </a:lnTo>
                  <a:lnTo>
                    <a:pt x="132833" y="478279"/>
                  </a:lnTo>
                  <a:lnTo>
                    <a:pt x="132634" y="464228"/>
                  </a:lnTo>
                  <a:lnTo>
                    <a:pt x="132515" y="450057"/>
                  </a:lnTo>
                  <a:lnTo>
                    <a:pt x="131972" y="409962"/>
                  </a:lnTo>
                  <a:lnTo>
                    <a:pt x="131378" y="381271"/>
                  </a:lnTo>
                  <a:lnTo>
                    <a:pt x="131269" y="376348"/>
                  </a:lnTo>
                  <a:lnTo>
                    <a:pt x="130904" y="366077"/>
                  </a:lnTo>
                  <a:lnTo>
                    <a:pt x="130829" y="363962"/>
                  </a:lnTo>
                  <a:lnTo>
                    <a:pt x="130527" y="361288"/>
                  </a:lnTo>
                  <a:lnTo>
                    <a:pt x="129987" y="355253"/>
                  </a:lnTo>
                  <a:lnTo>
                    <a:pt x="126609" y="314589"/>
                  </a:lnTo>
                  <a:lnTo>
                    <a:pt x="125847" y="301081"/>
                  </a:lnTo>
                  <a:lnTo>
                    <a:pt x="125752" y="299395"/>
                  </a:lnTo>
                  <a:close/>
                </a:path>
                <a:path w="148590" h="536575">
                  <a:moveTo>
                    <a:pt x="10555" y="45119"/>
                  </a:moveTo>
                  <a:lnTo>
                    <a:pt x="4219" y="58847"/>
                  </a:lnTo>
                  <a:lnTo>
                    <a:pt x="0" y="69391"/>
                  </a:lnTo>
                  <a:lnTo>
                    <a:pt x="6335" y="74878"/>
                  </a:lnTo>
                  <a:lnTo>
                    <a:pt x="11695" y="76829"/>
                  </a:lnTo>
                  <a:lnTo>
                    <a:pt x="14515" y="78342"/>
                  </a:lnTo>
                  <a:lnTo>
                    <a:pt x="15043" y="82180"/>
                  </a:lnTo>
                  <a:lnTo>
                    <a:pt x="12801" y="91283"/>
                  </a:lnTo>
                  <a:lnTo>
                    <a:pt x="7392" y="108638"/>
                  </a:lnTo>
                  <a:lnTo>
                    <a:pt x="6482" y="114686"/>
                  </a:lnTo>
                  <a:lnTo>
                    <a:pt x="4225" y="130560"/>
                  </a:lnTo>
                  <a:lnTo>
                    <a:pt x="2047" y="148078"/>
                  </a:lnTo>
                  <a:lnTo>
                    <a:pt x="1057" y="161183"/>
                  </a:lnTo>
                  <a:lnTo>
                    <a:pt x="1057" y="172786"/>
                  </a:lnTo>
                  <a:lnTo>
                    <a:pt x="18995" y="176168"/>
                  </a:lnTo>
                  <a:lnTo>
                    <a:pt x="17937" y="183330"/>
                  </a:lnTo>
                  <a:lnTo>
                    <a:pt x="18995" y="190723"/>
                  </a:lnTo>
                  <a:lnTo>
                    <a:pt x="19438" y="195277"/>
                  </a:lnTo>
                  <a:lnTo>
                    <a:pt x="18574" y="199434"/>
                  </a:lnTo>
                  <a:lnTo>
                    <a:pt x="15494" y="205568"/>
                  </a:lnTo>
                  <a:lnTo>
                    <a:pt x="9288" y="216053"/>
                  </a:lnTo>
                  <a:lnTo>
                    <a:pt x="8150" y="220156"/>
                  </a:lnTo>
                  <a:lnTo>
                    <a:pt x="5569" y="229895"/>
                  </a:lnTo>
                  <a:lnTo>
                    <a:pt x="2789" y="241415"/>
                  </a:lnTo>
                  <a:lnTo>
                    <a:pt x="1057" y="250860"/>
                  </a:lnTo>
                  <a:lnTo>
                    <a:pt x="594" y="257142"/>
                  </a:lnTo>
                  <a:lnTo>
                    <a:pt x="1294" y="265217"/>
                  </a:lnTo>
                  <a:lnTo>
                    <a:pt x="1319" y="265501"/>
                  </a:lnTo>
                  <a:lnTo>
                    <a:pt x="4023" y="281573"/>
                  </a:lnTo>
                  <a:lnTo>
                    <a:pt x="9497" y="310997"/>
                  </a:lnTo>
                  <a:lnTo>
                    <a:pt x="37990" y="486131"/>
                  </a:lnTo>
                  <a:lnTo>
                    <a:pt x="40053" y="496477"/>
                  </a:lnTo>
                  <a:lnTo>
                    <a:pt x="40032" y="496906"/>
                  </a:lnTo>
                  <a:lnTo>
                    <a:pt x="37990" y="504069"/>
                  </a:lnTo>
                  <a:lnTo>
                    <a:pt x="34359" y="510066"/>
                  </a:lnTo>
                  <a:lnTo>
                    <a:pt x="27961" y="516285"/>
                  </a:lnTo>
                  <a:lnTo>
                    <a:pt x="20773" y="521673"/>
                  </a:lnTo>
                  <a:lnTo>
                    <a:pt x="14775" y="525179"/>
                  </a:lnTo>
                  <a:lnTo>
                    <a:pt x="13508" y="528970"/>
                  </a:lnTo>
                  <a:lnTo>
                    <a:pt x="14356" y="535724"/>
                  </a:lnTo>
                  <a:lnTo>
                    <a:pt x="26586" y="534467"/>
                  </a:lnTo>
                  <a:lnTo>
                    <a:pt x="30806" y="534467"/>
                  </a:lnTo>
                  <a:lnTo>
                    <a:pt x="36881" y="534038"/>
                  </a:lnTo>
                  <a:lnTo>
                    <a:pt x="37046" y="534038"/>
                  </a:lnTo>
                  <a:lnTo>
                    <a:pt x="58649" y="531786"/>
                  </a:lnTo>
                  <a:lnTo>
                    <a:pt x="64576" y="531074"/>
                  </a:lnTo>
                  <a:lnTo>
                    <a:pt x="67529" y="530655"/>
                  </a:lnTo>
                  <a:lnTo>
                    <a:pt x="71749" y="524750"/>
                  </a:lnTo>
                  <a:lnTo>
                    <a:pt x="73435" y="517996"/>
                  </a:lnTo>
                  <a:lnTo>
                    <a:pt x="72168" y="497744"/>
                  </a:lnTo>
                  <a:lnTo>
                    <a:pt x="71072" y="450855"/>
                  </a:lnTo>
                  <a:lnTo>
                    <a:pt x="69634" y="404057"/>
                  </a:lnTo>
                  <a:lnTo>
                    <a:pt x="65414" y="394350"/>
                  </a:lnTo>
                  <a:lnTo>
                    <a:pt x="67948" y="391815"/>
                  </a:lnTo>
                  <a:lnTo>
                    <a:pt x="64068" y="343426"/>
                  </a:lnTo>
                  <a:lnTo>
                    <a:pt x="63552" y="314589"/>
                  </a:lnTo>
                  <a:lnTo>
                    <a:pt x="63487" y="310997"/>
                  </a:lnTo>
                  <a:lnTo>
                    <a:pt x="63370" y="304463"/>
                  </a:lnTo>
                  <a:lnTo>
                    <a:pt x="63309" y="301081"/>
                  </a:lnTo>
                  <a:lnTo>
                    <a:pt x="64576" y="299395"/>
                  </a:lnTo>
                  <a:lnTo>
                    <a:pt x="125752" y="299395"/>
                  </a:lnTo>
                  <a:lnTo>
                    <a:pt x="125342" y="292114"/>
                  </a:lnTo>
                  <a:lnTo>
                    <a:pt x="124471" y="275418"/>
                  </a:lnTo>
                  <a:lnTo>
                    <a:pt x="120695" y="235542"/>
                  </a:lnTo>
                  <a:lnTo>
                    <a:pt x="119017" y="226389"/>
                  </a:lnTo>
                  <a:lnTo>
                    <a:pt x="118680" y="220156"/>
                  </a:lnTo>
                  <a:lnTo>
                    <a:pt x="118580" y="218309"/>
                  </a:lnTo>
                  <a:lnTo>
                    <a:pt x="119648" y="208924"/>
                  </a:lnTo>
                  <a:lnTo>
                    <a:pt x="121035" y="199619"/>
                  </a:lnTo>
                  <a:lnTo>
                    <a:pt x="121551" y="191781"/>
                  </a:lnTo>
                  <a:lnTo>
                    <a:pt x="121930" y="183588"/>
                  </a:lnTo>
                  <a:lnTo>
                    <a:pt x="123339" y="173736"/>
                  </a:lnTo>
                  <a:lnTo>
                    <a:pt x="125224" y="164359"/>
                  </a:lnTo>
                  <a:lnTo>
                    <a:pt x="127028" y="157592"/>
                  </a:lnTo>
                  <a:lnTo>
                    <a:pt x="129075" y="148078"/>
                  </a:lnTo>
                  <a:lnTo>
                    <a:pt x="131516" y="132009"/>
                  </a:lnTo>
                  <a:lnTo>
                    <a:pt x="133325" y="115217"/>
                  </a:lnTo>
                  <a:lnTo>
                    <a:pt x="133382" y="114686"/>
                  </a:lnTo>
                  <a:lnTo>
                    <a:pt x="133782" y="101046"/>
                  </a:lnTo>
                  <a:lnTo>
                    <a:pt x="133235" y="98093"/>
                  </a:lnTo>
                  <a:lnTo>
                    <a:pt x="26586" y="98093"/>
                  </a:lnTo>
                  <a:lnTo>
                    <a:pt x="25749" y="94722"/>
                  </a:lnTo>
                  <a:lnTo>
                    <a:pt x="27016" y="84585"/>
                  </a:lnTo>
                  <a:lnTo>
                    <a:pt x="27853" y="83318"/>
                  </a:lnTo>
                  <a:lnTo>
                    <a:pt x="31236" y="83318"/>
                  </a:lnTo>
                  <a:lnTo>
                    <a:pt x="29969" y="69391"/>
                  </a:lnTo>
                  <a:lnTo>
                    <a:pt x="29120" y="66857"/>
                  </a:lnTo>
                  <a:lnTo>
                    <a:pt x="30387" y="63904"/>
                  </a:lnTo>
                  <a:lnTo>
                    <a:pt x="35456" y="62218"/>
                  </a:lnTo>
                  <a:lnTo>
                    <a:pt x="34607" y="62009"/>
                  </a:lnTo>
                  <a:lnTo>
                    <a:pt x="30597" y="58847"/>
                  </a:lnTo>
                  <a:lnTo>
                    <a:pt x="27435" y="53768"/>
                  </a:lnTo>
                  <a:lnTo>
                    <a:pt x="21099" y="51244"/>
                  </a:lnTo>
                  <a:lnTo>
                    <a:pt x="14775" y="47234"/>
                  </a:lnTo>
                  <a:lnTo>
                    <a:pt x="10555" y="45119"/>
                  </a:lnTo>
                  <a:close/>
                </a:path>
                <a:path w="148590" h="536575">
                  <a:moveTo>
                    <a:pt x="131847" y="496477"/>
                  </a:moveTo>
                  <a:lnTo>
                    <a:pt x="129143" y="496477"/>
                  </a:lnTo>
                  <a:lnTo>
                    <a:pt x="131677" y="496906"/>
                  </a:lnTo>
                  <a:lnTo>
                    <a:pt x="131764" y="496686"/>
                  </a:lnTo>
                  <a:lnTo>
                    <a:pt x="131847" y="496477"/>
                  </a:lnTo>
                  <a:close/>
                </a:path>
                <a:path w="148590" h="536575">
                  <a:moveTo>
                    <a:pt x="126066" y="73192"/>
                  </a:moveTo>
                  <a:lnTo>
                    <a:pt x="52754" y="73192"/>
                  </a:lnTo>
                  <a:lnTo>
                    <a:pt x="58660" y="79936"/>
                  </a:lnTo>
                  <a:lnTo>
                    <a:pt x="54021" y="82899"/>
                  </a:lnTo>
                  <a:lnTo>
                    <a:pt x="47267" y="87119"/>
                  </a:lnTo>
                  <a:lnTo>
                    <a:pt x="30806" y="95559"/>
                  </a:lnTo>
                  <a:lnTo>
                    <a:pt x="26586" y="98093"/>
                  </a:lnTo>
                  <a:lnTo>
                    <a:pt x="133235" y="98093"/>
                  </a:lnTo>
                  <a:lnTo>
                    <a:pt x="131622" y="89392"/>
                  </a:lnTo>
                  <a:lnTo>
                    <a:pt x="127560" y="76829"/>
                  </a:lnTo>
                  <a:lnTo>
                    <a:pt x="126066" y="73192"/>
                  </a:lnTo>
                  <a:close/>
                </a:path>
                <a:path w="148590" h="536575">
                  <a:moveTo>
                    <a:pt x="64745" y="0"/>
                  </a:moveTo>
                  <a:lnTo>
                    <a:pt x="54715" y="0"/>
                  </a:lnTo>
                  <a:lnTo>
                    <a:pt x="45513" y="1337"/>
                  </a:lnTo>
                  <a:lnTo>
                    <a:pt x="27853" y="33946"/>
                  </a:lnTo>
                  <a:lnTo>
                    <a:pt x="29116" y="42443"/>
                  </a:lnTo>
                  <a:lnTo>
                    <a:pt x="33185" y="52881"/>
                  </a:lnTo>
                  <a:lnTo>
                    <a:pt x="38598" y="62607"/>
                  </a:lnTo>
                  <a:lnTo>
                    <a:pt x="43896" y="68972"/>
                  </a:lnTo>
                  <a:lnTo>
                    <a:pt x="50220" y="74030"/>
                  </a:lnTo>
                  <a:lnTo>
                    <a:pt x="52754" y="73192"/>
                  </a:lnTo>
                  <a:lnTo>
                    <a:pt x="126066" y="73192"/>
                  </a:lnTo>
                  <a:lnTo>
                    <a:pt x="123461" y="66857"/>
                  </a:lnTo>
                  <a:lnTo>
                    <a:pt x="123340" y="66562"/>
                  </a:lnTo>
                  <a:lnTo>
                    <a:pt x="122332" y="64742"/>
                  </a:lnTo>
                  <a:lnTo>
                    <a:pt x="110577" y="64742"/>
                  </a:lnTo>
                  <a:lnTo>
                    <a:pt x="103823" y="60951"/>
                  </a:lnTo>
                  <a:lnTo>
                    <a:pt x="97917" y="58417"/>
                  </a:lnTo>
                  <a:lnTo>
                    <a:pt x="100441" y="55464"/>
                  </a:lnTo>
                  <a:lnTo>
                    <a:pt x="98755" y="40689"/>
                  </a:lnTo>
                  <a:lnTo>
                    <a:pt x="94774" y="28930"/>
                  </a:lnTo>
                  <a:lnTo>
                    <a:pt x="87186" y="17219"/>
                  </a:lnTo>
                  <a:lnTo>
                    <a:pt x="78581" y="7460"/>
                  </a:lnTo>
                  <a:lnTo>
                    <a:pt x="71749" y="1861"/>
                  </a:lnTo>
                  <a:lnTo>
                    <a:pt x="64745" y="0"/>
                  </a:lnTo>
                  <a:close/>
                </a:path>
                <a:path w="148590" h="536575">
                  <a:moveTo>
                    <a:pt x="119017" y="60533"/>
                  </a:moveTo>
                  <a:lnTo>
                    <a:pt x="111415" y="63056"/>
                  </a:lnTo>
                  <a:lnTo>
                    <a:pt x="110577" y="64742"/>
                  </a:lnTo>
                  <a:lnTo>
                    <a:pt x="122332" y="64742"/>
                  </a:lnTo>
                  <a:lnTo>
                    <a:pt x="120935" y="62218"/>
                  </a:lnTo>
                  <a:lnTo>
                    <a:pt x="120819" y="62009"/>
                  </a:lnTo>
                  <a:lnTo>
                    <a:pt x="120703" y="61800"/>
                  </a:lnTo>
                  <a:lnTo>
                    <a:pt x="119017" y="60533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2730365" y="4641825"/>
              <a:ext cx="290195" cy="290195"/>
            </a:xfrm>
            <a:custGeom>
              <a:avLst/>
              <a:gdLst/>
              <a:ahLst/>
              <a:cxnLst/>
              <a:rect l="l" t="t" r="r" b="b"/>
              <a:pathLst>
                <a:path w="290194" h="290195">
                  <a:moveTo>
                    <a:pt x="289941" y="0"/>
                  </a:moveTo>
                  <a:lnTo>
                    <a:pt x="0" y="0"/>
                  </a:lnTo>
                  <a:lnTo>
                    <a:pt x="0" y="289941"/>
                  </a:lnTo>
                  <a:lnTo>
                    <a:pt x="289941" y="289941"/>
                  </a:lnTo>
                  <a:lnTo>
                    <a:pt x="289941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2705653" y="4620128"/>
              <a:ext cx="298450" cy="297180"/>
            </a:xfrm>
            <a:custGeom>
              <a:avLst/>
              <a:gdLst/>
              <a:ahLst/>
              <a:cxnLst/>
              <a:rect l="l" t="t" r="r" b="b"/>
              <a:pathLst>
                <a:path w="298450" h="297179">
                  <a:moveTo>
                    <a:pt x="298182" y="0"/>
                  </a:moveTo>
                  <a:lnTo>
                    <a:pt x="0" y="0"/>
                  </a:lnTo>
                  <a:lnTo>
                    <a:pt x="0" y="296643"/>
                  </a:lnTo>
                  <a:lnTo>
                    <a:pt x="298182" y="296643"/>
                  </a:lnTo>
                  <a:lnTo>
                    <a:pt x="29818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2745860" y="4756431"/>
              <a:ext cx="233045" cy="24765"/>
            </a:xfrm>
            <a:custGeom>
              <a:avLst/>
              <a:gdLst/>
              <a:ahLst/>
              <a:cxnLst/>
              <a:rect l="l" t="t" r="r" b="b"/>
              <a:pathLst>
                <a:path w="233045" h="24764">
                  <a:moveTo>
                    <a:pt x="46088" y="11747"/>
                  </a:moveTo>
                  <a:lnTo>
                    <a:pt x="45859" y="11176"/>
                  </a:lnTo>
                  <a:lnTo>
                    <a:pt x="35191" y="190"/>
                  </a:lnTo>
                  <a:lnTo>
                    <a:pt x="34594" y="0"/>
                  </a:lnTo>
                  <a:lnTo>
                    <a:pt x="0" y="0"/>
                  </a:lnTo>
                  <a:lnTo>
                    <a:pt x="0" y="8051"/>
                  </a:lnTo>
                  <a:lnTo>
                    <a:pt x="30403" y="8242"/>
                  </a:lnTo>
                  <a:lnTo>
                    <a:pt x="30784" y="8407"/>
                  </a:lnTo>
                  <a:lnTo>
                    <a:pt x="34734" y="11976"/>
                  </a:lnTo>
                  <a:lnTo>
                    <a:pt x="34734" y="12446"/>
                  </a:lnTo>
                  <a:lnTo>
                    <a:pt x="34404" y="12827"/>
                  </a:lnTo>
                  <a:lnTo>
                    <a:pt x="30784" y="16002"/>
                  </a:lnTo>
                  <a:lnTo>
                    <a:pt x="30403" y="16167"/>
                  </a:lnTo>
                  <a:lnTo>
                    <a:pt x="0" y="16357"/>
                  </a:lnTo>
                  <a:lnTo>
                    <a:pt x="0" y="24422"/>
                  </a:lnTo>
                  <a:lnTo>
                    <a:pt x="34594" y="24422"/>
                  </a:lnTo>
                  <a:lnTo>
                    <a:pt x="35191" y="24231"/>
                  </a:lnTo>
                  <a:lnTo>
                    <a:pt x="45859" y="13246"/>
                  </a:lnTo>
                  <a:lnTo>
                    <a:pt x="46088" y="12674"/>
                  </a:lnTo>
                  <a:lnTo>
                    <a:pt x="46088" y="11747"/>
                  </a:lnTo>
                  <a:close/>
                </a:path>
                <a:path w="233045" h="24764">
                  <a:moveTo>
                    <a:pt x="100076" y="24079"/>
                  </a:moveTo>
                  <a:lnTo>
                    <a:pt x="76187" y="101"/>
                  </a:lnTo>
                  <a:lnTo>
                    <a:pt x="75882" y="0"/>
                  </a:lnTo>
                  <a:lnTo>
                    <a:pt x="75361" y="0"/>
                  </a:lnTo>
                  <a:lnTo>
                    <a:pt x="74841" y="0"/>
                  </a:lnTo>
                  <a:lnTo>
                    <a:pt x="74536" y="101"/>
                  </a:lnTo>
                  <a:lnTo>
                    <a:pt x="50647" y="24079"/>
                  </a:lnTo>
                  <a:lnTo>
                    <a:pt x="50761" y="24422"/>
                  </a:lnTo>
                  <a:lnTo>
                    <a:pt x="62547" y="24422"/>
                  </a:lnTo>
                  <a:lnTo>
                    <a:pt x="74879" y="11633"/>
                  </a:lnTo>
                  <a:lnTo>
                    <a:pt x="75069" y="11531"/>
                  </a:lnTo>
                  <a:lnTo>
                    <a:pt x="75653" y="11531"/>
                  </a:lnTo>
                  <a:lnTo>
                    <a:pt x="76098" y="11887"/>
                  </a:lnTo>
                  <a:lnTo>
                    <a:pt x="88176" y="24422"/>
                  </a:lnTo>
                  <a:lnTo>
                    <a:pt x="99961" y="24422"/>
                  </a:lnTo>
                  <a:lnTo>
                    <a:pt x="100076" y="24079"/>
                  </a:lnTo>
                  <a:close/>
                </a:path>
                <a:path w="233045" h="24764">
                  <a:moveTo>
                    <a:pt x="150914" y="0"/>
                  </a:moveTo>
                  <a:lnTo>
                    <a:pt x="116319" y="0"/>
                  </a:lnTo>
                  <a:lnTo>
                    <a:pt x="115735" y="190"/>
                  </a:lnTo>
                  <a:lnTo>
                    <a:pt x="105067" y="11176"/>
                  </a:lnTo>
                  <a:lnTo>
                    <a:pt x="104825" y="11747"/>
                  </a:lnTo>
                  <a:lnTo>
                    <a:pt x="104825" y="12674"/>
                  </a:lnTo>
                  <a:lnTo>
                    <a:pt x="105067" y="13246"/>
                  </a:lnTo>
                  <a:lnTo>
                    <a:pt x="115735" y="24231"/>
                  </a:lnTo>
                  <a:lnTo>
                    <a:pt x="116319" y="24422"/>
                  </a:lnTo>
                  <a:lnTo>
                    <a:pt x="150914" y="24422"/>
                  </a:lnTo>
                  <a:lnTo>
                    <a:pt x="150914" y="16357"/>
                  </a:lnTo>
                  <a:lnTo>
                    <a:pt x="120523" y="16167"/>
                  </a:lnTo>
                  <a:lnTo>
                    <a:pt x="120129" y="16002"/>
                  </a:lnTo>
                  <a:lnTo>
                    <a:pt x="116522" y="12827"/>
                  </a:lnTo>
                  <a:lnTo>
                    <a:pt x="116179" y="12446"/>
                  </a:lnTo>
                  <a:lnTo>
                    <a:pt x="116179" y="11976"/>
                  </a:lnTo>
                  <a:lnTo>
                    <a:pt x="120129" y="8407"/>
                  </a:lnTo>
                  <a:lnTo>
                    <a:pt x="120523" y="8242"/>
                  </a:lnTo>
                  <a:lnTo>
                    <a:pt x="150914" y="8051"/>
                  </a:lnTo>
                  <a:lnTo>
                    <a:pt x="150914" y="0"/>
                  </a:lnTo>
                  <a:close/>
                </a:path>
                <a:path w="233045" h="24764">
                  <a:moveTo>
                    <a:pt x="174205" y="0"/>
                  </a:moveTo>
                  <a:lnTo>
                    <a:pt x="164858" y="0"/>
                  </a:lnTo>
                  <a:lnTo>
                    <a:pt x="164858" y="24422"/>
                  </a:lnTo>
                  <a:lnTo>
                    <a:pt x="174205" y="24422"/>
                  </a:lnTo>
                  <a:lnTo>
                    <a:pt x="174205" y="0"/>
                  </a:lnTo>
                  <a:close/>
                </a:path>
                <a:path w="233045" h="24764">
                  <a:moveTo>
                    <a:pt x="232613" y="24079"/>
                  </a:moveTo>
                  <a:lnTo>
                    <a:pt x="208737" y="101"/>
                  </a:lnTo>
                  <a:lnTo>
                    <a:pt x="208432" y="0"/>
                  </a:lnTo>
                  <a:lnTo>
                    <a:pt x="207899" y="0"/>
                  </a:lnTo>
                  <a:lnTo>
                    <a:pt x="207378" y="0"/>
                  </a:lnTo>
                  <a:lnTo>
                    <a:pt x="207073" y="101"/>
                  </a:lnTo>
                  <a:lnTo>
                    <a:pt x="183197" y="24079"/>
                  </a:lnTo>
                  <a:lnTo>
                    <a:pt x="183311" y="24422"/>
                  </a:lnTo>
                  <a:lnTo>
                    <a:pt x="195084" y="24422"/>
                  </a:lnTo>
                  <a:lnTo>
                    <a:pt x="207416" y="11633"/>
                  </a:lnTo>
                  <a:lnTo>
                    <a:pt x="207606" y="11531"/>
                  </a:lnTo>
                  <a:lnTo>
                    <a:pt x="208191" y="11531"/>
                  </a:lnTo>
                  <a:lnTo>
                    <a:pt x="208635" y="11887"/>
                  </a:lnTo>
                  <a:lnTo>
                    <a:pt x="220726" y="24422"/>
                  </a:lnTo>
                  <a:lnTo>
                    <a:pt x="232498" y="24422"/>
                  </a:lnTo>
                  <a:lnTo>
                    <a:pt x="232613" y="24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5875244" y="4572368"/>
              <a:ext cx="290195" cy="290195"/>
            </a:xfrm>
            <a:custGeom>
              <a:avLst/>
              <a:gdLst/>
              <a:ahLst/>
              <a:cxnLst/>
              <a:rect l="l" t="t" r="r" b="b"/>
              <a:pathLst>
                <a:path w="290194" h="290195">
                  <a:moveTo>
                    <a:pt x="289941" y="0"/>
                  </a:moveTo>
                  <a:lnTo>
                    <a:pt x="0" y="0"/>
                  </a:lnTo>
                  <a:lnTo>
                    <a:pt x="0" y="289941"/>
                  </a:lnTo>
                  <a:lnTo>
                    <a:pt x="289941" y="289941"/>
                  </a:lnTo>
                  <a:lnTo>
                    <a:pt x="289941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5850531" y="4550671"/>
              <a:ext cx="298450" cy="297180"/>
            </a:xfrm>
            <a:custGeom>
              <a:avLst/>
              <a:gdLst/>
              <a:ahLst/>
              <a:cxnLst/>
              <a:rect l="l" t="t" r="r" b="b"/>
              <a:pathLst>
                <a:path w="298450" h="297179">
                  <a:moveTo>
                    <a:pt x="298182" y="0"/>
                  </a:moveTo>
                  <a:lnTo>
                    <a:pt x="0" y="0"/>
                  </a:lnTo>
                  <a:lnTo>
                    <a:pt x="0" y="296643"/>
                  </a:lnTo>
                  <a:lnTo>
                    <a:pt x="298182" y="296643"/>
                  </a:lnTo>
                  <a:lnTo>
                    <a:pt x="29818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5890736" y="4686962"/>
              <a:ext cx="233045" cy="24765"/>
            </a:xfrm>
            <a:custGeom>
              <a:avLst/>
              <a:gdLst/>
              <a:ahLst/>
              <a:cxnLst/>
              <a:rect l="l" t="t" r="r" b="b"/>
              <a:pathLst>
                <a:path w="233044" h="24764">
                  <a:moveTo>
                    <a:pt x="46088" y="11760"/>
                  </a:moveTo>
                  <a:lnTo>
                    <a:pt x="45859" y="11188"/>
                  </a:lnTo>
                  <a:lnTo>
                    <a:pt x="35191" y="203"/>
                  </a:lnTo>
                  <a:lnTo>
                    <a:pt x="34594" y="0"/>
                  </a:lnTo>
                  <a:lnTo>
                    <a:pt x="0" y="0"/>
                  </a:lnTo>
                  <a:lnTo>
                    <a:pt x="0" y="8064"/>
                  </a:lnTo>
                  <a:lnTo>
                    <a:pt x="30403" y="8255"/>
                  </a:lnTo>
                  <a:lnTo>
                    <a:pt x="30784" y="8420"/>
                  </a:lnTo>
                  <a:lnTo>
                    <a:pt x="34734" y="11988"/>
                  </a:lnTo>
                  <a:lnTo>
                    <a:pt x="34734" y="12458"/>
                  </a:lnTo>
                  <a:lnTo>
                    <a:pt x="34404" y="12827"/>
                  </a:lnTo>
                  <a:lnTo>
                    <a:pt x="30784" y="16014"/>
                  </a:lnTo>
                  <a:lnTo>
                    <a:pt x="30403" y="16179"/>
                  </a:lnTo>
                  <a:lnTo>
                    <a:pt x="0" y="16370"/>
                  </a:lnTo>
                  <a:lnTo>
                    <a:pt x="0" y="24434"/>
                  </a:lnTo>
                  <a:lnTo>
                    <a:pt x="34594" y="24434"/>
                  </a:lnTo>
                  <a:lnTo>
                    <a:pt x="35191" y="24231"/>
                  </a:lnTo>
                  <a:lnTo>
                    <a:pt x="45859" y="13246"/>
                  </a:lnTo>
                  <a:lnTo>
                    <a:pt x="46088" y="12687"/>
                  </a:lnTo>
                  <a:lnTo>
                    <a:pt x="46088" y="11760"/>
                  </a:lnTo>
                  <a:close/>
                </a:path>
                <a:path w="233044" h="24764">
                  <a:moveTo>
                    <a:pt x="100076" y="24091"/>
                  </a:moveTo>
                  <a:lnTo>
                    <a:pt x="76187" y="114"/>
                  </a:lnTo>
                  <a:lnTo>
                    <a:pt x="75882" y="0"/>
                  </a:lnTo>
                  <a:lnTo>
                    <a:pt x="75361" y="0"/>
                  </a:lnTo>
                  <a:lnTo>
                    <a:pt x="74841" y="0"/>
                  </a:lnTo>
                  <a:lnTo>
                    <a:pt x="74536" y="114"/>
                  </a:lnTo>
                  <a:lnTo>
                    <a:pt x="50647" y="24091"/>
                  </a:lnTo>
                  <a:lnTo>
                    <a:pt x="50761" y="24434"/>
                  </a:lnTo>
                  <a:lnTo>
                    <a:pt x="62547" y="24434"/>
                  </a:lnTo>
                  <a:lnTo>
                    <a:pt x="74879" y="11645"/>
                  </a:lnTo>
                  <a:lnTo>
                    <a:pt x="75069" y="11544"/>
                  </a:lnTo>
                  <a:lnTo>
                    <a:pt x="75653" y="11544"/>
                  </a:lnTo>
                  <a:lnTo>
                    <a:pt x="76098" y="11899"/>
                  </a:lnTo>
                  <a:lnTo>
                    <a:pt x="88176" y="24434"/>
                  </a:lnTo>
                  <a:lnTo>
                    <a:pt x="99961" y="24434"/>
                  </a:lnTo>
                  <a:lnTo>
                    <a:pt x="100076" y="24091"/>
                  </a:lnTo>
                  <a:close/>
                </a:path>
                <a:path w="233044" h="24764">
                  <a:moveTo>
                    <a:pt x="150914" y="0"/>
                  </a:moveTo>
                  <a:lnTo>
                    <a:pt x="116319" y="0"/>
                  </a:lnTo>
                  <a:lnTo>
                    <a:pt x="115735" y="203"/>
                  </a:lnTo>
                  <a:lnTo>
                    <a:pt x="105067" y="11188"/>
                  </a:lnTo>
                  <a:lnTo>
                    <a:pt x="104825" y="11760"/>
                  </a:lnTo>
                  <a:lnTo>
                    <a:pt x="104825" y="12687"/>
                  </a:lnTo>
                  <a:lnTo>
                    <a:pt x="105067" y="13246"/>
                  </a:lnTo>
                  <a:lnTo>
                    <a:pt x="115735" y="24231"/>
                  </a:lnTo>
                  <a:lnTo>
                    <a:pt x="116319" y="24434"/>
                  </a:lnTo>
                  <a:lnTo>
                    <a:pt x="150914" y="24434"/>
                  </a:lnTo>
                  <a:lnTo>
                    <a:pt x="150914" y="16370"/>
                  </a:lnTo>
                  <a:lnTo>
                    <a:pt x="120523" y="16179"/>
                  </a:lnTo>
                  <a:lnTo>
                    <a:pt x="120129" y="16014"/>
                  </a:lnTo>
                  <a:lnTo>
                    <a:pt x="116522" y="12827"/>
                  </a:lnTo>
                  <a:lnTo>
                    <a:pt x="116179" y="12458"/>
                  </a:lnTo>
                  <a:lnTo>
                    <a:pt x="116179" y="11988"/>
                  </a:lnTo>
                  <a:lnTo>
                    <a:pt x="120129" y="8420"/>
                  </a:lnTo>
                  <a:lnTo>
                    <a:pt x="120523" y="8255"/>
                  </a:lnTo>
                  <a:lnTo>
                    <a:pt x="150914" y="8064"/>
                  </a:lnTo>
                  <a:lnTo>
                    <a:pt x="150914" y="0"/>
                  </a:lnTo>
                  <a:close/>
                </a:path>
                <a:path w="233044" h="24764">
                  <a:moveTo>
                    <a:pt x="174205" y="12"/>
                  </a:moveTo>
                  <a:lnTo>
                    <a:pt x="164858" y="12"/>
                  </a:lnTo>
                  <a:lnTo>
                    <a:pt x="164858" y="24434"/>
                  </a:lnTo>
                  <a:lnTo>
                    <a:pt x="174205" y="24434"/>
                  </a:lnTo>
                  <a:lnTo>
                    <a:pt x="174205" y="12"/>
                  </a:lnTo>
                  <a:close/>
                </a:path>
                <a:path w="233044" h="24764">
                  <a:moveTo>
                    <a:pt x="232613" y="24091"/>
                  </a:moveTo>
                  <a:lnTo>
                    <a:pt x="208737" y="114"/>
                  </a:lnTo>
                  <a:lnTo>
                    <a:pt x="208432" y="0"/>
                  </a:lnTo>
                  <a:lnTo>
                    <a:pt x="207899" y="0"/>
                  </a:lnTo>
                  <a:lnTo>
                    <a:pt x="207378" y="0"/>
                  </a:lnTo>
                  <a:lnTo>
                    <a:pt x="207073" y="114"/>
                  </a:lnTo>
                  <a:lnTo>
                    <a:pt x="183197" y="24091"/>
                  </a:lnTo>
                  <a:lnTo>
                    <a:pt x="183311" y="24434"/>
                  </a:lnTo>
                  <a:lnTo>
                    <a:pt x="195084" y="24434"/>
                  </a:lnTo>
                  <a:lnTo>
                    <a:pt x="207416" y="11645"/>
                  </a:lnTo>
                  <a:lnTo>
                    <a:pt x="207606" y="11544"/>
                  </a:lnTo>
                  <a:lnTo>
                    <a:pt x="208191" y="11544"/>
                  </a:lnTo>
                  <a:lnTo>
                    <a:pt x="208635" y="11899"/>
                  </a:lnTo>
                  <a:lnTo>
                    <a:pt x="220726" y="24434"/>
                  </a:lnTo>
                  <a:lnTo>
                    <a:pt x="232498" y="24434"/>
                  </a:lnTo>
                  <a:lnTo>
                    <a:pt x="232613" y="24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6290800" y="4572368"/>
              <a:ext cx="290195" cy="290195"/>
            </a:xfrm>
            <a:custGeom>
              <a:avLst/>
              <a:gdLst/>
              <a:ahLst/>
              <a:cxnLst/>
              <a:rect l="l" t="t" r="r" b="b"/>
              <a:pathLst>
                <a:path w="290194" h="290195">
                  <a:moveTo>
                    <a:pt x="289941" y="0"/>
                  </a:moveTo>
                  <a:lnTo>
                    <a:pt x="0" y="0"/>
                  </a:lnTo>
                  <a:lnTo>
                    <a:pt x="0" y="289941"/>
                  </a:lnTo>
                  <a:lnTo>
                    <a:pt x="289941" y="289941"/>
                  </a:lnTo>
                  <a:lnTo>
                    <a:pt x="289941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6266088" y="4547373"/>
              <a:ext cx="298450" cy="297180"/>
            </a:xfrm>
            <a:custGeom>
              <a:avLst/>
              <a:gdLst/>
              <a:ahLst/>
              <a:cxnLst/>
              <a:rect l="l" t="t" r="r" b="b"/>
              <a:pathLst>
                <a:path w="298450" h="297179">
                  <a:moveTo>
                    <a:pt x="298182" y="0"/>
                  </a:moveTo>
                  <a:lnTo>
                    <a:pt x="0" y="0"/>
                  </a:lnTo>
                  <a:lnTo>
                    <a:pt x="0" y="296643"/>
                  </a:lnTo>
                  <a:lnTo>
                    <a:pt x="298182" y="296643"/>
                  </a:lnTo>
                  <a:lnTo>
                    <a:pt x="2981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53254" y="4614650"/>
              <a:ext cx="123844" cy="162096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16780202" y="4541551"/>
              <a:ext cx="1183005" cy="281305"/>
            </a:xfrm>
            <a:custGeom>
              <a:avLst/>
              <a:gdLst/>
              <a:ahLst/>
              <a:cxnLst/>
              <a:rect l="l" t="t" r="r" b="b"/>
              <a:pathLst>
                <a:path w="1183005" h="281304">
                  <a:moveTo>
                    <a:pt x="1182637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1182637" y="281177"/>
                  </a:lnTo>
                  <a:lnTo>
                    <a:pt x="118263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6780202" y="4541551"/>
              <a:ext cx="1183005" cy="281305"/>
            </a:xfrm>
            <a:custGeom>
              <a:avLst/>
              <a:gdLst/>
              <a:ahLst/>
              <a:cxnLst/>
              <a:rect l="l" t="t" r="r" b="b"/>
              <a:pathLst>
                <a:path w="1183005" h="281304">
                  <a:moveTo>
                    <a:pt x="0" y="281177"/>
                  </a:moveTo>
                  <a:lnTo>
                    <a:pt x="1182637" y="281177"/>
                  </a:lnTo>
                  <a:lnTo>
                    <a:pt x="1182637" y="0"/>
                  </a:lnTo>
                  <a:lnTo>
                    <a:pt x="0" y="0"/>
                  </a:lnTo>
                  <a:lnTo>
                    <a:pt x="0" y="281177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7966315" y="4541561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95530" y="0"/>
                  </a:moveTo>
                  <a:lnTo>
                    <a:pt x="0" y="0"/>
                  </a:lnTo>
                  <a:lnTo>
                    <a:pt x="0" y="278789"/>
                  </a:lnTo>
                  <a:lnTo>
                    <a:pt x="95530" y="27878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7966315" y="4541561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0" y="278789"/>
                  </a:moveTo>
                  <a:lnTo>
                    <a:pt x="95530" y="27878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7878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6682252" y="4541561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95530" y="0"/>
                  </a:moveTo>
                  <a:lnTo>
                    <a:pt x="0" y="0"/>
                  </a:lnTo>
                  <a:lnTo>
                    <a:pt x="0" y="278789"/>
                  </a:lnTo>
                  <a:lnTo>
                    <a:pt x="95530" y="27878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6682252" y="4541561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0" y="278789"/>
                  </a:moveTo>
                  <a:lnTo>
                    <a:pt x="95530" y="27878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7878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7966315" y="4823534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89">
                  <a:moveTo>
                    <a:pt x="95530" y="0"/>
                  </a:moveTo>
                  <a:lnTo>
                    <a:pt x="0" y="0"/>
                  </a:lnTo>
                  <a:lnTo>
                    <a:pt x="0" y="1011953"/>
                  </a:lnTo>
                  <a:lnTo>
                    <a:pt x="95530" y="1011953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7966315" y="4823534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89">
                  <a:moveTo>
                    <a:pt x="0" y="1011953"/>
                  </a:moveTo>
                  <a:lnTo>
                    <a:pt x="95530" y="1011953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11953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6682252" y="4823534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89">
                  <a:moveTo>
                    <a:pt x="95530" y="0"/>
                  </a:moveTo>
                  <a:lnTo>
                    <a:pt x="0" y="0"/>
                  </a:lnTo>
                  <a:lnTo>
                    <a:pt x="0" y="1011953"/>
                  </a:lnTo>
                  <a:lnTo>
                    <a:pt x="95530" y="1011953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6682252" y="4823534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89">
                  <a:moveTo>
                    <a:pt x="0" y="1011953"/>
                  </a:moveTo>
                  <a:lnTo>
                    <a:pt x="95530" y="1011953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11953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7932565" y="4821252"/>
              <a:ext cx="31750" cy="1009650"/>
            </a:xfrm>
            <a:custGeom>
              <a:avLst/>
              <a:gdLst/>
              <a:ahLst/>
              <a:cxnLst/>
              <a:rect l="l" t="t" r="r" b="b"/>
              <a:pathLst>
                <a:path w="31750" h="1009650">
                  <a:moveTo>
                    <a:pt x="31518" y="0"/>
                  </a:moveTo>
                  <a:lnTo>
                    <a:pt x="0" y="0"/>
                  </a:lnTo>
                  <a:lnTo>
                    <a:pt x="0" y="1009105"/>
                  </a:lnTo>
                  <a:lnTo>
                    <a:pt x="31518" y="1009105"/>
                  </a:lnTo>
                  <a:lnTo>
                    <a:pt x="315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7932565" y="4821252"/>
              <a:ext cx="31750" cy="1009650"/>
            </a:xfrm>
            <a:custGeom>
              <a:avLst/>
              <a:gdLst/>
              <a:ahLst/>
              <a:cxnLst/>
              <a:rect l="l" t="t" r="r" b="b"/>
              <a:pathLst>
                <a:path w="31750" h="1009650">
                  <a:moveTo>
                    <a:pt x="0" y="1009105"/>
                  </a:moveTo>
                  <a:lnTo>
                    <a:pt x="31518" y="1009105"/>
                  </a:lnTo>
                  <a:lnTo>
                    <a:pt x="31518" y="0"/>
                  </a:lnTo>
                  <a:lnTo>
                    <a:pt x="0" y="0"/>
                  </a:lnTo>
                  <a:lnTo>
                    <a:pt x="0" y="1009105"/>
                  </a:lnTo>
                  <a:close/>
                </a:path>
              </a:pathLst>
            </a:custGeom>
            <a:ln w="455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6783165" y="4829461"/>
              <a:ext cx="1146175" cy="1000125"/>
            </a:xfrm>
            <a:custGeom>
              <a:avLst/>
              <a:gdLst/>
              <a:ahLst/>
              <a:cxnLst/>
              <a:rect l="l" t="t" r="r" b="b"/>
              <a:pathLst>
                <a:path w="1146175" h="1000125">
                  <a:moveTo>
                    <a:pt x="1145547" y="0"/>
                  </a:moveTo>
                  <a:lnTo>
                    <a:pt x="0" y="0"/>
                  </a:lnTo>
                  <a:lnTo>
                    <a:pt x="0" y="1000110"/>
                  </a:lnTo>
                  <a:lnTo>
                    <a:pt x="1145547" y="1000110"/>
                  </a:lnTo>
                  <a:lnTo>
                    <a:pt x="1145547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6783165" y="4829461"/>
              <a:ext cx="1146175" cy="1000125"/>
            </a:xfrm>
            <a:custGeom>
              <a:avLst/>
              <a:gdLst/>
              <a:ahLst/>
              <a:cxnLst/>
              <a:rect l="l" t="t" r="r" b="b"/>
              <a:pathLst>
                <a:path w="1146175" h="1000125">
                  <a:moveTo>
                    <a:pt x="0" y="1000110"/>
                  </a:moveTo>
                  <a:lnTo>
                    <a:pt x="1145547" y="1000110"/>
                  </a:lnTo>
                  <a:lnTo>
                    <a:pt x="1145547" y="0"/>
                  </a:lnTo>
                  <a:lnTo>
                    <a:pt x="0" y="0"/>
                  </a:lnTo>
                  <a:lnTo>
                    <a:pt x="0" y="1000110"/>
                  </a:lnTo>
                  <a:close/>
                </a:path>
              </a:pathLst>
            </a:custGeom>
            <a:ln w="9110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798484" y="5186849"/>
              <a:ext cx="1109892" cy="142201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16798484" y="4852907"/>
              <a:ext cx="1109980" cy="974090"/>
            </a:xfrm>
            <a:custGeom>
              <a:avLst/>
              <a:gdLst/>
              <a:ahLst/>
              <a:cxnLst/>
              <a:rect l="l" t="t" r="r" b="b"/>
              <a:pathLst>
                <a:path w="1109980" h="974089">
                  <a:moveTo>
                    <a:pt x="0" y="142190"/>
                  </a:moveTo>
                  <a:lnTo>
                    <a:pt x="1109892" y="142190"/>
                  </a:lnTo>
                  <a:lnTo>
                    <a:pt x="1109892" y="0"/>
                  </a:lnTo>
                  <a:lnTo>
                    <a:pt x="0" y="0"/>
                  </a:lnTo>
                  <a:lnTo>
                    <a:pt x="0" y="142190"/>
                  </a:lnTo>
                  <a:close/>
                </a:path>
                <a:path w="1109980" h="974089">
                  <a:moveTo>
                    <a:pt x="0" y="640733"/>
                  </a:moveTo>
                  <a:lnTo>
                    <a:pt x="1109892" y="640733"/>
                  </a:lnTo>
                  <a:lnTo>
                    <a:pt x="1109892" y="498542"/>
                  </a:lnTo>
                  <a:lnTo>
                    <a:pt x="0" y="498542"/>
                  </a:lnTo>
                  <a:lnTo>
                    <a:pt x="0" y="640733"/>
                  </a:lnTo>
                  <a:close/>
                </a:path>
                <a:path w="1109980" h="974089">
                  <a:moveTo>
                    <a:pt x="0" y="309167"/>
                  </a:moveTo>
                  <a:lnTo>
                    <a:pt x="1109892" y="309167"/>
                  </a:lnTo>
                  <a:lnTo>
                    <a:pt x="1109892" y="166976"/>
                  </a:lnTo>
                  <a:lnTo>
                    <a:pt x="0" y="166976"/>
                  </a:lnTo>
                  <a:lnTo>
                    <a:pt x="0" y="309167"/>
                  </a:lnTo>
                  <a:close/>
                </a:path>
                <a:path w="1109980" h="974089">
                  <a:moveTo>
                    <a:pt x="0" y="807709"/>
                  </a:moveTo>
                  <a:lnTo>
                    <a:pt x="1109892" y="807709"/>
                  </a:lnTo>
                  <a:lnTo>
                    <a:pt x="1109892" y="665518"/>
                  </a:lnTo>
                  <a:lnTo>
                    <a:pt x="0" y="665518"/>
                  </a:lnTo>
                  <a:lnTo>
                    <a:pt x="0" y="807709"/>
                  </a:lnTo>
                  <a:close/>
                </a:path>
                <a:path w="1109980" h="974089">
                  <a:moveTo>
                    <a:pt x="0" y="974015"/>
                  </a:moveTo>
                  <a:lnTo>
                    <a:pt x="1109892" y="974015"/>
                  </a:lnTo>
                  <a:lnTo>
                    <a:pt x="1109892" y="831825"/>
                  </a:lnTo>
                  <a:lnTo>
                    <a:pt x="0" y="831825"/>
                  </a:lnTo>
                  <a:lnTo>
                    <a:pt x="0" y="974015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" name="object 97"/>
          <p:cNvSpPr txBox="1"/>
          <p:nvPr/>
        </p:nvSpPr>
        <p:spPr>
          <a:xfrm>
            <a:off x="16860990" y="4628469"/>
            <a:ext cx="233679" cy="14986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ct val="76300"/>
              </a:lnSpc>
              <a:spcBef>
                <a:spcPts val="245"/>
              </a:spcBef>
            </a:pP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accueil</a:t>
            </a:r>
            <a:r>
              <a:rPr sz="45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atelier</a:t>
            </a:r>
            <a:endParaRPr sz="450">
              <a:latin typeface="Renault Group"/>
              <a:cs typeface="Renault Group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10288003" y="4645332"/>
            <a:ext cx="6555740" cy="290830"/>
          </a:xfrm>
          <a:custGeom>
            <a:avLst/>
            <a:gdLst/>
            <a:ahLst/>
            <a:cxnLst/>
            <a:rect l="l" t="t" r="r" b="b"/>
            <a:pathLst>
              <a:path w="6555740" h="290829">
                <a:moveTo>
                  <a:pt x="159346" y="160045"/>
                </a:moveTo>
                <a:lnTo>
                  <a:pt x="114528" y="76238"/>
                </a:lnTo>
                <a:lnTo>
                  <a:pt x="104559" y="94856"/>
                </a:lnTo>
                <a:lnTo>
                  <a:pt x="139433" y="160045"/>
                </a:lnTo>
                <a:lnTo>
                  <a:pt x="79667" y="271767"/>
                </a:lnTo>
                <a:lnTo>
                  <a:pt x="19913" y="160045"/>
                </a:lnTo>
                <a:lnTo>
                  <a:pt x="89636" y="29679"/>
                </a:lnTo>
                <a:lnTo>
                  <a:pt x="69710" y="29679"/>
                </a:lnTo>
                <a:lnTo>
                  <a:pt x="0" y="160045"/>
                </a:lnTo>
                <a:lnTo>
                  <a:pt x="69710" y="290398"/>
                </a:lnTo>
                <a:lnTo>
                  <a:pt x="89636" y="290398"/>
                </a:lnTo>
                <a:lnTo>
                  <a:pt x="99593" y="271767"/>
                </a:lnTo>
                <a:lnTo>
                  <a:pt x="159346" y="160045"/>
                </a:lnTo>
                <a:close/>
              </a:path>
              <a:path w="6555740" h="290829">
                <a:moveTo>
                  <a:pt x="199186" y="160045"/>
                </a:moveTo>
                <a:lnTo>
                  <a:pt x="139420" y="48310"/>
                </a:lnTo>
                <a:lnTo>
                  <a:pt x="129463" y="29679"/>
                </a:lnTo>
                <a:lnTo>
                  <a:pt x="109550" y="29679"/>
                </a:lnTo>
                <a:lnTo>
                  <a:pt x="39827" y="160045"/>
                </a:lnTo>
                <a:lnTo>
                  <a:pt x="84645" y="243840"/>
                </a:lnTo>
                <a:lnTo>
                  <a:pt x="94602" y="225221"/>
                </a:lnTo>
                <a:lnTo>
                  <a:pt x="59740" y="160045"/>
                </a:lnTo>
                <a:lnTo>
                  <a:pt x="119507" y="48310"/>
                </a:lnTo>
                <a:lnTo>
                  <a:pt x="179260" y="160045"/>
                </a:lnTo>
                <a:lnTo>
                  <a:pt x="109550" y="290398"/>
                </a:lnTo>
                <a:lnTo>
                  <a:pt x="129463" y="290398"/>
                </a:lnTo>
                <a:lnTo>
                  <a:pt x="199186" y="160045"/>
                </a:lnTo>
                <a:close/>
              </a:path>
              <a:path w="6555740" h="290829">
                <a:moveTo>
                  <a:pt x="341744" y="197307"/>
                </a:moveTo>
                <a:lnTo>
                  <a:pt x="327634" y="173075"/>
                </a:lnTo>
                <a:lnTo>
                  <a:pt x="325704" y="169748"/>
                </a:lnTo>
                <a:lnTo>
                  <a:pt x="331520" y="165823"/>
                </a:lnTo>
                <a:lnTo>
                  <a:pt x="335724" y="160642"/>
                </a:lnTo>
                <a:lnTo>
                  <a:pt x="336918" y="157746"/>
                </a:lnTo>
                <a:lnTo>
                  <a:pt x="338277" y="154419"/>
                </a:lnTo>
                <a:lnTo>
                  <a:pt x="339140" y="147345"/>
                </a:lnTo>
                <a:lnTo>
                  <a:pt x="337235" y="137083"/>
                </a:lnTo>
                <a:lnTo>
                  <a:pt x="337134" y="136944"/>
                </a:lnTo>
                <a:lnTo>
                  <a:pt x="331597" y="128930"/>
                </a:lnTo>
                <a:lnTo>
                  <a:pt x="322376" y="123558"/>
                </a:lnTo>
                <a:lnTo>
                  <a:pt x="318935" y="123037"/>
                </a:lnTo>
                <a:lnTo>
                  <a:pt x="318935" y="141363"/>
                </a:lnTo>
                <a:lnTo>
                  <a:pt x="318935" y="153327"/>
                </a:lnTo>
                <a:lnTo>
                  <a:pt x="314769" y="157746"/>
                </a:lnTo>
                <a:lnTo>
                  <a:pt x="282473" y="157746"/>
                </a:lnTo>
                <a:lnTo>
                  <a:pt x="282473" y="136944"/>
                </a:lnTo>
                <a:lnTo>
                  <a:pt x="314769" y="136944"/>
                </a:lnTo>
                <a:lnTo>
                  <a:pt x="318935" y="141363"/>
                </a:lnTo>
                <a:lnTo>
                  <a:pt x="318935" y="123037"/>
                </a:lnTo>
                <a:lnTo>
                  <a:pt x="309702" y="121615"/>
                </a:lnTo>
                <a:lnTo>
                  <a:pt x="262724" y="121615"/>
                </a:lnTo>
                <a:lnTo>
                  <a:pt x="262724" y="197307"/>
                </a:lnTo>
                <a:lnTo>
                  <a:pt x="282473" y="197307"/>
                </a:lnTo>
                <a:lnTo>
                  <a:pt x="282473" y="173075"/>
                </a:lnTo>
                <a:lnTo>
                  <a:pt x="306946" y="173075"/>
                </a:lnTo>
                <a:lnTo>
                  <a:pt x="320065" y="197307"/>
                </a:lnTo>
                <a:lnTo>
                  <a:pt x="341744" y="197307"/>
                </a:lnTo>
                <a:close/>
              </a:path>
              <a:path w="6555740" h="290829">
                <a:moveTo>
                  <a:pt x="426389" y="181902"/>
                </a:moveTo>
                <a:lnTo>
                  <a:pt x="380339" y="181902"/>
                </a:lnTo>
                <a:lnTo>
                  <a:pt x="380339" y="166319"/>
                </a:lnTo>
                <a:lnTo>
                  <a:pt x="421284" y="166319"/>
                </a:lnTo>
                <a:lnTo>
                  <a:pt x="421284" y="151790"/>
                </a:lnTo>
                <a:lnTo>
                  <a:pt x="380339" y="151790"/>
                </a:lnTo>
                <a:lnTo>
                  <a:pt x="380339" y="137020"/>
                </a:lnTo>
                <a:lnTo>
                  <a:pt x="425157" y="137020"/>
                </a:lnTo>
                <a:lnTo>
                  <a:pt x="425157" y="121615"/>
                </a:lnTo>
                <a:lnTo>
                  <a:pt x="360654" y="121615"/>
                </a:lnTo>
                <a:lnTo>
                  <a:pt x="360654" y="197307"/>
                </a:lnTo>
                <a:lnTo>
                  <a:pt x="426389" y="197307"/>
                </a:lnTo>
                <a:lnTo>
                  <a:pt x="426389" y="181902"/>
                </a:lnTo>
                <a:close/>
              </a:path>
              <a:path w="6555740" h="290829">
                <a:moveTo>
                  <a:pt x="526427" y="121615"/>
                </a:moveTo>
                <a:lnTo>
                  <a:pt x="508825" y="121615"/>
                </a:lnTo>
                <a:lnTo>
                  <a:pt x="508825" y="171335"/>
                </a:lnTo>
                <a:lnTo>
                  <a:pt x="487286" y="147599"/>
                </a:lnTo>
                <a:lnTo>
                  <a:pt x="463702" y="121615"/>
                </a:lnTo>
                <a:lnTo>
                  <a:pt x="446938" y="121615"/>
                </a:lnTo>
                <a:lnTo>
                  <a:pt x="446938" y="197307"/>
                </a:lnTo>
                <a:lnTo>
                  <a:pt x="464629" y="197307"/>
                </a:lnTo>
                <a:lnTo>
                  <a:pt x="464629" y="147599"/>
                </a:lnTo>
                <a:lnTo>
                  <a:pt x="509422" y="197307"/>
                </a:lnTo>
                <a:lnTo>
                  <a:pt x="526427" y="197307"/>
                </a:lnTo>
                <a:lnTo>
                  <a:pt x="526427" y="171335"/>
                </a:lnTo>
                <a:lnTo>
                  <a:pt x="526427" y="121615"/>
                </a:lnTo>
                <a:close/>
              </a:path>
              <a:path w="6555740" h="290829">
                <a:moveTo>
                  <a:pt x="630313" y="197307"/>
                </a:moveTo>
                <a:lnTo>
                  <a:pt x="624255" y="183248"/>
                </a:lnTo>
                <a:lnTo>
                  <a:pt x="617613" y="167843"/>
                </a:lnTo>
                <a:lnTo>
                  <a:pt x="604418" y="137210"/>
                </a:lnTo>
                <a:lnTo>
                  <a:pt x="597738" y="121678"/>
                </a:lnTo>
                <a:lnTo>
                  <a:pt x="597738" y="167843"/>
                </a:lnTo>
                <a:lnTo>
                  <a:pt x="572122" y="167843"/>
                </a:lnTo>
                <a:lnTo>
                  <a:pt x="584936" y="137210"/>
                </a:lnTo>
                <a:lnTo>
                  <a:pt x="597738" y="167843"/>
                </a:lnTo>
                <a:lnTo>
                  <a:pt x="597738" y="121678"/>
                </a:lnTo>
                <a:lnTo>
                  <a:pt x="572147" y="121615"/>
                </a:lnTo>
                <a:lnTo>
                  <a:pt x="539559" y="197307"/>
                </a:lnTo>
                <a:lnTo>
                  <a:pt x="559803" y="197307"/>
                </a:lnTo>
                <a:lnTo>
                  <a:pt x="565683" y="183248"/>
                </a:lnTo>
                <a:lnTo>
                  <a:pt x="604177" y="183248"/>
                </a:lnTo>
                <a:lnTo>
                  <a:pt x="610057" y="197307"/>
                </a:lnTo>
                <a:lnTo>
                  <a:pt x="630313" y="197307"/>
                </a:lnTo>
                <a:close/>
              </a:path>
              <a:path w="6555740" h="290829">
                <a:moveTo>
                  <a:pt x="717232" y="121615"/>
                </a:moveTo>
                <a:lnTo>
                  <a:pt x="697369" y="121615"/>
                </a:lnTo>
                <a:lnTo>
                  <a:pt x="697369" y="166179"/>
                </a:lnTo>
                <a:lnTo>
                  <a:pt x="696671" y="172034"/>
                </a:lnTo>
                <a:lnTo>
                  <a:pt x="693902" y="177431"/>
                </a:lnTo>
                <a:lnTo>
                  <a:pt x="688086" y="181381"/>
                </a:lnTo>
                <a:lnTo>
                  <a:pt x="678180" y="182918"/>
                </a:lnTo>
                <a:lnTo>
                  <a:pt x="668286" y="181381"/>
                </a:lnTo>
                <a:lnTo>
                  <a:pt x="662457" y="177431"/>
                </a:lnTo>
                <a:lnTo>
                  <a:pt x="659701" y="172034"/>
                </a:lnTo>
                <a:lnTo>
                  <a:pt x="659003" y="166179"/>
                </a:lnTo>
                <a:lnTo>
                  <a:pt x="659003" y="121615"/>
                </a:lnTo>
                <a:lnTo>
                  <a:pt x="639140" y="121615"/>
                </a:lnTo>
                <a:lnTo>
                  <a:pt x="639140" y="166179"/>
                </a:lnTo>
                <a:lnTo>
                  <a:pt x="642112" y="180835"/>
                </a:lnTo>
                <a:lnTo>
                  <a:pt x="650316" y="190868"/>
                </a:lnTo>
                <a:lnTo>
                  <a:pt x="662698" y="196634"/>
                </a:lnTo>
                <a:lnTo>
                  <a:pt x="678180" y="198475"/>
                </a:lnTo>
                <a:lnTo>
                  <a:pt x="693674" y="196634"/>
                </a:lnTo>
                <a:lnTo>
                  <a:pt x="706056" y="190868"/>
                </a:lnTo>
                <a:lnTo>
                  <a:pt x="712558" y="182918"/>
                </a:lnTo>
                <a:lnTo>
                  <a:pt x="714260" y="180835"/>
                </a:lnTo>
                <a:lnTo>
                  <a:pt x="717232" y="166179"/>
                </a:lnTo>
                <a:lnTo>
                  <a:pt x="717232" y="121615"/>
                </a:lnTo>
                <a:close/>
              </a:path>
              <a:path w="6555740" h="290829">
                <a:moveTo>
                  <a:pt x="802068" y="181902"/>
                </a:moveTo>
                <a:lnTo>
                  <a:pt x="759193" y="181902"/>
                </a:lnTo>
                <a:lnTo>
                  <a:pt x="759193" y="121615"/>
                </a:lnTo>
                <a:lnTo>
                  <a:pt x="739508" y="121615"/>
                </a:lnTo>
                <a:lnTo>
                  <a:pt x="739508" y="197307"/>
                </a:lnTo>
                <a:lnTo>
                  <a:pt x="802068" y="197307"/>
                </a:lnTo>
                <a:lnTo>
                  <a:pt x="802068" y="181902"/>
                </a:lnTo>
                <a:close/>
              </a:path>
              <a:path w="6555740" h="290829">
                <a:moveTo>
                  <a:pt x="871753" y="121615"/>
                </a:moveTo>
                <a:lnTo>
                  <a:pt x="793673" y="121615"/>
                </a:lnTo>
                <a:lnTo>
                  <a:pt x="793673" y="137007"/>
                </a:lnTo>
                <a:lnTo>
                  <a:pt x="822858" y="137007"/>
                </a:lnTo>
                <a:lnTo>
                  <a:pt x="822858" y="197307"/>
                </a:lnTo>
                <a:lnTo>
                  <a:pt x="842556" y="197307"/>
                </a:lnTo>
                <a:lnTo>
                  <a:pt x="842556" y="137007"/>
                </a:lnTo>
                <a:lnTo>
                  <a:pt x="871753" y="137007"/>
                </a:lnTo>
                <a:lnTo>
                  <a:pt x="871753" y="121615"/>
                </a:lnTo>
                <a:close/>
              </a:path>
              <a:path w="6555740" h="290829">
                <a:moveTo>
                  <a:pt x="6555410" y="0"/>
                </a:moveTo>
                <a:lnTo>
                  <a:pt x="6543535" y="0"/>
                </a:lnTo>
                <a:lnTo>
                  <a:pt x="6543535" y="106857"/>
                </a:lnTo>
                <a:lnTo>
                  <a:pt x="6555410" y="106857"/>
                </a:lnTo>
                <a:lnTo>
                  <a:pt x="65554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9" name="object 99"/>
          <p:cNvGrpSpPr/>
          <p:nvPr/>
        </p:nvGrpSpPr>
        <p:grpSpPr>
          <a:xfrm>
            <a:off x="6962061" y="6847788"/>
            <a:ext cx="12002135" cy="3122930"/>
            <a:chOff x="6962061" y="6847788"/>
            <a:chExt cx="12002135" cy="3122930"/>
          </a:xfrm>
        </p:grpSpPr>
        <p:pic>
          <p:nvPicPr>
            <p:cNvPr id="100" name="object 10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6962061" y="6847788"/>
              <a:ext cx="12001683" cy="3104804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6967999" y="9949617"/>
              <a:ext cx="11993880" cy="20955"/>
            </a:xfrm>
            <a:custGeom>
              <a:avLst/>
              <a:gdLst/>
              <a:ahLst/>
              <a:cxnLst/>
              <a:rect l="l" t="t" r="r" b="b"/>
              <a:pathLst>
                <a:path w="11993880" h="20954">
                  <a:moveTo>
                    <a:pt x="0" y="20942"/>
                  </a:moveTo>
                  <a:lnTo>
                    <a:pt x="11993767" y="20942"/>
                  </a:lnTo>
                  <a:lnTo>
                    <a:pt x="11993767" y="0"/>
                  </a:lnTo>
                  <a:lnTo>
                    <a:pt x="0" y="0"/>
                  </a:lnTo>
                  <a:lnTo>
                    <a:pt x="0" y="20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9670606" y="8190931"/>
              <a:ext cx="315595" cy="1761489"/>
            </a:xfrm>
            <a:custGeom>
              <a:avLst/>
              <a:gdLst/>
              <a:ahLst/>
              <a:cxnLst/>
              <a:rect l="l" t="t" r="r" b="b"/>
              <a:pathLst>
                <a:path w="315595" h="1761490">
                  <a:moveTo>
                    <a:pt x="43040" y="60858"/>
                  </a:moveTo>
                  <a:lnTo>
                    <a:pt x="0" y="60858"/>
                  </a:lnTo>
                  <a:lnTo>
                    <a:pt x="0" y="1760931"/>
                  </a:lnTo>
                  <a:lnTo>
                    <a:pt x="43040" y="1760931"/>
                  </a:lnTo>
                  <a:lnTo>
                    <a:pt x="43040" y="60858"/>
                  </a:lnTo>
                  <a:close/>
                </a:path>
                <a:path w="315595" h="1761490">
                  <a:moveTo>
                    <a:pt x="315379" y="0"/>
                  </a:moveTo>
                  <a:lnTo>
                    <a:pt x="46736" y="0"/>
                  </a:lnTo>
                  <a:lnTo>
                    <a:pt x="46736" y="267246"/>
                  </a:lnTo>
                  <a:lnTo>
                    <a:pt x="315379" y="267246"/>
                  </a:lnTo>
                  <a:lnTo>
                    <a:pt x="3153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795887" y="8251529"/>
              <a:ext cx="111572" cy="146033"/>
            </a:xfrm>
            <a:prstGeom prst="rect">
              <a:avLst/>
            </a:prstGeom>
          </p:spPr>
        </p:pic>
        <p:sp>
          <p:nvSpPr>
            <p:cNvPr id="104" name="object 104"/>
            <p:cNvSpPr/>
            <p:nvPr/>
          </p:nvSpPr>
          <p:spPr>
            <a:xfrm>
              <a:off x="9717353" y="8494621"/>
              <a:ext cx="269240" cy="267335"/>
            </a:xfrm>
            <a:custGeom>
              <a:avLst/>
              <a:gdLst/>
              <a:ahLst/>
              <a:cxnLst/>
              <a:rect l="l" t="t" r="r" b="b"/>
              <a:pathLst>
                <a:path w="269240" h="267334">
                  <a:moveTo>
                    <a:pt x="268632" y="0"/>
                  </a:moveTo>
                  <a:lnTo>
                    <a:pt x="0" y="0"/>
                  </a:lnTo>
                  <a:lnTo>
                    <a:pt x="0" y="267239"/>
                  </a:lnTo>
                  <a:lnTo>
                    <a:pt x="268632" y="267239"/>
                  </a:lnTo>
                  <a:lnTo>
                    <a:pt x="26863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9753575" y="8617397"/>
              <a:ext cx="210185" cy="22225"/>
            </a:xfrm>
            <a:custGeom>
              <a:avLst/>
              <a:gdLst/>
              <a:ahLst/>
              <a:cxnLst/>
              <a:rect l="l" t="t" r="r" b="b"/>
              <a:pathLst>
                <a:path w="210184" h="22225">
                  <a:moveTo>
                    <a:pt x="41516" y="10591"/>
                  </a:moveTo>
                  <a:lnTo>
                    <a:pt x="41313" y="10083"/>
                  </a:lnTo>
                  <a:lnTo>
                    <a:pt x="31699" y="177"/>
                  </a:lnTo>
                  <a:lnTo>
                    <a:pt x="31165" y="0"/>
                  </a:lnTo>
                  <a:lnTo>
                    <a:pt x="0" y="0"/>
                  </a:lnTo>
                  <a:lnTo>
                    <a:pt x="0" y="7277"/>
                  </a:lnTo>
                  <a:lnTo>
                    <a:pt x="27381" y="7442"/>
                  </a:lnTo>
                  <a:lnTo>
                    <a:pt x="27736" y="7581"/>
                  </a:lnTo>
                  <a:lnTo>
                    <a:pt x="31292" y="10795"/>
                  </a:lnTo>
                  <a:lnTo>
                    <a:pt x="31292" y="11214"/>
                  </a:lnTo>
                  <a:lnTo>
                    <a:pt x="30988" y="11569"/>
                  </a:lnTo>
                  <a:lnTo>
                    <a:pt x="27736" y="14427"/>
                  </a:lnTo>
                  <a:lnTo>
                    <a:pt x="27381" y="14566"/>
                  </a:lnTo>
                  <a:lnTo>
                    <a:pt x="0" y="14744"/>
                  </a:lnTo>
                  <a:lnTo>
                    <a:pt x="0" y="22021"/>
                  </a:lnTo>
                  <a:lnTo>
                    <a:pt x="31165" y="22021"/>
                  </a:lnTo>
                  <a:lnTo>
                    <a:pt x="31699" y="21844"/>
                  </a:lnTo>
                  <a:lnTo>
                    <a:pt x="41313" y="11938"/>
                  </a:lnTo>
                  <a:lnTo>
                    <a:pt x="41516" y="11430"/>
                  </a:lnTo>
                  <a:lnTo>
                    <a:pt x="41516" y="10591"/>
                  </a:lnTo>
                  <a:close/>
                </a:path>
                <a:path w="210184" h="22225">
                  <a:moveTo>
                    <a:pt x="90157" y="21704"/>
                  </a:moveTo>
                  <a:lnTo>
                    <a:pt x="68630" y="101"/>
                  </a:lnTo>
                  <a:lnTo>
                    <a:pt x="68364" y="0"/>
                  </a:lnTo>
                  <a:lnTo>
                    <a:pt x="67894" y="0"/>
                  </a:lnTo>
                  <a:lnTo>
                    <a:pt x="67424" y="0"/>
                  </a:lnTo>
                  <a:lnTo>
                    <a:pt x="67144" y="101"/>
                  </a:lnTo>
                  <a:lnTo>
                    <a:pt x="45631" y="21704"/>
                  </a:lnTo>
                  <a:lnTo>
                    <a:pt x="45732" y="22021"/>
                  </a:lnTo>
                  <a:lnTo>
                    <a:pt x="56337" y="22021"/>
                  </a:lnTo>
                  <a:lnTo>
                    <a:pt x="67449" y="10502"/>
                  </a:lnTo>
                  <a:lnTo>
                    <a:pt x="67614" y="10401"/>
                  </a:lnTo>
                  <a:lnTo>
                    <a:pt x="68160" y="10401"/>
                  </a:lnTo>
                  <a:lnTo>
                    <a:pt x="68554" y="10718"/>
                  </a:lnTo>
                  <a:lnTo>
                    <a:pt x="79438" y="22021"/>
                  </a:lnTo>
                  <a:lnTo>
                    <a:pt x="90055" y="22021"/>
                  </a:lnTo>
                  <a:lnTo>
                    <a:pt x="90157" y="21704"/>
                  </a:lnTo>
                  <a:close/>
                </a:path>
                <a:path w="210184" h="22225">
                  <a:moveTo>
                    <a:pt x="135953" y="0"/>
                  </a:moveTo>
                  <a:lnTo>
                    <a:pt x="104800" y="0"/>
                  </a:lnTo>
                  <a:lnTo>
                    <a:pt x="104267" y="177"/>
                  </a:lnTo>
                  <a:lnTo>
                    <a:pt x="94653" y="10083"/>
                  </a:lnTo>
                  <a:lnTo>
                    <a:pt x="94437" y="10591"/>
                  </a:lnTo>
                  <a:lnTo>
                    <a:pt x="94437" y="11430"/>
                  </a:lnTo>
                  <a:lnTo>
                    <a:pt x="94653" y="11938"/>
                  </a:lnTo>
                  <a:lnTo>
                    <a:pt x="104267" y="21844"/>
                  </a:lnTo>
                  <a:lnTo>
                    <a:pt x="104800" y="22021"/>
                  </a:lnTo>
                  <a:lnTo>
                    <a:pt x="135953" y="22021"/>
                  </a:lnTo>
                  <a:lnTo>
                    <a:pt x="135953" y="14744"/>
                  </a:lnTo>
                  <a:lnTo>
                    <a:pt x="108572" y="14566"/>
                  </a:lnTo>
                  <a:lnTo>
                    <a:pt x="108216" y="14427"/>
                  </a:lnTo>
                  <a:lnTo>
                    <a:pt x="104978" y="11569"/>
                  </a:lnTo>
                  <a:lnTo>
                    <a:pt x="104673" y="11214"/>
                  </a:lnTo>
                  <a:lnTo>
                    <a:pt x="104673" y="10795"/>
                  </a:lnTo>
                  <a:lnTo>
                    <a:pt x="108216" y="7581"/>
                  </a:lnTo>
                  <a:lnTo>
                    <a:pt x="108572" y="7442"/>
                  </a:lnTo>
                  <a:lnTo>
                    <a:pt x="135953" y="7277"/>
                  </a:lnTo>
                  <a:lnTo>
                    <a:pt x="135953" y="0"/>
                  </a:lnTo>
                  <a:close/>
                </a:path>
                <a:path w="210184" h="22225">
                  <a:moveTo>
                    <a:pt x="156933" y="12"/>
                  </a:moveTo>
                  <a:lnTo>
                    <a:pt x="148513" y="12"/>
                  </a:lnTo>
                  <a:lnTo>
                    <a:pt x="148513" y="22021"/>
                  </a:lnTo>
                  <a:lnTo>
                    <a:pt x="156933" y="22021"/>
                  </a:lnTo>
                  <a:lnTo>
                    <a:pt x="156933" y="12"/>
                  </a:lnTo>
                  <a:close/>
                </a:path>
                <a:path w="210184" h="22225">
                  <a:moveTo>
                    <a:pt x="209562" y="21704"/>
                  </a:moveTo>
                  <a:lnTo>
                    <a:pt x="188048" y="101"/>
                  </a:lnTo>
                  <a:lnTo>
                    <a:pt x="187769" y="0"/>
                  </a:lnTo>
                  <a:lnTo>
                    <a:pt x="187299" y="0"/>
                  </a:lnTo>
                  <a:lnTo>
                    <a:pt x="186829" y="0"/>
                  </a:lnTo>
                  <a:lnTo>
                    <a:pt x="186550" y="101"/>
                  </a:lnTo>
                  <a:lnTo>
                    <a:pt x="165036" y="21704"/>
                  </a:lnTo>
                  <a:lnTo>
                    <a:pt x="165138" y="22021"/>
                  </a:lnTo>
                  <a:lnTo>
                    <a:pt x="175755" y="22021"/>
                  </a:lnTo>
                  <a:lnTo>
                    <a:pt x="186855" y="10502"/>
                  </a:lnTo>
                  <a:lnTo>
                    <a:pt x="187032" y="10401"/>
                  </a:lnTo>
                  <a:lnTo>
                    <a:pt x="187566" y="10401"/>
                  </a:lnTo>
                  <a:lnTo>
                    <a:pt x="187960" y="10718"/>
                  </a:lnTo>
                  <a:lnTo>
                    <a:pt x="198843" y="22021"/>
                  </a:lnTo>
                  <a:lnTo>
                    <a:pt x="209461" y="22021"/>
                  </a:lnTo>
                  <a:lnTo>
                    <a:pt x="209562" y="217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8327833" y="7006586"/>
              <a:ext cx="443230" cy="1471930"/>
            </a:xfrm>
            <a:custGeom>
              <a:avLst/>
              <a:gdLst/>
              <a:ahLst/>
              <a:cxnLst/>
              <a:rect l="l" t="t" r="r" b="b"/>
              <a:pathLst>
                <a:path w="443229" h="1471929">
                  <a:moveTo>
                    <a:pt x="443232" y="0"/>
                  </a:moveTo>
                  <a:lnTo>
                    <a:pt x="0" y="0"/>
                  </a:lnTo>
                  <a:lnTo>
                    <a:pt x="0" y="1471469"/>
                  </a:lnTo>
                  <a:lnTo>
                    <a:pt x="443232" y="1471469"/>
                  </a:lnTo>
                  <a:lnTo>
                    <a:pt x="443232" y="0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7" name="object 10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497983" y="8081968"/>
              <a:ext cx="122253" cy="230652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8497983" y="7811818"/>
              <a:ext cx="122253" cy="247312"/>
            </a:xfrm>
            <a:prstGeom prst="rect">
              <a:avLst/>
            </a:prstGeom>
          </p:spPr>
        </p:pic>
        <p:pic>
          <p:nvPicPr>
            <p:cNvPr id="109" name="object 10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497983" y="7557350"/>
              <a:ext cx="122253" cy="230652"/>
            </a:xfrm>
            <a:prstGeom prst="rect">
              <a:avLst/>
            </a:prstGeom>
          </p:spPr>
        </p:pic>
        <p:sp>
          <p:nvSpPr>
            <p:cNvPr id="110" name="object 110"/>
            <p:cNvSpPr/>
            <p:nvPr/>
          </p:nvSpPr>
          <p:spPr>
            <a:xfrm>
              <a:off x="8497982" y="7440823"/>
              <a:ext cx="122555" cy="46990"/>
            </a:xfrm>
            <a:custGeom>
              <a:avLst/>
              <a:gdLst/>
              <a:ahLst/>
              <a:cxnLst/>
              <a:rect l="l" t="t" r="r" b="b"/>
              <a:pathLst>
                <a:path w="122554" h="46990">
                  <a:moveTo>
                    <a:pt x="122253" y="0"/>
                  </a:moveTo>
                  <a:lnTo>
                    <a:pt x="0" y="0"/>
                  </a:lnTo>
                  <a:lnTo>
                    <a:pt x="0" y="46733"/>
                  </a:lnTo>
                  <a:lnTo>
                    <a:pt x="122253" y="46733"/>
                  </a:lnTo>
                  <a:lnTo>
                    <a:pt x="122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" name="object 1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497983" y="7148489"/>
              <a:ext cx="122253" cy="247312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301549" y="6998094"/>
              <a:ext cx="30733" cy="2956498"/>
            </a:xfrm>
            <a:prstGeom prst="rect">
              <a:avLst/>
            </a:prstGeom>
          </p:spPr>
        </p:pic>
        <p:sp>
          <p:nvSpPr>
            <p:cNvPr id="113" name="object 113"/>
            <p:cNvSpPr/>
            <p:nvPr/>
          </p:nvSpPr>
          <p:spPr>
            <a:xfrm>
              <a:off x="8301557" y="6998089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4" name="object 11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299110" y="6988784"/>
              <a:ext cx="475085" cy="26712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8595722" y="6998450"/>
              <a:ext cx="262255" cy="1489710"/>
            </a:xfrm>
            <a:custGeom>
              <a:avLst/>
              <a:gdLst/>
              <a:ahLst/>
              <a:cxnLst/>
              <a:rect l="l" t="t" r="r" b="b"/>
              <a:pathLst>
                <a:path w="262254" h="1489709">
                  <a:moveTo>
                    <a:pt x="0" y="1489291"/>
                  </a:moveTo>
                  <a:lnTo>
                    <a:pt x="261951" y="1489291"/>
                  </a:lnTo>
                  <a:lnTo>
                    <a:pt x="261951" y="0"/>
                  </a:lnTo>
                  <a:lnTo>
                    <a:pt x="0" y="0"/>
                  </a:lnTo>
                  <a:lnTo>
                    <a:pt x="0" y="1489291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8595716" y="6998464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09">
                  <a:moveTo>
                    <a:pt x="81026" y="853516"/>
                  </a:moveTo>
                  <a:lnTo>
                    <a:pt x="0" y="706945"/>
                  </a:lnTo>
                  <a:lnTo>
                    <a:pt x="0" y="815848"/>
                  </a:lnTo>
                  <a:lnTo>
                    <a:pt x="20828" y="853516"/>
                  </a:lnTo>
                  <a:lnTo>
                    <a:pt x="0" y="891209"/>
                  </a:lnTo>
                  <a:lnTo>
                    <a:pt x="0" y="1000112"/>
                  </a:lnTo>
                  <a:lnTo>
                    <a:pt x="81026" y="853516"/>
                  </a:lnTo>
                  <a:close/>
                </a:path>
                <a:path w="453390" h="1489709">
                  <a:moveTo>
                    <a:pt x="201383" y="853516"/>
                  </a:moveTo>
                  <a:lnTo>
                    <a:pt x="0" y="489178"/>
                  </a:lnTo>
                  <a:lnTo>
                    <a:pt x="0" y="598068"/>
                  </a:lnTo>
                  <a:lnTo>
                    <a:pt x="141198" y="853516"/>
                  </a:lnTo>
                  <a:lnTo>
                    <a:pt x="0" y="1108964"/>
                  </a:lnTo>
                  <a:lnTo>
                    <a:pt x="0" y="1217866"/>
                  </a:lnTo>
                  <a:lnTo>
                    <a:pt x="201383" y="853516"/>
                  </a:lnTo>
                  <a:close/>
                </a:path>
                <a:path w="453390" h="1489709">
                  <a:moveTo>
                    <a:pt x="452869" y="942428"/>
                  </a:moveTo>
                  <a:lnTo>
                    <a:pt x="449351" y="948778"/>
                  </a:lnTo>
                  <a:lnTo>
                    <a:pt x="452869" y="955141"/>
                  </a:lnTo>
                  <a:lnTo>
                    <a:pt x="452869" y="942428"/>
                  </a:lnTo>
                  <a:close/>
                </a:path>
                <a:path w="453390" h="1489709">
                  <a:moveTo>
                    <a:pt x="452869" y="779081"/>
                  </a:moveTo>
                  <a:lnTo>
                    <a:pt x="253733" y="1139380"/>
                  </a:lnTo>
                  <a:lnTo>
                    <a:pt x="389166" y="1384414"/>
                  </a:lnTo>
                  <a:lnTo>
                    <a:pt x="419277" y="1329956"/>
                  </a:lnTo>
                  <a:lnTo>
                    <a:pt x="313918" y="1139380"/>
                  </a:lnTo>
                  <a:lnTo>
                    <a:pt x="452869" y="887971"/>
                  </a:lnTo>
                  <a:lnTo>
                    <a:pt x="452869" y="779081"/>
                  </a:lnTo>
                  <a:close/>
                </a:path>
                <a:path w="453390" h="1489709">
                  <a:moveTo>
                    <a:pt x="452882" y="561695"/>
                  </a:moveTo>
                  <a:lnTo>
                    <a:pt x="344246" y="758228"/>
                  </a:lnTo>
                  <a:lnTo>
                    <a:pt x="344030" y="758228"/>
                  </a:lnTo>
                  <a:lnTo>
                    <a:pt x="133362" y="1139380"/>
                  </a:lnTo>
                  <a:lnTo>
                    <a:pt x="326771" y="1489290"/>
                  </a:lnTo>
                  <a:lnTo>
                    <a:pt x="421487" y="1489290"/>
                  </a:lnTo>
                  <a:lnTo>
                    <a:pt x="434327" y="1466062"/>
                  </a:lnTo>
                  <a:lnTo>
                    <a:pt x="452869" y="1432496"/>
                  </a:lnTo>
                  <a:lnTo>
                    <a:pt x="452869" y="1323594"/>
                  </a:lnTo>
                  <a:lnTo>
                    <a:pt x="374129" y="1466062"/>
                  </a:lnTo>
                  <a:lnTo>
                    <a:pt x="193560" y="1139380"/>
                  </a:lnTo>
                  <a:lnTo>
                    <a:pt x="403733" y="759117"/>
                  </a:lnTo>
                  <a:lnTo>
                    <a:pt x="403948" y="759117"/>
                  </a:lnTo>
                  <a:lnTo>
                    <a:pt x="452882" y="670585"/>
                  </a:lnTo>
                  <a:lnTo>
                    <a:pt x="452882" y="561695"/>
                  </a:lnTo>
                  <a:close/>
                </a:path>
                <a:path w="453390" h="1489709">
                  <a:moveTo>
                    <a:pt x="452882" y="303110"/>
                  </a:moveTo>
                  <a:lnTo>
                    <a:pt x="358813" y="132918"/>
                  </a:lnTo>
                  <a:lnTo>
                    <a:pt x="328714" y="187388"/>
                  </a:lnTo>
                  <a:lnTo>
                    <a:pt x="434060" y="377964"/>
                  </a:lnTo>
                  <a:lnTo>
                    <a:pt x="253492" y="704672"/>
                  </a:lnTo>
                  <a:lnTo>
                    <a:pt x="72923" y="377964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25" y="377964"/>
                  </a:lnTo>
                  <a:lnTo>
                    <a:pt x="223393" y="759117"/>
                  </a:lnTo>
                  <a:lnTo>
                    <a:pt x="283578" y="759117"/>
                  </a:lnTo>
                  <a:lnTo>
                    <a:pt x="313664" y="704672"/>
                  </a:lnTo>
                  <a:lnTo>
                    <a:pt x="452882" y="452818"/>
                  </a:lnTo>
                  <a:lnTo>
                    <a:pt x="452882" y="303110"/>
                  </a:lnTo>
                  <a:close/>
                </a:path>
                <a:path w="453390" h="1489709">
                  <a:moveTo>
                    <a:pt x="452882" y="85356"/>
                  </a:moveTo>
                  <a:lnTo>
                    <a:pt x="434047" y="51282"/>
                  </a:lnTo>
                  <a:lnTo>
                    <a:pt x="405701" y="0"/>
                  </a:lnTo>
                  <a:lnTo>
                    <a:pt x="342011" y="0"/>
                  </a:lnTo>
                  <a:lnTo>
                    <a:pt x="133096" y="377964"/>
                  </a:lnTo>
                  <a:lnTo>
                    <a:pt x="268528" y="622998"/>
                  </a:lnTo>
                  <a:lnTo>
                    <a:pt x="298627" y="568566"/>
                  </a:lnTo>
                  <a:lnTo>
                    <a:pt x="193268" y="377964"/>
                  </a:lnTo>
                  <a:lnTo>
                    <a:pt x="373849" y="51282"/>
                  </a:lnTo>
                  <a:lnTo>
                    <a:pt x="452882" y="194246"/>
                  </a:lnTo>
                  <a:lnTo>
                    <a:pt x="452882" y="853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11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571669" y="6998094"/>
              <a:ext cx="30733" cy="2956498"/>
            </a:xfrm>
            <a:prstGeom prst="rect">
              <a:avLst/>
            </a:prstGeom>
          </p:spPr>
        </p:pic>
        <p:sp>
          <p:nvSpPr>
            <p:cNvPr id="118" name="object 118"/>
            <p:cNvSpPr/>
            <p:nvPr/>
          </p:nvSpPr>
          <p:spPr>
            <a:xfrm>
              <a:off x="8571668" y="6998089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9" name="object 119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569219" y="6988784"/>
              <a:ext cx="475096" cy="26712"/>
            </a:xfrm>
            <a:prstGeom prst="rect">
              <a:avLst/>
            </a:prstGeom>
          </p:spPr>
        </p:pic>
        <p:sp>
          <p:nvSpPr>
            <p:cNvPr id="120" name="object 120"/>
            <p:cNvSpPr/>
            <p:nvPr/>
          </p:nvSpPr>
          <p:spPr>
            <a:xfrm>
              <a:off x="8857674" y="6998450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09">
                  <a:moveTo>
                    <a:pt x="452876" y="0"/>
                  </a:moveTo>
                  <a:lnTo>
                    <a:pt x="0" y="0"/>
                  </a:lnTo>
                  <a:lnTo>
                    <a:pt x="0" y="1489291"/>
                  </a:lnTo>
                  <a:lnTo>
                    <a:pt x="452876" y="1489291"/>
                  </a:lnTo>
                  <a:lnTo>
                    <a:pt x="452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8857666" y="6998464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09">
                  <a:moveTo>
                    <a:pt x="81013" y="853516"/>
                  </a:moveTo>
                  <a:lnTo>
                    <a:pt x="0" y="706945"/>
                  </a:lnTo>
                  <a:lnTo>
                    <a:pt x="0" y="815822"/>
                  </a:lnTo>
                  <a:lnTo>
                    <a:pt x="20840" y="853516"/>
                  </a:lnTo>
                  <a:lnTo>
                    <a:pt x="0" y="891222"/>
                  </a:lnTo>
                  <a:lnTo>
                    <a:pt x="0" y="1000112"/>
                  </a:lnTo>
                  <a:lnTo>
                    <a:pt x="81013" y="853516"/>
                  </a:lnTo>
                  <a:close/>
                </a:path>
                <a:path w="453390" h="1489709">
                  <a:moveTo>
                    <a:pt x="201383" y="853516"/>
                  </a:moveTo>
                  <a:lnTo>
                    <a:pt x="0" y="489178"/>
                  </a:lnTo>
                  <a:lnTo>
                    <a:pt x="0" y="598068"/>
                  </a:lnTo>
                  <a:lnTo>
                    <a:pt x="141198" y="853516"/>
                  </a:lnTo>
                  <a:lnTo>
                    <a:pt x="0" y="1108976"/>
                  </a:lnTo>
                  <a:lnTo>
                    <a:pt x="0" y="1217866"/>
                  </a:lnTo>
                  <a:lnTo>
                    <a:pt x="201383" y="853516"/>
                  </a:lnTo>
                  <a:close/>
                </a:path>
                <a:path w="453390" h="1489709">
                  <a:moveTo>
                    <a:pt x="452869" y="942428"/>
                  </a:moveTo>
                  <a:lnTo>
                    <a:pt x="449351" y="948778"/>
                  </a:lnTo>
                  <a:lnTo>
                    <a:pt x="452869" y="955141"/>
                  </a:lnTo>
                  <a:lnTo>
                    <a:pt x="452869" y="942428"/>
                  </a:lnTo>
                  <a:close/>
                </a:path>
                <a:path w="453390" h="1489709">
                  <a:moveTo>
                    <a:pt x="452869" y="779081"/>
                  </a:moveTo>
                  <a:lnTo>
                    <a:pt x="253733" y="1139380"/>
                  </a:lnTo>
                  <a:lnTo>
                    <a:pt x="389178" y="1384414"/>
                  </a:lnTo>
                  <a:lnTo>
                    <a:pt x="419265" y="1329956"/>
                  </a:lnTo>
                  <a:lnTo>
                    <a:pt x="313931" y="1139380"/>
                  </a:lnTo>
                  <a:lnTo>
                    <a:pt x="452869" y="887984"/>
                  </a:lnTo>
                  <a:lnTo>
                    <a:pt x="452869" y="779081"/>
                  </a:lnTo>
                  <a:close/>
                </a:path>
                <a:path w="453390" h="1489709">
                  <a:moveTo>
                    <a:pt x="452869" y="561708"/>
                  </a:moveTo>
                  <a:lnTo>
                    <a:pt x="344246" y="758228"/>
                  </a:lnTo>
                  <a:lnTo>
                    <a:pt x="344030" y="758228"/>
                  </a:lnTo>
                  <a:lnTo>
                    <a:pt x="133362" y="1139380"/>
                  </a:lnTo>
                  <a:lnTo>
                    <a:pt x="326771" y="1489290"/>
                  </a:lnTo>
                  <a:lnTo>
                    <a:pt x="421487" y="1489290"/>
                  </a:lnTo>
                  <a:lnTo>
                    <a:pt x="434327" y="1466062"/>
                  </a:lnTo>
                  <a:lnTo>
                    <a:pt x="452869" y="1432496"/>
                  </a:lnTo>
                  <a:lnTo>
                    <a:pt x="452869" y="1323606"/>
                  </a:lnTo>
                  <a:lnTo>
                    <a:pt x="374142" y="1466062"/>
                  </a:lnTo>
                  <a:lnTo>
                    <a:pt x="193560" y="1139380"/>
                  </a:lnTo>
                  <a:lnTo>
                    <a:pt x="403720" y="759117"/>
                  </a:lnTo>
                  <a:lnTo>
                    <a:pt x="403948" y="759117"/>
                  </a:lnTo>
                  <a:lnTo>
                    <a:pt x="452869" y="670598"/>
                  </a:lnTo>
                  <a:lnTo>
                    <a:pt x="452869" y="561708"/>
                  </a:lnTo>
                  <a:close/>
                </a:path>
                <a:path w="453390" h="1489709">
                  <a:moveTo>
                    <a:pt x="452869" y="303110"/>
                  </a:moveTo>
                  <a:lnTo>
                    <a:pt x="358813" y="132918"/>
                  </a:lnTo>
                  <a:lnTo>
                    <a:pt x="328714" y="187388"/>
                  </a:lnTo>
                  <a:lnTo>
                    <a:pt x="434060" y="377964"/>
                  </a:lnTo>
                  <a:lnTo>
                    <a:pt x="253492" y="704672"/>
                  </a:lnTo>
                  <a:lnTo>
                    <a:pt x="72923" y="377964"/>
                  </a:lnTo>
                  <a:lnTo>
                    <a:pt x="281838" y="0"/>
                  </a:lnTo>
                  <a:lnTo>
                    <a:pt x="221640" y="0"/>
                  </a:lnTo>
                  <a:lnTo>
                    <a:pt x="12725" y="377964"/>
                  </a:lnTo>
                  <a:lnTo>
                    <a:pt x="223393" y="759117"/>
                  </a:lnTo>
                  <a:lnTo>
                    <a:pt x="283578" y="759117"/>
                  </a:lnTo>
                  <a:lnTo>
                    <a:pt x="313677" y="704672"/>
                  </a:lnTo>
                  <a:lnTo>
                    <a:pt x="452869" y="452818"/>
                  </a:lnTo>
                  <a:lnTo>
                    <a:pt x="452869" y="303110"/>
                  </a:lnTo>
                  <a:close/>
                </a:path>
                <a:path w="453390" h="1489709">
                  <a:moveTo>
                    <a:pt x="452869" y="85344"/>
                  </a:moveTo>
                  <a:lnTo>
                    <a:pt x="434047" y="51282"/>
                  </a:lnTo>
                  <a:lnTo>
                    <a:pt x="405714" y="0"/>
                  </a:lnTo>
                  <a:lnTo>
                    <a:pt x="341998" y="0"/>
                  </a:lnTo>
                  <a:lnTo>
                    <a:pt x="133083" y="377964"/>
                  </a:lnTo>
                  <a:lnTo>
                    <a:pt x="268528" y="622998"/>
                  </a:lnTo>
                  <a:lnTo>
                    <a:pt x="298627" y="568566"/>
                  </a:lnTo>
                  <a:lnTo>
                    <a:pt x="193281" y="377964"/>
                  </a:lnTo>
                  <a:lnTo>
                    <a:pt x="373849" y="51282"/>
                  </a:lnTo>
                  <a:lnTo>
                    <a:pt x="452869" y="194246"/>
                  </a:lnTo>
                  <a:lnTo>
                    <a:pt x="452869" y="853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832877" y="6998094"/>
              <a:ext cx="30723" cy="2956498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8832877" y="6998089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830427" y="6988784"/>
              <a:ext cx="475087" cy="26712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9335697" y="9417218"/>
              <a:ext cx="148590" cy="536575"/>
            </a:xfrm>
            <a:custGeom>
              <a:avLst/>
              <a:gdLst/>
              <a:ahLst/>
              <a:cxnLst/>
              <a:rect l="l" t="t" r="r" b="b"/>
              <a:pathLst>
                <a:path w="148590" h="536575">
                  <a:moveTo>
                    <a:pt x="125752" y="299395"/>
                  </a:moveTo>
                  <a:lnTo>
                    <a:pt x="64576" y="299395"/>
                  </a:lnTo>
                  <a:lnTo>
                    <a:pt x="65844" y="304463"/>
                  </a:lnTo>
                  <a:lnTo>
                    <a:pt x="69591" y="314589"/>
                  </a:lnTo>
                  <a:lnTo>
                    <a:pt x="76547" y="331839"/>
                  </a:lnTo>
                  <a:lnTo>
                    <a:pt x="83465" y="348794"/>
                  </a:lnTo>
                  <a:lnTo>
                    <a:pt x="86943" y="357637"/>
                  </a:lnTo>
                  <a:lnTo>
                    <a:pt x="87781" y="360579"/>
                  </a:lnTo>
                  <a:lnTo>
                    <a:pt x="87362" y="366077"/>
                  </a:lnTo>
                  <a:lnTo>
                    <a:pt x="86514" y="370297"/>
                  </a:lnTo>
                  <a:lnTo>
                    <a:pt x="85247" y="378737"/>
                  </a:lnTo>
                  <a:lnTo>
                    <a:pt x="91739" y="427002"/>
                  </a:lnTo>
                  <a:lnTo>
                    <a:pt x="93664" y="494791"/>
                  </a:lnTo>
                  <a:lnTo>
                    <a:pt x="93687" y="495639"/>
                  </a:lnTo>
                  <a:lnTo>
                    <a:pt x="94954" y="496906"/>
                  </a:lnTo>
                  <a:lnTo>
                    <a:pt x="97917" y="502802"/>
                  </a:lnTo>
                  <a:lnTo>
                    <a:pt x="97917" y="504487"/>
                  </a:lnTo>
                  <a:lnTo>
                    <a:pt x="100022" y="521378"/>
                  </a:lnTo>
                  <a:lnTo>
                    <a:pt x="98336" y="528132"/>
                  </a:lnTo>
                  <a:lnTo>
                    <a:pt x="98336" y="528970"/>
                  </a:lnTo>
                  <a:lnTo>
                    <a:pt x="105509" y="532781"/>
                  </a:lnTo>
                  <a:lnTo>
                    <a:pt x="125342" y="535724"/>
                  </a:lnTo>
                  <a:lnTo>
                    <a:pt x="132096" y="536572"/>
                  </a:lnTo>
                  <a:lnTo>
                    <a:pt x="144756" y="534038"/>
                  </a:lnTo>
                  <a:lnTo>
                    <a:pt x="148138" y="529818"/>
                  </a:lnTo>
                  <a:lnTo>
                    <a:pt x="147421" y="525179"/>
                  </a:lnTo>
                  <a:lnTo>
                    <a:pt x="147355" y="524750"/>
                  </a:lnTo>
                  <a:lnTo>
                    <a:pt x="147290" y="524331"/>
                  </a:lnTo>
                  <a:lnTo>
                    <a:pt x="143918" y="522645"/>
                  </a:lnTo>
                  <a:lnTo>
                    <a:pt x="144756" y="518854"/>
                  </a:lnTo>
                  <a:lnTo>
                    <a:pt x="135468" y="513776"/>
                  </a:lnTo>
                  <a:lnTo>
                    <a:pt x="132515" y="509137"/>
                  </a:lnTo>
                  <a:lnTo>
                    <a:pt x="128295" y="503231"/>
                  </a:lnTo>
                  <a:lnTo>
                    <a:pt x="129143" y="502383"/>
                  </a:lnTo>
                  <a:lnTo>
                    <a:pt x="129143" y="496477"/>
                  </a:lnTo>
                  <a:lnTo>
                    <a:pt x="131847" y="496477"/>
                  </a:lnTo>
                  <a:lnTo>
                    <a:pt x="132515" y="494791"/>
                  </a:lnTo>
                  <a:lnTo>
                    <a:pt x="132873" y="489402"/>
                  </a:lnTo>
                  <a:lnTo>
                    <a:pt x="132833" y="478279"/>
                  </a:lnTo>
                  <a:lnTo>
                    <a:pt x="132634" y="464228"/>
                  </a:lnTo>
                  <a:lnTo>
                    <a:pt x="132515" y="450057"/>
                  </a:lnTo>
                  <a:lnTo>
                    <a:pt x="131972" y="409962"/>
                  </a:lnTo>
                  <a:lnTo>
                    <a:pt x="131378" y="381271"/>
                  </a:lnTo>
                  <a:lnTo>
                    <a:pt x="131269" y="376348"/>
                  </a:lnTo>
                  <a:lnTo>
                    <a:pt x="130904" y="366077"/>
                  </a:lnTo>
                  <a:lnTo>
                    <a:pt x="130829" y="363962"/>
                  </a:lnTo>
                  <a:lnTo>
                    <a:pt x="130527" y="361288"/>
                  </a:lnTo>
                  <a:lnTo>
                    <a:pt x="129987" y="355253"/>
                  </a:lnTo>
                  <a:lnTo>
                    <a:pt x="126609" y="314589"/>
                  </a:lnTo>
                  <a:lnTo>
                    <a:pt x="125847" y="301081"/>
                  </a:lnTo>
                  <a:lnTo>
                    <a:pt x="125752" y="299395"/>
                  </a:lnTo>
                  <a:close/>
                </a:path>
                <a:path w="148590" h="536575">
                  <a:moveTo>
                    <a:pt x="10555" y="45119"/>
                  </a:moveTo>
                  <a:lnTo>
                    <a:pt x="4219" y="58847"/>
                  </a:lnTo>
                  <a:lnTo>
                    <a:pt x="0" y="69391"/>
                  </a:lnTo>
                  <a:lnTo>
                    <a:pt x="6335" y="74878"/>
                  </a:lnTo>
                  <a:lnTo>
                    <a:pt x="11695" y="76829"/>
                  </a:lnTo>
                  <a:lnTo>
                    <a:pt x="14515" y="78342"/>
                  </a:lnTo>
                  <a:lnTo>
                    <a:pt x="15043" y="82180"/>
                  </a:lnTo>
                  <a:lnTo>
                    <a:pt x="12801" y="91283"/>
                  </a:lnTo>
                  <a:lnTo>
                    <a:pt x="7392" y="108638"/>
                  </a:lnTo>
                  <a:lnTo>
                    <a:pt x="6482" y="114686"/>
                  </a:lnTo>
                  <a:lnTo>
                    <a:pt x="4225" y="130560"/>
                  </a:lnTo>
                  <a:lnTo>
                    <a:pt x="2047" y="148078"/>
                  </a:lnTo>
                  <a:lnTo>
                    <a:pt x="1057" y="161183"/>
                  </a:lnTo>
                  <a:lnTo>
                    <a:pt x="1057" y="172786"/>
                  </a:lnTo>
                  <a:lnTo>
                    <a:pt x="18995" y="176168"/>
                  </a:lnTo>
                  <a:lnTo>
                    <a:pt x="17937" y="183330"/>
                  </a:lnTo>
                  <a:lnTo>
                    <a:pt x="18995" y="190723"/>
                  </a:lnTo>
                  <a:lnTo>
                    <a:pt x="19438" y="195277"/>
                  </a:lnTo>
                  <a:lnTo>
                    <a:pt x="18574" y="199434"/>
                  </a:lnTo>
                  <a:lnTo>
                    <a:pt x="15494" y="205568"/>
                  </a:lnTo>
                  <a:lnTo>
                    <a:pt x="9288" y="216053"/>
                  </a:lnTo>
                  <a:lnTo>
                    <a:pt x="8150" y="220156"/>
                  </a:lnTo>
                  <a:lnTo>
                    <a:pt x="5569" y="229895"/>
                  </a:lnTo>
                  <a:lnTo>
                    <a:pt x="2789" y="241415"/>
                  </a:lnTo>
                  <a:lnTo>
                    <a:pt x="1057" y="250860"/>
                  </a:lnTo>
                  <a:lnTo>
                    <a:pt x="594" y="257142"/>
                  </a:lnTo>
                  <a:lnTo>
                    <a:pt x="1294" y="265217"/>
                  </a:lnTo>
                  <a:lnTo>
                    <a:pt x="1319" y="265501"/>
                  </a:lnTo>
                  <a:lnTo>
                    <a:pt x="4023" y="281573"/>
                  </a:lnTo>
                  <a:lnTo>
                    <a:pt x="9497" y="310997"/>
                  </a:lnTo>
                  <a:lnTo>
                    <a:pt x="37990" y="486131"/>
                  </a:lnTo>
                  <a:lnTo>
                    <a:pt x="40053" y="496477"/>
                  </a:lnTo>
                  <a:lnTo>
                    <a:pt x="40032" y="496906"/>
                  </a:lnTo>
                  <a:lnTo>
                    <a:pt x="37990" y="504069"/>
                  </a:lnTo>
                  <a:lnTo>
                    <a:pt x="34359" y="510066"/>
                  </a:lnTo>
                  <a:lnTo>
                    <a:pt x="27961" y="516285"/>
                  </a:lnTo>
                  <a:lnTo>
                    <a:pt x="20773" y="521673"/>
                  </a:lnTo>
                  <a:lnTo>
                    <a:pt x="14775" y="525179"/>
                  </a:lnTo>
                  <a:lnTo>
                    <a:pt x="13508" y="528970"/>
                  </a:lnTo>
                  <a:lnTo>
                    <a:pt x="14356" y="535724"/>
                  </a:lnTo>
                  <a:lnTo>
                    <a:pt x="26586" y="534467"/>
                  </a:lnTo>
                  <a:lnTo>
                    <a:pt x="30806" y="534467"/>
                  </a:lnTo>
                  <a:lnTo>
                    <a:pt x="36881" y="534038"/>
                  </a:lnTo>
                  <a:lnTo>
                    <a:pt x="37046" y="534038"/>
                  </a:lnTo>
                  <a:lnTo>
                    <a:pt x="58649" y="531786"/>
                  </a:lnTo>
                  <a:lnTo>
                    <a:pt x="64576" y="531074"/>
                  </a:lnTo>
                  <a:lnTo>
                    <a:pt x="67529" y="530655"/>
                  </a:lnTo>
                  <a:lnTo>
                    <a:pt x="71749" y="524750"/>
                  </a:lnTo>
                  <a:lnTo>
                    <a:pt x="73435" y="517996"/>
                  </a:lnTo>
                  <a:lnTo>
                    <a:pt x="72168" y="497744"/>
                  </a:lnTo>
                  <a:lnTo>
                    <a:pt x="71072" y="450855"/>
                  </a:lnTo>
                  <a:lnTo>
                    <a:pt x="69634" y="404057"/>
                  </a:lnTo>
                  <a:lnTo>
                    <a:pt x="65414" y="394350"/>
                  </a:lnTo>
                  <a:lnTo>
                    <a:pt x="67948" y="391815"/>
                  </a:lnTo>
                  <a:lnTo>
                    <a:pt x="64068" y="343426"/>
                  </a:lnTo>
                  <a:lnTo>
                    <a:pt x="63552" y="314589"/>
                  </a:lnTo>
                  <a:lnTo>
                    <a:pt x="63487" y="310997"/>
                  </a:lnTo>
                  <a:lnTo>
                    <a:pt x="63370" y="304463"/>
                  </a:lnTo>
                  <a:lnTo>
                    <a:pt x="63309" y="301081"/>
                  </a:lnTo>
                  <a:lnTo>
                    <a:pt x="64576" y="299395"/>
                  </a:lnTo>
                  <a:lnTo>
                    <a:pt x="125752" y="299395"/>
                  </a:lnTo>
                  <a:lnTo>
                    <a:pt x="125342" y="292114"/>
                  </a:lnTo>
                  <a:lnTo>
                    <a:pt x="124471" y="275418"/>
                  </a:lnTo>
                  <a:lnTo>
                    <a:pt x="120695" y="235542"/>
                  </a:lnTo>
                  <a:lnTo>
                    <a:pt x="119017" y="226389"/>
                  </a:lnTo>
                  <a:lnTo>
                    <a:pt x="118680" y="220156"/>
                  </a:lnTo>
                  <a:lnTo>
                    <a:pt x="118580" y="218309"/>
                  </a:lnTo>
                  <a:lnTo>
                    <a:pt x="119648" y="208924"/>
                  </a:lnTo>
                  <a:lnTo>
                    <a:pt x="121035" y="199619"/>
                  </a:lnTo>
                  <a:lnTo>
                    <a:pt x="121551" y="191781"/>
                  </a:lnTo>
                  <a:lnTo>
                    <a:pt x="121930" y="183588"/>
                  </a:lnTo>
                  <a:lnTo>
                    <a:pt x="123339" y="173736"/>
                  </a:lnTo>
                  <a:lnTo>
                    <a:pt x="125224" y="164359"/>
                  </a:lnTo>
                  <a:lnTo>
                    <a:pt x="127028" y="157592"/>
                  </a:lnTo>
                  <a:lnTo>
                    <a:pt x="129075" y="148078"/>
                  </a:lnTo>
                  <a:lnTo>
                    <a:pt x="131516" y="132009"/>
                  </a:lnTo>
                  <a:lnTo>
                    <a:pt x="133325" y="115217"/>
                  </a:lnTo>
                  <a:lnTo>
                    <a:pt x="133382" y="114686"/>
                  </a:lnTo>
                  <a:lnTo>
                    <a:pt x="133782" y="101046"/>
                  </a:lnTo>
                  <a:lnTo>
                    <a:pt x="133235" y="98093"/>
                  </a:lnTo>
                  <a:lnTo>
                    <a:pt x="26586" y="98093"/>
                  </a:lnTo>
                  <a:lnTo>
                    <a:pt x="25749" y="94722"/>
                  </a:lnTo>
                  <a:lnTo>
                    <a:pt x="27016" y="84585"/>
                  </a:lnTo>
                  <a:lnTo>
                    <a:pt x="27853" y="83318"/>
                  </a:lnTo>
                  <a:lnTo>
                    <a:pt x="31236" y="83318"/>
                  </a:lnTo>
                  <a:lnTo>
                    <a:pt x="29969" y="69391"/>
                  </a:lnTo>
                  <a:lnTo>
                    <a:pt x="29120" y="66857"/>
                  </a:lnTo>
                  <a:lnTo>
                    <a:pt x="30387" y="63904"/>
                  </a:lnTo>
                  <a:lnTo>
                    <a:pt x="35456" y="62218"/>
                  </a:lnTo>
                  <a:lnTo>
                    <a:pt x="34607" y="62009"/>
                  </a:lnTo>
                  <a:lnTo>
                    <a:pt x="30597" y="58847"/>
                  </a:lnTo>
                  <a:lnTo>
                    <a:pt x="27435" y="53768"/>
                  </a:lnTo>
                  <a:lnTo>
                    <a:pt x="21099" y="51244"/>
                  </a:lnTo>
                  <a:lnTo>
                    <a:pt x="14775" y="47234"/>
                  </a:lnTo>
                  <a:lnTo>
                    <a:pt x="10555" y="45119"/>
                  </a:lnTo>
                  <a:close/>
                </a:path>
                <a:path w="148590" h="536575">
                  <a:moveTo>
                    <a:pt x="131847" y="496477"/>
                  </a:moveTo>
                  <a:lnTo>
                    <a:pt x="129143" y="496477"/>
                  </a:lnTo>
                  <a:lnTo>
                    <a:pt x="131677" y="496906"/>
                  </a:lnTo>
                  <a:lnTo>
                    <a:pt x="131764" y="496686"/>
                  </a:lnTo>
                  <a:lnTo>
                    <a:pt x="131847" y="496477"/>
                  </a:lnTo>
                  <a:close/>
                </a:path>
                <a:path w="148590" h="536575">
                  <a:moveTo>
                    <a:pt x="126066" y="73192"/>
                  </a:moveTo>
                  <a:lnTo>
                    <a:pt x="52754" y="73192"/>
                  </a:lnTo>
                  <a:lnTo>
                    <a:pt x="58660" y="79936"/>
                  </a:lnTo>
                  <a:lnTo>
                    <a:pt x="54021" y="82899"/>
                  </a:lnTo>
                  <a:lnTo>
                    <a:pt x="47267" y="87119"/>
                  </a:lnTo>
                  <a:lnTo>
                    <a:pt x="30806" y="95559"/>
                  </a:lnTo>
                  <a:lnTo>
                    <a:pt x="26586" y="98093"/>
                  </a:lnTo>
                  <a:lnTo>
                    <a:pt x="133235" y="98093"/>
                  </a:lnTo>
                  <a:lnTo>
                    <a:pt x="131622" y="89392"/>
                  </a:lnTo>
                  <a:lnTo>
                    <a:pt x="127560" y="76829"/>
                  </a:lnTo>
                  <a:lnTo>
                    <a:pt x="126066" y="73192"/>
                  </a:lnTo>
                  <a:close/>
                </a:path>
                <a:path w="148590" h="536575">
                  <a:moveTo>
                    <a:pt x="64745" y="0"/>
                  </a:moveTo>
                  <a:lnTo>
                    <a:pt x="54715" y="0"/>
                  </a:lnTo>
                  <a:lnTo>
                    <a:pt x="45513" y="1337"/>
                  </a:lnTo>
                  <a:lnTo>
                    <a:pt x="27853" y="33946"/>
                  </a:lnTo>
                  <a:lnTo>
                    <a:pt x="29116" y="42443"/>
                  </a:lnTo>
                  <a:lnTo>
                    <a:pt x="33185" y="52881"/>
                  </a:lnTo>
                  <a:lnTo>
                    <a:pt x="38598" y="62607"/>
                  </a:lnTo>
                  <a:lnTo>
                    <a:pt x="43896" y="68972"/>
                  </a:lnTo>
                  <a:lnTo>
                    <a:pt x="50220" y="74030"/>
                  </a:lnTo>
                  <a:lnTo>
                    <a:pt x="52754" y="73192"/>
                  </a:lnTo>
                  <a:lnTo>
                    <a:pt x="126066" y="73192"/>
                  </a:lnTo>
                  <a:lnTo>
                    <a:pt x="123461" y="66857"/>
                  </a:lnTo>
                  <a:lnTo>
                    <a:pt x="123340" y="66562"/>
                  </a:lnTo>
                  <a:lnTo>
                    <a:pt x="122332" y="64742"/>
                  </a:lnTo>
                  <a:lnTo>
                    <a:pt x="110577" y="64742"/>
                  </a:lnTo>
                  <a:lnTo>
                    <a:pt x="103823" y="60951"/>
                  </a:lnTo>
                  <a:lnTo>
                    <a:pt x="97917" y="58417"/>
                  </a:lnTo>
                  <a:lnTo>
                    <a:pt x="100441" y="55464"/>
                  </a:lnTo>
                  <a:lnTo>
                    <a:pt x="98755" y="40689"/>
                  </a:lnTo>
                  <a:lnTo>
                    <a:pt x="94774" y="28930"/>
                  </a:lnTo>
                  <a:lnTo>
                    <a:pt x="87186" y="17219"/>
                  </a:lnTo>
                  <a:lnTo>
                    <a:pt x="78581" y="7460"/>
                  </a:lnTo>
                  <a:lnTo>
                    <a:pt x="71749" y="1861"/>
                  </a:lnTo>
                  <a:lnTo>
                    <a:pt x="64745" y="0"/>
                  </a:lnTo>
                  <a:close/>
                </a:path>
                <a:path w="148590" h="536575">
                  <a:moveTo>
                    <a:pt x="119017" y="60533"/>
                  </a:moveTo>
                  <a:lnTo>
                    <a:pt x="111415" y="63056"/>
                  </a:lnTo>
                  <a:lnTo>
                    <a:pt x="110577" y="64742"/>
                  </a:lnTo>
                  <a:lnTo>
                    <a:pt x="122332" y="64742"/>
                  </a:lnTo>
                  <a:lnTo>
                    <a:pt x="120935" y="62218"/>
                  </a:lnTo>
                  <a:lnTo>
                    <a:pt x="120819" y="62009"/>
                  </a:lnTo>
                  <a:lnTo>
                    <a:pt x="120703" y="61800"/>
                  </a:lnTo>
                  <a:lnTo>
                    <a:pt x="119017" y="60533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0358557" y="8331749"/>
              <a:ext cx="2365375" cy="1570990"/>
            </a:xfrm>
            <a:custGeom>
              <a:avLst/>
              <a:gdLst/>
              <a:ahLst/>
              <a:cxnLst/>
              <a:rect l="l" t="t" r="r" b="b"/>
              <a:pathLst>
                <a:path w="2365375" h="1570990">
                  <a:moveTo>
                    <a:pt x="2365064" y="0"/>
                  </a:moveTo>
                  <a:lnTo>
                    <a:pt x="0" y="0"/>
                  </a:lnTo>
                  <a:lnTo>
                    <a:pt x="0" y="1570538"/>
                  </a:lnTo>
                  <a:lnTo>
                    <a:pt x="2365064" y="1570538"/>
                  </a:lnTo>
                  <a:lnTo>
                    <a:pt x="23650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0358552" y="8331761"/>
              <a:ext cx="2365375" cy="1570990"/>
            </a:xfrm>
            <a:custGeom>
              <a:avLst/>
              <a:gdLst/>
              <a:ahLst/>
              <a:cxnLst/>
              <a:rect l="l" t="t" r="r" b="b"/>
              <a:pathLst>
                <a:path w="2365375" h="1570990">
                  <a:moveTo>
                    <a:pt x="5156" y="548640"/>
                  </a:moveTo>
                  <a:lnTo>
                    <a:pt x="0" y="548640"/>
                  </a:lnTo>
                  <a:lnTo>
                    <a:pt x="0" y="551256"/>
                  </a:lnTo>
                  <a:lnTo>
                    <a:pt x="5156" y="551256"/>
                  </a:lnTo>
                  <a:lnTo>
                    <a:pt x="5156" y="548640"/>
                  </a:lnTo>
                  <a:close/>
                </a:path>
                <a:path w="2365375" h="1570990">
                  <a:moveTo>
                    <a:pt x="5156" y="369062"/>
                  </a:moveTo>
                  <a:lnTo>
                    <a:pt x="0" y="369062"/>
                  </a:lnTo>
                  <a:lnTo>
                    <a:pt x="0" y="371678"/>
                  </a:lnTo>
                  <a:lnTo>
                    <a:pt x="5156" y="371678"/>
                  </a:lnTo>
                  <a:lnTo>
                    <a:pt x="5156" y="369062"/>
                  </a:lnTo>
                  <a:close/>
                </a:path>
                <a:path w="2365375" h="1570990">
                  <a:moveTo>
                    <a:pt x="1095425" y="1267980"/>
                  </a:moveTo>
                  <a:lnTo>
                    <a:pt x="999109" y="1267980"/>
                  </a:lnTo>
                  <a:lnTo>
                    <a:pt x="999109" y="1270596"/>
                  </a:lnTo>
                  <a:lnTo>
                    <a:pt x="1095425" y="1270596"/>
                  </a:lnTo>
                  <a:lnTo>
                    <a:pt x="1095425" y="1267980"/>
                  </a:lnTo>
                  <a:close/>
                </a:path>
                <a:path w="2365375" h="1570990">
                  <a:moveTo>
                    <a:pt x="1095425" y="1087437"/>
                  </a:moveTo>
                  <a:lnTo>
                    <a:pt x="999109" y="1087437"/>
                  </a:lnTo>
                  <a:lnTo>
                    <a:pt x="999109" y="1090053"/>
                  </a:lnTo>
                  <a:lnTo>
                    <a:pt x="1095425" y="1090053"/>
                  </a:lnTo>
                  <a:lnTo>
                    <a:pt x="1095425" y="1087437"/>
                  </a:lnTo>
                  <a:close/>
                </a:path>
                <a:path w="2365375" h="1570990">
                  <a:moveTo>
                    <a:pt x="2365057" y="1441602"/>
                  </a:moveTo>
                  <a:lnTo>
                    <a:pt x="1733791" y="1441602"/>
                  </a:lnTo>
                  <a:lnTo>
                    <a:pt x="1733791" y="1324229"/>
                  </a:lnTo>
                  <a:lnTo>
                    <a:pt x="1731175" y="1324229"/>
                  </a:lnTo>
                  <a:lnTo>
                    <a:pt x="1731175" y="1441602"/>
                  </a:lnTo>
                  <a:lnTo>
                    <a:pt x="999109" y="1441602"/>
                  </a:lnTo>
                  <a:lnTo>
                    <a:pt x="999109" y="1444218"/>
                  </a:lnTo>
                  <a:lnTo>
                    <a:pt x="1731175" y="1444218"/>
                  </a:lnTo>
                  <a:lnTo>
                    <a:pt x="1731175" y="1570532"/>
                  </a:lnTo>
                  <a:lnTo>
                    <a:pt x="1733791" y="1570532"/>
                  </a:lnTo>
                  <a:lnTo>
                    <a:pt x="1733791" y="1444218"/>
                  </a:lnTo>
                  <a:lnTo>
                    <a:pt x="2365057" y="1444218"/>
                  </a:lnTo>
                  <a:lnTo>
                    <a:pt x="2365057" y="1441602"/>
                  </a:lnTo>
                  <a:close/>
                </a:path>
                <a:path w="2365375" h="1570990">
                  <a:moveTo>
                    <a:pt x="2365057" y="1267980"/>
                  </a:moveTo>
                  <a:lnTo>
                    <a:pt x="1945347" y="1267980"/>
                  </a:lnTo>
                  <a:lnTo>
                    <a:pt x="1945347" y="1270596"/>
                  </a:lnTo>
                  <a:lnTo>
                    <a:pt x="2365057" y="1270596"/>
                  </a:lnTo>
                  <a:lnTo>
                    <a:pt x="2365057" y="1267980"/>
                  </a:lnTo>
                  <a:close/>
                </a:path>
                <a:path w="2365375" h="1570990">
                  <a:moveTo>
                    <a:pt x="2365057" y="1087437"/>
                  </a:moveTo>
                  <a:lnTo>
                    <a:pt x="1945347" y="1087437"/>
                  </a:lnTo>
                  <a:lnTo>
                    <a:pt x="1945347" y="1090053"/>
                  </a:lnTo>
                  <a:lnTo>
                    <a:pt x="2365057" y="1090053"/>
                  </a:lnTo>
                  <a:lnTo>
                    <a:pt x="2365057" y="1087437"/>
                  </a:lnTo>
                  <a:close/>
                </a:path>
                <a:path w="2365375" h="1570990">
                  <a:moveTo>
                    <a:pt x="2365057" y="732663"/>
                  </a:moveTo>
                  <a:lnTo>
                    <a:pt x="1733791" y="732663"/>
                  </a:lnTo>
                  <a:lnTo>
                    <a:pt x="1733791" y="684314"/>
                  </a:lnTo>
                  <a:lnTo>
                    <a:pt x="1731175" y="684314"/>
                  </a:lnTo>
                  <a:lnTo>
                    <a:pt x="1731175" y="732663"/>
                  </a:lnTo>
                  <a:lnTo>
                    <a:pt x="1731175" y="735279"/>
                  </a:lnTo>
                  <a:lnTo>
                    <a:pt x="1731175" y="913676"/>
                  </a:lnTo>
                  <a:lnTo>
                    <a:pt x="219976" y="913676"/>
                  </a:lnTo>
                  <a:lnTo>
                    <a:pt x="219976" y="735279"/>
                  </a:lnTo>
                  <a:lnTo>
                    <a:pt x="1731175" y="735279"/>
                  </a:lnTo>
                  <a:lnTo>
                    <a:pt x="1731175" y="732663"/>
                  </a:lnTo>
                  <a:lnTo>
                    <a:pt x="219976" y="732663"/>
                  </a:lnTo>
                  <a:lnTo>
                    <a:pt x="219976" y="684314"/>
                  </a:lnTo>
                  <a:lnTo>
                    <a:pt x="217360" y="684314"/>
                  </a:lnTo>
                  <a:lnTo>
                    <a:pt x="217360" y="732663"/>
                  </a:lnTo>
                  <a:lnTo>
                    <a:pt x="0" y="732663"/>
                  </a:lnTo>
                  <a:lnTo>
                    <a:pt x="0" y="735279"/>
                  </a:lnTo>
                  <a:lnTo>
                    <a:pt x="217360" y="735279"/>
                  </a:lnTo>
                  <a:lnTo>
                    <a:pt x="217360" y="913676"/>
                  </a:lnTo>
                  <a:lnTo>
                    <a:pt x="0" y="913676"/>
                  </a:lnTo>
                  <a:lnTo>
                    <a:pt x="0" y="916292"/>
                  </a:lnTo>
                  <a:lnTo>
                    <a:pt x="217360" y="916292"/>
                  </a:lnTo>
                  <a:lnTo>
                    <a:pt x="217360" y="1087437"/>
                  </a:lnTo>
                  <a:lnTo>
                    <a:pt x="0" y="1087437"/>
                  </a:lnTo>
                  <a:lnTo>
                    <a:pt x="0" y="1090053"/>
                  </a:lnTo>
                  <a:lnTo>
                    <a:pt x="217360" y="1090053"/>
                  </a:lnTo>
                  <a:lnTo>
                    <a:pt x="217360" y="1267980"/>
                  </a:lnTo>
                  <a:lnTo>
                    <a:pt x="0" y="1267980"/>
                  </a:lnTo>
                  <a:lnTo>
                    <a:pt x="0" y="1270596"/>
                  </a:lnTo>
                  <a:lnTo>
                    <a:pt x="217360" y="1270596"/>
                  </a:lnTo>
                  <a:lnTo>
                    <a:pt x="217360" y="1441602"/>
                  </a:lnTo>
                  <a:lnTo>
                    <a:pt x="0" y="1441602"/>
                  </a:lnTo>
                  <a:lnTo>
                    <a:pt x="0" y="1444218"/>
                  </a:lnTo>
                  <a:lnTo>
                    <a:pt x="217360" y="1444218"/>
                  </a:lnTo>
                  <a:lnTo>
                    <a:pt x="217360" y="1570532"/>
                  </a:lnTo>
                  <a:lnTo>
                    <a:pt x="219976" y="1570532"/>
                  </a:lnTo>
                  <a:lnTo>
                    <a:pt x="219976" y="1444218"/>
                  </a:lnTo>
                  <a:lnTo>
                    <a:pt x="593039" y="1444218"/>
                  </a:lnTo>
                  <a:lnTo>
                    <a:pt x="593039" y="1441602"/>
                  </a:lnTo>
                  <a:lnTo>
                    <a:pt x="219976" y="1441602"/>
                  </a:lnTo>
                  <a:lnTo>
                    <a:pt x="219976" y="1270596"/>
                  </a:lnTo>
                  <a:lnTo>
                    <a:pt x="593039" y="1270596"/>
                  </a:lnTo>
                  <a:lnTo>
                    <a:pt x="593039" y="1267980"/>
                  </a:lnTo>
                  <a:lnTo>
                    <a:pt x="219976" y="1267980"/>
                  </a:lnTo>
                  <a:lnTo>
                    <a:pt x="219976" y="1090053"/>
                  </a:lnTo>
                  <a:lnTo>
                    <a:pt x="593039" y="1090053"/>
                  </a:lnTo>
                  <a:lnTo>
                    <a:pt x="593039" y="1087437"/>
                  </a:lnTo>
                  <a:lnTo>
                    <a:pt x="219976" y="1087437"/>
                  </a:lnTo>
                  <a:lnTo>
                    <a:pt x="219976" y="916292"/>
                  </a:lnTo>
                  <a:lnTo>
                    <a:pt x="1731175" y="916292"/>
                  </a:lnTo>
                  <a:lnTo>
                    <a:pt x="1731175" y="956475"/>
                  </a:lnTo>
                  <a:lnTo>
                    <a:pt x="1733791" y="956475"/>
                  </a:lnTo>
                  <a:lnTo>
                    <a:pt x="1733791" y="916292"/>
                  </a:lnTo>
                  <a:lnTo>
                    <a:pt x="2365057" y="916292"/>
                  </a:lnTo>
                  <a:lnTo>
                    <a:pt x="2365057" y="913676"/>
                  </a:lnTo>
                  <a:lnTo>
                    <a:pt x="1733791" y="913676"/>
                  </a:lnTo>
                  <a:lnTo>
                    <a:pt x="1733791" y="735279"/>
                  </a:lnTo>
                  <a:lnTo>
                    <a:pt x="2365057" y="735279"/>
                  </a:lnTo>
                  <a:lnTo>
                    <a:pt x="2365057" y="732663"/>
                  </a:lnTo>
                  <a:close/>
                </a:path>
                <a:path w="2365375" h="1570990">
                  <a:moveTo>
                    <a:pt x="2365057" y="548640"/>
                  </a:moveTo>
                  <a:lnTo>
                    <a:pt x="1949335" y="548640"/>
                  </a:lnTo>
                  <a:lnTo>
                    <a:pt x="1949335" y="551256"/>
                  </a:lnTo>
                  <a:lnTo>
                    <a:pt x="2365057" y="551256"/>
                  </a:lnTo>
                  <a:lnTo>
                    <a:pt x="2365057" y="548640"/>
                  </a:lnTo>
                  <a:close/>
                </a:path>
                <a:path w="2365375" h="1570990">
                  <a:moveTo>
                    <a:pt x="2365057" y="369062"/>
                  </a:moveTo>
                  <a:lnTo>
                    <a:pt x="1949335" y="369062"/>
                  </a:lnTo>
                  <a:lnTo>
                    <a:pt x="1949335" y="371678"/>
                  </a:lnTo>
                  <a:lnTo>
                    <a:pt x="2365057" y="371678"/>
                  </a:lnTo>
                  <a:lnTo>
                    <a:pt x="2365057" y="369062"/>
                  </a:lnTo>
                  <a:close/>
                </a:path>
                <a:path w="2365375" h="1570990">
                  <a:moveTo>
                    <a:pt x="2365057" y="14351"/>
                  </a:moveTo>
                  <a:lnTo>
                    <a:pt x="1733791" y="14351"/>
                  </a:lnTo>
                  <a:lnTo>
                    <a:pt x="1733791" y="0"/>
                  </a:lnTo>
                  <a:lnTo>
                    <a:pt x="1731175" y="0"/>
                  </a:lnTo>
                  <a:lnTo>
                    <a:pt x="1731175" y="14351"/>
                  </a:lnTo>
                  <a:lnTo>
                    <a:pt x="1731175" y="16967"/>
                  </a:lnTo>
                  <a:lnTo>
                    <a:pt x="1731175" y="189471"/>
                  </a:lnTo>
                  <a:lnTo>
                    <a:pt x="219976" y="189471"/>
                  </a:lnTo>
                  <a:lnTo>
                    <a:pt x="219976" y="16967"/>
                  </a:lnTo>
                  <a:lnTo>
                    <a:pt x="1731175" y="16967"/>
                  </a:lnTo>
                  <a:lnTo>
                    <a:pt x="1731175" y="14351"/>
                  </a:lnTo>
                  <a:lnTo>
                    <a:pt x="219976" y="14351"/>
                  </a:lnTo>
                  <a:lnTo>
                    <a:pt x="219976" y="0"/>
                  </a:lnTo>
                  <a:lnTo>
                    <a:pt x="217360" y="0"/>
                  </a:lnTo>
                  <a:lnTo>
                    <a:pt x="217360" y="14351"/>
                  </a:lnTo>
                  <a:lnTo>
                    <a:pt x="0" y="14351"/>
                  </a:lnTo>
                  <a:lnTo>
                    <a:pt x="0" y="16967"/>
                  </a:lnTo>
                  <a:lnTo>
                    <a:pt x="217360" y="16967"/>
                  </a:lnTo>
                  <a:lnTo>
                    <a:pt x="217360" y="189471"/>
                  </a:lnTo>
                  <a:lnTo>
                    <a:pt x="0" y="189471"/>
                  </a:lnTo>
                  <a:lnTo>
                    <a:pt x="0" y="192087"/>
                  </a:lnTo>
                  <a:lnTo>
                    <a:pt x="217360" y="192087"/>
                  </a:lnTo>
                  <a:lnTo>
                    <a:pt x="217360" y="341426"/>
                  </a:lnTo>
                  <a:lnTo>
                    <a:pt x="219976" y="341426"/>
                  </a:lnTo>
                  <a:lnTo>
                    <a:pt x="219976" y="192087"/>
                  </a:lnTo>
                  <a:lnTo>
                    <a:pt x="1731175" y="192087"/>
                  </a:lnTo>
                  <a:lnTo>
                    <a:pt x="1731175" y="341426"/>
                  </a:lnTo>
                  <a:lnTo>
                    <a:pt x="1733791" y="341426"/>
                  </a:lnTo>
                  <a:lnTo>
                    <a:pt x="1733791" y="192087"/>
                  </a:lnTo>
                  <a:lnTo>
                    <a:pt x="2365057" y="192087"/>
                  </a:lnTo>
                  <a:lnTo>
                    <a:pt x="2365057" y="189471"/>
                  </a:lnTo>
                  <a:lnTo>
                    <a:pt x="1733791" y="189471"/>
                  </a:lnTo>
                  <a:lnTo>
                    <a:pt x="1733791" y="16967"/>
                  </a:lnTo>
                  <a:lnTo>
                    <a:pt x="2365057" y="16967"/>
                  </a:lnTo>
                  <a:lnTo>
                    <a:pt x="2365057" y="14351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0358557" y="8331749"/>
              <a:ext cx="2365375" cy="1570990"/>
            </a:xfrm>
            <a:custGeom>
              <a:avLst/>
              <a:gdLst/>
              <a:ahLst/>
              <a:cxnLst/>
              <a:rect l="l" t="t" r="r" b="b"/>
              <a:pathLst>
                <a:path w="2365375" h="1570990">
                  <a:moveTo>
                    <a:pt x="0" y="1570538"/>
                  </a:moveTo>
                  <a:lnTo>
                    <a:pt x="2365064" y="1570538"/>
                  </a:lnTo>
                  <a:lnTo>
                    <a:pt x="2365064" y="0"/>
                  </a:lnTo>
                  <a:lnTo>
                    <a:pt x="0" y="0"/>
                  </a:lnTo>
                  <a:lnTo>
                    <a:pt x="0" y="1570538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12713653" y="8331749"/>
              <a:ext cx="2136140" cy="1570990"/>
            </a:xfrm>
            <a:custGeom>
              <a:avLst/>
              <a:gdLst/>
              <a:ahLst/>
              <a:cxnLst/>
              <a:rect l="l" t="t" r="r" b="b"/>
              <a:pathLst>
                <a:path w="2136140" h="1570990">
                  <a:moveTo>
                    <a:pt x="2136003" y="0"/>
                  </a:moveTo>
                  <a:lnTo>
                    <a:pt x="0" y="0"/>
                  </a:lnTo>
                  <a:lnTo>
                    <a:pt x="0" y="1570538"/>
                  </a:lnTo>
                  <a:lnTo>
                    <a:pt x="2136003" y="1570538"/>
                  </a:lnTo>
                  <a:lnTo>
                    <a:pt x="21360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2713640" y="8331761"/>
              <a:ext cx="2136140" cy="1570990"/>
            </a:xfrm>
            <a:custGeom>
              <a:avLst/>
              <a:gdLst/>
              <a:ahLst/>
              <a:cxnLst/>
              <a:rect l="l" t="t" r="r" b="b"/>
              <a:pathLst>
                <a:path w="2136140" h="1570990">
                  <a:moveTo>
                    <a:pt x="155270" y="913676"/>
                  </a:moveTo>
                  <a:lnTo>
                    <a:pt x="0" y="913676"/>
                  </a:lnTo>
                  <a:lnTo>
                    <a:pt x="0" y="916292"/>
                  </a:lnTo>
                  <a:lnTo>
                    <a:pt x="155270" y="916292"/>
                  </a:lnTo>
                  <a:lnTo>
                    <a:pt x="155270" y="913676"/>
                  </a:lnTo>
                  <a:close/>
                </a:path>
                <a:path w="2136140" h="1570990">
                  <a:moveTo>
                    <a:pt x="155270" y="732663"/>
                  </a:moveTo>
                  <a:lnTo>
                    <a:pt x="0" y="732663"/>
                  </a:lnTo>
                  <a:lnTo>
                    <a:pt x="0" y="735279"/>
                  </a:lnTo>
                  <a:lnTo>
                    <a:pt x="155270" y="735279"/>
                  </a:lnTo>
                  <a:lnTo>
                    <a:pt x="155270" y="732663"/>
                  </a:lnTo>
                  <a:close/>
                </a:path>
                <a:path w="2136140" h="1570990">
                  <a:moveTo>
                    <a:pt x="155270" y="548640"/>
                  </a:moveTo>
                  <a:lnTo>
                    <a:pt x="0" y="548640"/>
                  </a:lnTo>
                  <a:lnTo>
                    <a:pt x="0" y="551256"/>
                  </a:lnTo>
                  <a:lnTo>
                    <a:pt x="155270" y="551256"/>
                  </a:lnTo>
                  <a:lnTo>
                    <a:pt x="155270" y="548640"/>
                  </a:lnTo>
                  <a:close/>
                </a:path>
                <a:path w="2136140" h="1570990">
                  <a:moveTo>
                    <a:pt x="155270" y="369062"/>
                  </a:moveTo>
                  <a:lnTo>
                    <a:pt x="0" y="369062"/>
                  </a:lnTo>
                  <a:lnTo>
                    <a:pt x="0" y="371678"/>
                  </a:lnTo>
                  <a:lnTo>
                    <a:pt x="155270" y="371678"/>
                  </a:lnTo>
                  <a:lnTo>
                    <a:pt x="155270" y="369062"/>
                  </a:lnTo>
                  <a:close/>
                </a:path>
                <a:path w="2136140" h="1570990">
                  <a:moveTo>
                    <a:pt x="219976" y="609206"/>
                  </a:moveTo>
                  <a:lnTo>
                    <a:pt x="217360" y="609206"/>
                  </a:lnTo>
                  <a:lnTo>
                    <a:pt x="217360" y="682866"/>
                  </a:lnTo>
                  <a:lnTo>
                    <a:pt x="219976" y="682866"/>
                  </a:lnTo>
                  <a:lnTo>
                    <a:pt x="219976" y="609206"/>
                  </a:lnTo>
                  <a:close/>
                </a:path>
                <a:path w="2136140" h="1570990">
                  <a:moveTo>
                    <a:pt x="572414" y="1087437"/>
                  </a:moveTo>
                  <a:lnTo>
                    <a:pt x="219976" y="1087437"/>
                  </a:lnTo>
                  <a:lnTo>
                    <a:pt x="219976" y="965390"/>
                  </a:lnTo>
                  <a:lnTo>
                    <a:pt x="217360" y="965390"/>
                  </a:lnTo>
                  <a:lnTo>
                    <a:pt x="217360" y="1087437"/>
                  </a:lnTo>
                  <a:lnTo>
                    <a:pt x="0" y="1087437"/>
                  </a:lnTo>
                  <a:lnTo>
                    <a:pt x="0" y="1090053"/>
                  </a:lnTo>
                  <a:lnTo>
                    <a:pt x="217360" y="1090053"/>
                  </a:lnTo>
                  <a:lnTo>
                    <a:pt x="217360" y="1267980"/>
                  </a:lnTo>
                  <a:lnTo>
                    <a:pt x="0" y="1267980"/>
                  </a:lnTo>
                  <a:lnTo>
                    <a:pt x="0" y="1270596"/>
                  </a:lnTo>
                  <a:lnTo>
                    <a:pt x="217360" y="1270596"/>
                  </a:lnTo>
                  <a:lnTo>
                    <a:pt x="217360" y="1441602"/>
                  </a:lnTo>
                  <a:lnTo>
                    <a:pt x="0" y="1441602"/>
                  </a:lnTo>
                  <a:lnTo>
                    <a:pt x="0" y="1444218"/>
                  </a:lnTo>
                  <a:lnTo>
                    <a:pt x="217360" y="1444218"/>
                  </a:lnTo>
                  <a:lnTo>
                    <a:pt x="217360" y="1570532"/>
                  </a:lnTo>
                  <a:lnTo>
                    <a:pt x="219976" y="1570532"/>
                  </a:lnTo>
                  <a:lnTo>
                    <a:pt x="219976" y="1444218"/>
                  </a:lnTo>
                  <a:lnTo>
                    <a:pt x="572414" y="1444218"/>
                  </a:lnTo>
                  <a:lnTo>
                    <a:pt x="572414" y="1441602"/>
                  </a:lnTo>
                  <a:lnTo>
                    <a:pt x="219976" y="1441602"/>
                  </a:lnTo>
                  <a:lnTo>
                    <a:pt x="219976" y="1270596"/>
                  </a:lnTo>
                  <a:lnTo>
                    <a:pt x="572414" y="1270596"/>
                  </a:lnTo>
                  <a:lnTo>
                    <a:pt x="572414" y="1267980"/>
                  </a:lnTo>
                  <a:lnTo>
                    <a:pt x="219976" y="1267980"/>
                  </a:lnTo>
                  <a:lnTo>
                    <a:pt x="219976" y="1090053"/>
                  </a:lnTo>
                  <a:lnTo>
                    <a:pt x="572414" y="1090053"/>
                  </a:lnTo>
                  <a:lnTo>
                    <a:pt x="572414" y="1087437"/>
                  </a:lnTo>
                  <a:close/>
                </a:path>
                <a:path w="2136140" h="1570990">
                  <a:moveTo>
                    <a:pt x="572414" y="913676"/>
                  </a:moveTo>
                  <a:lnTo>
                    <a:pt x="439267" y="913676"/>
                  </a:lnTo>
                  <a:lnTo>
                    <a:pt x="439267" y="916292"/>
                  </a:lnTo>
                  <a:lnTo>
                    <a:pt x="572414" y="916292"/>
                  </a:lnTo>
                  <a:lnTo>
                    <a:pt x="572414" y="913676"/>
                  </a:lnTo>
                  <a:close/>
                </a:path>
                <a:path w="2136140" h="1570990">
                  <a:moveTo>
                    <a:pt x="572414" y="732663"/>
                  </a:moveTo>
                  <a:lnTo>
                    <a:pt x="439267" y="732663"/>
                  </a:lnTo>
                  <a:lnTo>
                    <a:pt x="439267" y="735279"/>
                  </a:lnTo>
                  <a:lnTo>
                    <a:pt x="572414" y="735279"/>
                  </a:lnTo>
                  <a:lnTo>
                    <a:pt x="572414" y="732663"/>
                  </a:lnTo>
                  <a:close/>
                </a:path>
                <a:path w="2136140" h="1570990">
                  <a:moveTo>
                    <a:pt x="572414" y="548640"/>
                  </a:moveTo>
                  <a:lnTo>
                    <a:pt x="439267" y="548640"/>
                  </a:lnTo>
                  <a:lnTo>
                    <a:pt x="439267" y="551256"/>
                  </a:lnTo>
                  <a:lnTo>
                    <a:pt x="572414" y="551256"/>
                  </a:lnTo>
                  <a:lnTo>
                    <a:pt x="572414" y="548640"/>
                  </a:lnTo>
                  <a:close/>
                </a:path>
                <a:path w="2136140" h="1570990">
                  <a:moveTo>
                    <a:pt x="572414" y="369062"/>
                  </a:moveTo>
                  <a:lnTo>
                    <a:pt x="439267" y="369062"/>
                  </a:lnTo>
                  <a:lnTo>
                    <a:pt x="439267" y="371678"/>
                  </a:lnTo>
                  <a:lnTo>
                    <a:pt x="572414" y="371678"/>
                  </a:lnTo>
                  <a:lnTo>
                    <a:pt x="572414" y="369062"/>
                  </a:lnTo>
                  <a:close/>
                </a:path>
                <a:path w="2136140" h="1570990">
                  <a:moveTo>
                    <a:pt x="670369" y="548640"/>
                  </a:moveTo>
                  <a:lnTo>
                    <a:pt x="667943" y="548640"/>
                  </a:lnTo>
                  <a:lnTo>
                    <a:pt x="667943" y="551256"/>
                  </a:lnTo>
                  <a:lnTo>
                    <a:pt x="670369" y="551256"/>
                  </a:lnTo>
                  <a:lnTo>
                    <a:pt x="670369" y="548640"/>
                  </a:lnTo>
                  <a:close/>
                </a:path>
                <a:path w="2136140" h="1570990">
                  <a:moveTo>
                    <a:pt x="670369" y="369062"/>
                  </a:moveTo>
                  <a:lnTo>
                    <a:pt x="667943" y="369062"/>
                  </a:lnTo>
                  <a:lnTo>
                    <a:pt x="667943" y="371678"/>
                  </a:lnTo>
                  <a:lnTo>
                    <a:pt x="670369" y="371678"/>
                  </a:lnTo>
                  <a:lnTo>
                    <a:pt x="670369" y="369062"/>
                  </a:lnTo>
                  <a:close/>
                </a:path>
                <a:path w="2136140" h="1570990">
                  <a:moveTo>
                    <a:pt x="1856486" y="1441602"/>
                  </a:moveTo>
                  <a:lnTo>
                    <a:pt x="1854263" y="1441602"/>
                  </a:lnTo>
                  <a:lnTo>
                    <a:pt x="1854263" y="1444218"/>
                  </a:lnTo>
                  <a:lnTo>
                    <a:pt x="1856486" y="1444218"/>
                  </a:lnTo>
                  <a:lnTo>
                    <a:pt x="1856486" y="1441602"/>
                  </a:lnTo>
                  <a:close/>
                </a:path>
                <a:path w="2136140" h="1570990">
                  <a:moveTo>
                    <a:pt x="1856486" y="1267980"/>
                  </a:moveTo>
                  <a:lnTo>
                    <a:pt x="1854263" y="1267980"/>
                  </a:lnTo>
                  <a:lnTo>
                    <a:pt x="1854263" y="1270596"/>
                  </a:lnTo>
                  <a:lnTo>
                    <a:pt x="1856486" y="1270596"/>
                  </a:lnTo>
                  <a:lnTo>
                    <a:pt x="1856486" y="1267980"/>
                  </a:lnTo>
                  <a:close/>
                </a:path>
                <a:path w="2136140" h="1570990">
                  <a:moveTo>
                    <a:pt x="1856486" y="1087437"/>
                  </a:moveTo>
                  <a:lnTo>
                    <a:pt x="1854263" y="1087437"/>
                  </a:lnTo>
                  <a:lnTo>
                    <a:pt x="1854263" y="1090053"/>
                  </a:lnTo>
                  <a:lnTo>
                    <a:pt x="1856486" y="1090053"/>
                  </a:lnTo>
                  <a:lnTo>
                    <a:pt x="1856486" y="1087437"/>
                  </a:lnTo>
                  <a:close/>
                </a:path>
                <a:path w="2136140" h="1570990">
                  <a:moveTo>
                    <a:pt x="1856486" y="913676"/>
                  </a:moveTo>
                  <a:lnTo>
                    <a:pt x="1854263" y="913676"/>
                  </a:lnTo>
                  <a:lnTo>
                    <a:pt x="1854263" y="916292"/>
                  </a:lnTo>
                  <a:lnTo>
                    <a:pt x="1856486" y="916292"/>
                  </a:lnTo>
                  <a:lnTo>
                    <a:pt x="1856486" y="913676"/>
                  </a:lnTo>
                  <a:close/>
                </a:path>
                <a:path w="2136140" h="1570990">
                  <a:moveTo>
                    <a:pt x="1856486" y="732663"/>
                  </a:moveTo>
                  <a:lnTo>
                    <a:pt x="1854263" y="732663"/>
                  </a:lnTo>
                  <a:lnTo>
                    <a:pt x="1854263" y="735279"/>
                  </a:lnTo>
                  <a:lnTo>
                    <a:pt x="1856486" y="735279"/>
                  </a:lnTo>
                  <a:lnTo>
                    <a:pt x="1856486" y="732663"/>
                  </a:lnTo>
                  <a:close/>
                </a:path>
                <a:path w="2136140" h="1570990">
                  <a:moveTo>
                    <a:pt x="1856486" y="548640"/>
                  </a:moveTo>
                  <a:lnTo>
                    <a:pt x="1853006" y="548640"/>
                  </a:lnTo>
                  <a:lnTo>
                    <a:pt x="1853006" y="551256"/>
                  </a:lnTo>
                  <a:lnTo>
                    <a:pt x="1856486" y="551256"/>
                  </a:lnTo>
                  <a:lnTo>
                    <a:pt x="1856486" y="548640"/>
                  </a:lnTo>
                  <a:close/>
                </a:path>
                <a:path w="2136140" h="1570990">
                  <a:moveTo>
                    <a:pt x="1856486" y="369062"/>
                  </a:moveTo>
                  <a:lnTo>
                    <a:pt x="1853006" y="369062"/>
                  </a:lnTo>
                  <a:lnTo>
                    <a:pt x="1853006" y="371678"/>
                  </a:lnTo>
                  <a:lnTo>
                    <a:pt x="1856486" y="371678"/>
                  </a:lnTo>
                  <a:lnTo>
                    <a:pt x="1856486" y="369062"/>
                  </a:lnTo>
                  <a:close/>
                </a:path>
                <a:path w="2136140" h="1570990">
                  <a:moveTo>
                    <a:pt x="2136000" y="1441602"/>
                  </a:moveTo>
                  <a:lnTo>
                    <a:pt x="1952015" y="1441602"/>
                  </a:lnTo>
                  <a:lnTo>
                    <a:pt x="1952015" y="1444218"/>
                  </a:lnTo>
                  <a:lnTo>
                    <a:pt x="2136000" y="1444218"/>
                  </a:lnTo>
                  <a:lnTo>
                    <a:pt x="2136000" y="1441602"/>
                  </a:lnTo>
                  <a:close/>
                </a:path>
                <a:path w="2136140" h="1570990">
                  <a:moveTo>
                    <a:pt x="2136000" y="1267980"/>
                  </a:moveTo>
                  <a:lnTo>
                    <a:pt x="1952015" y="1267980"/>
                  </a:lnTo>
                  <a:lnTo>
                    <a:pt x="1952015" y="1270596"/>
                  </a:lnTo>
                  <a:lnTo>
                    <a:pt x="2136000" y="1270596"/>
                  </a:lnTo>
                  <a:lnTo>
                    <a:pt x="2136000" y="1267980"/>
                  </a:lnTo>
                  <a:close/>
                </a:path>
                <a:path w="2136140" h="1570990">
                  <a:moveTo>
                    <a:pt x="2136000" y="1087437"/>
                  </a:moveTo>
                  <a:lnTo>
                    <a:pt x="1952015" y="1087437"/>
                  </a:lnTo>
                  <a:lnTo>
                    <a:pt x="1952015" y="1090053"/>
                  </a:lnTo>
                  <a:lnTo>
                    <a:pt x="2136000" y="1090053"/>
                  </a:lnTo>
                  <a:lnTo>
                    <a:pt x="2136000" y="1087437"/>
                  </a:lnTo>
                  <a:close/>
                </a:path>
                <a:path w="2136140" h="1570990">
                  <a:moveTo>
                    <a:pt x="2136000" y="913676"/>
                  </a:moveTo>
                  <a:lnTo>
                    <a:pt x="1952015" y="913676"/>
                  </a:lnTo>
                  <a:lnTo>
                    <a:pt x="1952015" y="916292"/>
                  </a:lnTo>
                  <a:lnTo>
                    <a:pt x="2136000" y="916292"/>
                  </a:lnTo>
                  <a:lnTo>
                    <a:pt x="2136000" y="913676"/>
                  </a:lnTo>
                  <a:close/>
                </a:path>
                <a:path w="2136140" h="1570990">
                  <a:moveTo>
                    <a:pt x="2136000" y="732663"/>
                  </a:moveTo>
                  <a:lnTo>
                    <a:pt x="1952015" y="732663"/>
                  </a:lnTo>
                  <a:lnTo>
                    <a:pt x="1952015" y="735279"/>
                  </a:lnTo>
                  <a:lnTo>
                    <a:pt x="2136000" y="735279"/>
                  </a:lnTo>
                  <a:lnTo>
                    <a:pt x="2136000" y="732663"/>
                  </a:lnTo>
                  <a:close/>
                </a:path>
                <a:path w="2136140" h="1570990">
                  <a:moveTo>
                    <a:pt x="2136000" y="548640"/>
                  </a:moveTo>
                  <a:lnTo>
                    <a:pt x="1952015" y="548640"/>
                  </a:lnTo>
                  <a:lnTo>
                    <a:pt x="1952015" y="551256"/>
                  </a:lnTo>
                  <a:lnTo>
                    <a:pt x="2136000" y="551256"/>
                  </a:lnTo>
                  <a:lnTo>
                    <a:pt x="2136000" y="548640"/>
                  </a:lnTo>
                  <a:close/>
                </a:path>
                <a:path w="2136140" h="1570990">
                  <a:moveTo>
                    <a:pt x="2136000" y="369062"/>
                  </a:moveTo>
                  <a:lnTo>
                    <a:pt x="1952015" y="369062"/>
                  </a:lnTo>
                  <a:lnTo>
                    <a:pt x="1952015" y="371678"/>
                  </a:lnTo>
                  <a:lnTo>
                    <a:pt x="2136000" y="371678"/>
                  </a:lnTo>
                  <a:lnTo>
                    <a:pt x="2136000" y="369062"/>
                  </a:lnTo>
                  <a:close/>
                </a:path>
                <a:path w="2136140" h="1570990">
                  <a:moveTo>
                    <a:pt x="2136000" y="14351"/>
                  </a:moveTo>
                  <a:lnTo>
                    <a:pt x="1733791" y="14351"/>
                  </a:lnTo>
                  <a:lnTo>
                    <a:pt x="1733791" y="0"/>
                  </a:lnTo>
                  <a:lnTo>
                    <a:pt x="1731175" y="0"/>
                  </a:lnTo>
                  <a:lnTo>
                    <a:pt x="1731175" y="14351"/>
                  </a:lnTo>
                  <a:lnTo>
                    <a:pt x="1731175" y="16967"/>
                  </a:lnTo>
                  <a:lnTo>
                    <a:pt x="1731175" y="189471"/>
                  </a:lnTo>
                  <a:lnTo>
                    <a:pt x="219976" y="189471"/>
                  </a:lnTo>
                  <a:lnTo>
                    <a:pt x="219976" y="16967"/>
                  </a:lnTo>
                  <a:lnTo>
                    <a:pt x="1731175" y="16967"/>
                  </a:lnTo>
                  <a:lnTo>
                    <a:pt x="1731175" y="14351"/>
                  </a:lnTo>
                  <a:lnTo>
                    <a:pt x="219976" y="14351"/>
                  </a:lnTo>
                  <a:lnTo>
                    <a:pt x="219976" y="0"/>
                  </a:lnTo>
                  <a:lnTo>
                    <a:pt x="217360" y="0"/>
                  </a:lnTo>
                  <a:lnTo>
                    <a:pt x="217360" y="14351"/>
                  </a:lnTo>
                  <a:lnTo>
                    <a:pt x="0" y="14351"/>
                  </a:lnTo>
                  <a:lnTo>
                    <a:pt x="0" y="16967"/>
                  </a:lnTo>
                  <a:lnTo>
                    <a:pt x="217360" y="16967"/>
                  </a:lnTo>
                  <a:lnTo>
                    <a:pt x="217360" y="189471"/>
                  </a:lnTo>
                  <a:lnTo>
                    <a:pt x="0" y="189471"/>
                  </a:lnTo>
                  <a:lnTo>
                    <a:pt x="0" y="192087"/>
                  </a:lnTo>
                  <a:lnTo>
                    <a:pt x="217360" y="192087"/>
                  </a:lnTo>
                  <a:lnTo>
                    <a:pt x="217360" y="326682"/>
                  </a:lnTo>
                  <a:lnTo>
                    <a:pt x="219976" y="326682"/>
                  </a:lnTo>
                  <a:lnTo>
                    <a:pt x="219976" y="192087"/>
                  </a:lnTo>
                  <a:lnTo>
                    <a:pt x="1731175" y="192087"/>
                  </a:lnTo>
                  <a:lnTo>
                    <a:pt x="1731175" y="328422"/>
                  </a:lnTo>
                  <a:lnTo>
                    <a:pt x="1733791" y="328422"/>
                  </a:lnTo>
                  <a:lnTo>
                    <a:pt x="1733791" y="192087"/>
                  </a:lnTo>
                  <a:lnTo>
                    <a:pt x="2136000" y="192087"/>
                  </a:lnTo>
                  <a:lnTo>
                    <a:pt x="2136000" y="189471"/>
                  </a:lnTo>
                  <a:lnTo>
                    <a:pt x="1733791" y="189471"/>
                  </a:lnTo>
                  <a:lnTo>
                    <a:pt x="1733791" y="16967"/>
                  </a:lnTo>
                  <a:lnTo>
                    <a:pt x="2136000" y="16967"/>
                  </a:lnTo>
                  <a:lnTo>
                    <a:pt x="2136000" y="14351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2713653" y="8331749"/>
              <a:ext cx="2136140" cy="1570990"/>
            </a:xfrm>
            <a:custGeom>
              <a:avLst/>
              <a:gdLst/>
              <a:ahLst/>
              <a:cxnLst/>
              <a:rect l="l" t="t" r="r" b="b"/>
              <a:pathLst>
                <a:path w="2136140" h="1570990">
                  <a:moveTo>
                    <a:pt x="0" y="1570538"/>
                  </a:moveTo>
                  <a:lnTo>
                    <a:pt x="2136003" y="1570538"/>
                  </a:lnTo>
                  <a:lnTo>
                    <a:pt x="2136003" y="0"/>
                  </a:lnTo>
                  <a:lnTo>
                    <a:pt x="0" y="0"/>
                  </a:lnTo>
                  <a:lnTo>
                    <a:pt x="0" y="1570538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3384010" y="8660173"/>
              <a:ext cx="1183005" cy="281305"/>
            </a:xfrm>
            <a:custGeom>
              <a:avLst/>
              <a:gdLst/>
              <a:ahLst/>
              <a:cxnLst/>
              <a:rect l="l" t="t" r="r" b="b"/>
              <a:pathLst>
                <a:path w="1183005" h="281304">
                  <a:moveTo>
                    <a:pt x="1182637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1182637" y="281177"/>
                  </a:lnTo>
                  <a:lnTo>
                    <a:pt x="118263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3384010" y="8660173"/>
              <a:ext cx="1183005" cy="281305"/>
            </a:xfrm>
            <a:custGeom>
              <a:avLst/>
              <a:gdLst/>
              <a:ahLst/>
              <a:cxnLst/>
              <a:rect l="l" t="t" r="r" b="b"/>
              <a:pathLst>
                <a:path w="1183005" h="281304">
                  <a:moveTo>
                    <a:pt x="0" y="281177"/>
                  </a:moveTo>
                  <a:lnTo>
                    <a:pt x="1182637" y="281177"/>
                  </a:lnTo>
                  <a:lnTo>
                    <a:pt x="1182637" y="0"/>
                  </a:lnTo>
                  <a:lnTo>
                    <a:pt x="0" y="0"/>
                  </a:lnTo>
                  <a:lnTo>
                    <a:pt x="0" y="281177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14570134" y="8660184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95530" y="0"/>
                  </a:moveTo>
                  <a:lnTo>
                    <a:pt x="0" y="0"/>
                  </a:lnTo>
                  <a:lnTo>
                    <a:pt x="0" y="278789"/>
                  </a:lnTo>
                  <a:lnTo>
                    <a:pt x="95530" y="27878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4570134" y="8660184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0" y="278789"/>
                  </a:moveTo>
                  <a:lnTo>
                    <a:pt x="95530" y="27878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7878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3286061" y="8660184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95530" y="0"/>
                  </a:moveTo>
                  <a:lnTo>
                    <a:pt x="0" y="0"/>
                  </a:lnTo>
                  <a:lnTo>
                    <a:pt x="0" y="278789"/>
                  </a:lnTo>
                  <a:lnTo>
                    <a:pt x="95530" y="27878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3286061" y="8660184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0" y="278789"/>
                  </a:moveTo>
                  <a:lnTo>
                    <a:pt x="95530" y="27878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7878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4570134" y="8942178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95530" y="0"/>
                  </a:moveTo>
                  <a:lnTo>
                    <a:pt x="0" y="0"/>
                  </a:lnTo>
                  <a:lnTo>
                    <a:pt x="0" y="1011953"/>
                  </a:lnTo>
                  <a:lnTo>
                    <a:pt x="95530" y="1011953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14570134" y="8942178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0" y="1011953"/>
                  </a:moveTo>
                  <a:lnTo>
                    <a:pt x="95530" y="1011953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11953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13286061" y="8942178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95530" y="0"/>
                  </a:moveTo>
                  <a:lnTo>
                    <a:pt x="0" y="0"/>
                  </a:lnTo>
                  <a:lnTo>
                    <a:pt x="0" y="1011953"/>
                  </a:lnTo>
                  <a:lnTo>
                    <a:pt x="95530" y="1011953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3286061" y="8942178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0" y="1011953"/>
                  </a:moveTo>
                  <a:lnTo>
                    <a:pt x="95530" y="1011953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11953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2" name="object 142"/>
          <p:cNvSpPr txBox="1"/>
          <p:nvPr/>
        </p:nvSpPr>
        <p:spPr>
          <a:xfrm>
            <a:off x="13388567" y="8751554"/>
            <a:ext cx="1158240" cy="14986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97155" marR="844550">
              <a:lnSpc>
                <a:spcPct val="76300"/>
              </a:lnSpc>
              <a:spcBef>
                <a:spcPts val="245"/>
              </a:spcBef>
            </a:pP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accueil</a:t>
            </a:r>
            <a:r>
              <a:rPr sz="45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atelier</a:t>
            </a:r>
            <a:endParaRPr sz="450">
              <a:latin typeface="Renault Group"/>
              <a:cs typeface="Renault Group"/>
            </a:endParaRPr>
          </a:p>
        </p:txBody>
      </p:sp>
      <p:grpSp>
        <p:nvGrpSpPr>
          <p:cNvPr id="143" name="object 143"/>
          <p:cNvGrpSpPr/>
          <p:nvPr/>
        </p:nvGrpSpPr>
        <p:grpSpPr>
          <a:xfrm>
            <a:off x="10353242" y="8288173"/>
            <a:ext cx="4497705" cy="1669414"/>
            <a:chOff x="10353242" y="8288173"/>
            <a:chExt cx="4497705" cy="1669414"/>
          </a:xfrm>
        </p:grpSpPr>
        <p:sp>
          <p:nvSpPr>
            <p:cNvPr id="144" name="object 144"/>
            <p:cNvSpPr/>
            <p:nvPr/>
          </p:nvSpPr>
          <p:spPr>
            <a:xfrm>
              <a:off x="13444157" y="8768416"/>
              <a:ext cx="12065" cy="107314"/>
            </a:xfrm>
            <a:custGeom>
              <a:avLst/>
              <a:gdLst/>
              <a:ahLst/>
              <a:cxnLst/>
              <a:rect l="l" t="t" r="r" b="b"/>
              <a:pathLst>
                <a:path w="12065" h="107315">
                  <a:moveTo>
                    <a:pt x="11874" y="0"/>
                  </a:moveTo>
                  <a:lnTo>
                    <a:pt x="0" y="0"/>
                  </a:lnTo>
                  <a:lnTo>
                    <a:pt x="0" y="106860"/>
                  </a:lnTo>
                  <a:lnTo>
                    <a:pt x="11874" y="106860"/>
                  </a:lnTo>
                  <a:lnTo>
                    <a:pt x="118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14536385" y="8939885"/>
              <a:ext cx="31750" cy="1009650"/>
            </a:xfrm>
            <a:custGeom>
              <a:avLst/>
              <a:gdLst/>
              <a:ahLst/>
              <a:cxnLst/>
              <a:rect l="l" t="t" r="r" b="b"/>
              <a:pathLst>
                <a:path w="31750" h="1009650">
                  <a:moveTo>
                    <a:pt x="31518" y="0"/>
                  </a:moveTo>
                  <a:lnTo>
                    <a:pt x="0" y="0"/>
                  </a:lnTo>
                  <a:lnTo>
                    <a:pt x="0" y="1009105"/>
                  </a:lnTo>
                  <a:lnTo>
                    <a:pt x="31518" y="1009105"/>
                  </a:lnTo>
                  <a:lnTo>
                    <a:pt x="315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4536385" y="8939885"/>
              <a:ext cx="31750" cy="1009650"/>
            </a:xfrm>
            <a:custGeom>
              <a:avLst/>
              <a:gdLst/>
              <a:ahLst/>
              <a:cxnLst/>
              <a:rect l="l" t="t" r="r" b="b"/>
              <a:pathLst>
                <a:path w="31750" h="1009650">
                  <a:moveTo>
                    <a:pt x="0" y="1009105"/>
                  </a:moveTo>
                  <a:lnTo>
                    <a:pt x="31518" y="1009105"/>
                  </a:lnTo>
                  <a:lnTo>
                    <a:pt x="31518" y="0"/>
                  </a:lnTo>
                  <a:lnTo>
                    <a:pt x="0" y="0"/>
                  </a:lnTo>
                  <a:lnTo>
                    <a:pt x="0" y="1009105"/>
                  </a:lnTo>
                  <a:close/>
                </a:path>
              </a:pathLst>
            </a:custGeom>
            <a:ln w="455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13386973" y="8948094"/>
              <a:ext cx="1146175" cy="1000125"/>
            </a:xfrm>
            <a:custGeom>
              <a:avLst/>
              <a:gdLst/>
              <a:ahLst/>
              <a:cxnLst/>
              <a:rect l="l" t="t" r="r" b="b"/>
              <a:pathLst>
                <a:path w="1146175" h="1000125">
                  <a:moveTo>
                    <a:pt x="1145547" y="0"/>
                  </a:moveTo>
                  <a:lnTo>
                    <a:pt x="0" y="0"/>
                  </a:lnTo>
                  <a:lnTo>
                    <a:pt x="0" y="1000110"/>
                  </a:lnTo>
                  <a:lnTo>
                    <a:pt x="1145547" y="1000110"/>
                  </a:lnTo>
                  <a:lnTo>
                    <a:pt x="1145547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13386973" y="8948094"/>
              <a:ext cx="1146175" cy="1000125"/>
            </a:xfrm>
            <a:custGeom>
              <a:avLst/>
              <a:gdLst/>
              <a:ahLst/>
              <a:cxnLst/>
              <a:rect l="l" t="t" r="r" b="b"/>
              <a:pathLst>
                <a:path w="1146175" h="1000125">
                  <a:moveTo>
                    <a:pt x="0" y="1000110"/>
                  </a:moveTo>
                  <a:lnTo>
                    <a:pt x="1145547" y="1000110"/>
                  </a:lnTo>
                  <a:lnTo>
                    <a:pt x="1145547" y="0"/>
                  </a:lnTo>
                  <a:lnTo>
                    <a:pt x="0" y="0"/>
                  </a:lnTo>
                  <a:lnTo>
                    <a:pt x="0" y="1000110"/>
                  </a:lnTo>
                  <a:close/>
                </a:path>
              </a:pathLst>
            </a:custGeom>
            <a:ln w="9110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9" name="object 14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3402294" y="9305482"/>
              <a:ext cx="1109892" cy="142201"/>
            </a:xfrm>
            <a:prstGeom prst="rect">
              <a:avLst/>
            </a:prstGeom>
          </p:spPr>
        </p:pic>
        <p:sp>
          <p:nvSpPr>
            <p:cNvPr id="150" name="object 150"/>
            <p:cNvSpPr/>
            <p:nvPr/>
          </p:nvSpPr>
          <p:spPr>
            <a:xfrm>
              <a:off x="13402293" y="8971550"/>
              <a:ext cx="1109980" cy="974090"/>
            </a:xfrm>
            <a:custGeom>
              <a:avLst/>
              <a:gdLst/>
              <a:ahLst/>
              <a:cxnLst/>
              <a:rect l="l" t="t" r="r" b="b"/>
              <a:pathLst>
                <a:path w="1109980" h="974090">
                  <a:moveTo>
                    <a:pt x="0" y="142190"/>
                  </a:moveTo>
                  <a:lnTo>
                    <a:pt x="1109892" y="142190"/>
                  </a:lnTo>
                  <a:lnTo>
                    <a:pt x="1109892" y="0"/>
                  </a:lnTo>
                  <a:lnTo>
                    <a:pt x="0" y="0"/>
                  </a:lnTo>
                  <a:lnTo>
                    <a:pt x="0" y="142190"/>
                  </a:lnTo>
                  <a:close/>
                </a:path>
                <a:path w="1109980" h="974090">
                  <a:moveTo>
                    <a:pt x="0" y="640722"/>
                  </a:moveTo>
                  <a:lnTo>
                    <a:pt x="1109892" y="640722"/>
                  </a:lnTo>
                  <a:lnTo>
                    <a:pt x="1109892" y="498531"/>
                  </a:lnTo>
                  <a:lnTo>
                    <a:pt x="0" y="498531"/>
                  </a:lnTo>
                  <a:lnTo>
                    <a:pt x="0" y="640722"/>
                  </a:lnTo>
                  <a:close/>
                </a:path>
                <a:path w="1109980" h="974090">
                  <a:moveTo>
                    <a:pt x="0" y="309156"/>
                  </a:moveTo>
                  <a:lnTo>
                    <a:pt x="1109892" y="309156"/>
                  </a:lnTo>
                  <a:lnTo>
                    <a:pt x="1109892" y="166966"/>
                  </a:lnTo>
                  <a:lnTo>
                    <a:pt x="0" y="166966"/>
                  </a:lnTo>
                  <a:lnTo>
                    <a:pt x="0" y="309156"/>
                  </a:lnTo>
                  <a:close/>
                </a:path>
                <a:path w="1109980" h="974090">
                  <a:moveTo>
                    <a:pt x="0" y="807699"/>
                  </a:moveTo>
                  <a:lnTo>
                    <a:pt x="1109892" y="807699"/>
                  </a:lnTo>
                  <a:lnTo>
                    <a:pt x="1109892" y="665508"/>
                  </a:lnTo>
                  <a:lnTo>
                    <a:pt x="0" y="665508"/>
                  </a:lnTo>
                  <a:lnTo>
                    <a:pt x="0" y="807699"/>
                  </a:lnTo>
                  <a:close/>
                </a:path>
                <a:path w="1109980" h="974090">
                  <a:moveTo>
                    <a:pt x="0" y="974005"/>
                  </a:moveTo>
                  <a:lnTo>
                    <a:pt x="1109892" y="974005"/>
                  </a:lnTo>
                  <a:lnTo>
                    <a:pt x="1109892" y="831814"/>
                  </a:lnTo>
                  <a:lnTo>
                    <a:pt x="0" y="831814"/>
                  </a:lnTo>
                  <a:lnTo>
                    <a:pt x="0" y="974005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10395511" y="9906581"/>
              <a:ext cx="2317750" cy="46990"/>
            </a:xfrm>
            <a:custGeom>
              <a:avLst/>
              <a:gdLst/>
              <a:ahLst/>
              <a:cxnLst/>
              <a:rect l="l" t="t" r="r" b="b"/>
              <a:pathLst>
                <a:path w="2317750" h="46990">
                  <a:moveTo>
                    <a:pt x="2317566" y="0"/>
                  </a:moveTo>
                  <a:lnTo>
                    <a:pt x="0" y="0"/>
                  </a:lnTo>
                  <a:lnTo>
                    <a:pt x="0" y="46754"/>
                  </a:lnTo>
                  <a:lnTo>
                    <a:pt x="2317566" y="46754"/>
                  </a:lnTo>
                  <a:lnTo>
                    <a:pt x="2317566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10358557" y="8292618"/>
              <a:ext cx="2361565" cy="42545"/>
            </a:xfrm>
            <a:custGeom>
              <a:avLst/>
              <a:gdLst/>
              <a:ahLst/>
              <a:cxnLst/>
              <a:rect l="l" t="t" r="r" b="b"/>
              <a:pathLst>
                <a:path w="2361565" h="42545">
                  <a:moveTo>
                    <a:pt x="2361358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2361358" y="42430"/>
                  </a:lnTo>
                  <a:lnTo>
                    <a:pt x="2361358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10358557" y="8292618"/>
              <a:ext cx="2361565" cy="42545"/>
            </a:xfrm>
            <a:custGeom>
              <a:avLst/>
              <a:gdLst/>
              <a:ahLst/>
              <a:cxnLst/>
              <a:rect l="l" t="t" r="r" b="b"/>
              <a:pathLst>
                <a:path w="2361565" h="42545">
                  <a:moveTo>
                    <a:pt x="0" y="42430"/>
                  </a:moveTo>
                  <a:lnTo>
                    <a:pt x="2361358" y="42430"/>
                  </a:lnTo>
                  <a:lnTo>
                    <a:pt x="2361358" y="0"/>
                  </a:lnTo>
                  <a:lnTo>
                    <a:pt x="0" y="0"/>
                  </a:lnTo>
                  <a:lnTo>
                    <a:pt x="0" y="42430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12746617" y="9906581"/>
              <a:ext cx="2094230" cy="46990"/>
            </a:xfrm>
            <a:custGeom>
              <a:avLst/>
              <a:gdLst/>
              <a:ahLst/>
              <a:cxnLst/>
              <a:rect l="l" t="t" r="r" b="b"/>
              <a:pathLst>
                <a:path w="2094230" h="46990">
                  <a:moveTo>
                    <a:pt x="2093908" y="0"/>
                  </a:moveTo>
                  <a:lnTo>
                    <a:pt x="0" y="0"/>
                  </a:lnTo>
                  <a:lnTo>
                    <a:pt x="0" y="46754"/>
                  </a:lnTo>
                  <a:lnTo>
                    <a:pt x="2093908" y="46754"/>
                  </a:lnTo>
                  <a:lnTo>
                    <a:pt x="2093908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12713653" y="8292618"/>
              <a:ext cx="2132965" cy="42545"/>
            </a:xfrm>
            <a:custGeom>
              <a:avLst/>
              <a:gdLst/>
              <a:ahLst/>
              <a:cxnLst/>
              <a:rect l="l" t="t" r="r" b="b"/>
              <a:pathLst>
                <a:path w="2132965" h="42545">
                  <a:moveTo>
                    <a:pt x="2132652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2132652" y="42430"/>
                  </a:lnTo>
                  <a:lnTo>
                    <a:pt x="213265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12713653" y="8292618"/>
              <a:ext cx="2132965" cy="42545"/>
            </a:xfrm>
            <a:custGeom>
              <a:avLst/>
              <a:gdLst/>
              <a:ahLst/>
              <a:cxnLst/>
              <a:rect l="l" t="t" r="r" b="b"/>
              <a:pathLst>
                <a:path w="2132965" h="42545">
                  <a:moveTo>
                    <a:pt x="0" y="42430"/>
                  </a:moveTo>
                  <a:lnTo>
                    <a:pt x="2132652" y="42430"/>
                  </a:lnTo>
                  <a:lnTo>
                    <a:pt x="2132652" y="0"/>
                  </a:lnTo>
                  <a:lnTo>
                    <a:pt x="0" y="0"/>
                  </a:lnTo>
                  <a:lnTo>
                    <a:pt x="0" y="42430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12886473" y="8680666"/>
              <a:ext cx="283845" cy="281305"/>
            </a:xfrm>
            <a:custGeom>
              <a:avLst/>
              <a:gdLst/>
              <a:ahLst/>
              <a:cxnLst/>
              <a:rect l="l" t="t" r="r" b="b"/>
              <a:pathLst>
                <a:path w="283844" h="281304">
                  <a:moveTo>
                    <a:pt x="283365" y="0"/>
                  </a:moveTo>
                  <a:lnTo>
                    <a:pt x="0" y="0"/>
                  </a:lnTo>
                  <a:lnTo>
                    <a:pt x="0" y="281020"/>
                  </a:lnTo>
                  <a:lnTo>
                    <a:pt x="283365" y="281020"/>
                  </a:lnTo>
                  <a:lnTo>
                    <a:pt x="283365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12868912" y="8658435"/>
              <a:ext cx="284480" cy="282575"/>
            </a:xfrm>
            <a:custGeom>
              <a:avLst/>
              <a:gdLst/>
              <a:ahLst/>
              <a:cxnLst/>
              <a:rect l="l" t="t" r="r" b="b"/>
              <a:pathLst>
                <a:path w="284480" h="282575">
                  <a:moveTo>
                    <a:pt x="284004" y="0"/>
                  </a:moveTo>
                  <a:lnTo>
                    <a:pt x="0" y="0"/>
                  </a:lnTo>
                  <a:lnTo>
                    <a:pt x="0" y="282528"/>
                  </a:lnTo>
                  <a:lnTo>
                    <a:pt x="284004" y="282528"/>
                  </a:lnTo>
                  <a:lnTo>
                    <a:pt x="2840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9" name="object 15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2951930" y="8722496"/>
              <a:ext cx="117960" cy="154389"/>
            </a:xfrm>
            <a:prstGeom prst="rect">
              <a:avLst/>
            </a:prstGeom>
          </p:spPr>
        </p:pic>
        <p:sp>
          <p:nvSpPr>
            <p:cNvPr id="160" name="object 160"/>
            <p:cNvSpPr/>
            <p:nvPr/>
          </p:nvSpPr>
          <p:spPr>
            <a:xfrm>
              <a:off x="12884127" y="9033729"/>
              <a:ext cx="283845" cy="281305"/>
            </a:xfrm>
            <a:custGeom>
              <a:avLst/>
              <a:gdLst/>
              <a:ahLst/>
              <a:cxnLst/>
              <a:rect l="l" t="t" r="r" b="b"/>
              <a:pathLst>
                <a:path w="283844" h="281304">
                  <a:moveTo>
                    <a:pt x="283365" y="0"/>
                  </a:moveTo>
                  <a:lnTo>
                    <a:pt x="0" y="0"/>
                  </a:lnTo>
                  <a:lnTo>
                    <a:pt x="0" y="281020"/>
                  </a:lnTo>
                  <a:lnTo>
                    <a:pt x="283365" y="281020"/>
                  </a:lnTo>
                  <a:lnTo>
                    <a:pt x="283365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12868912" y="9014619"/>
              <a:ext cx="284480" cy="282575"/>
            </a:xfrm>
            <a:custGeom>
              <a:avLst/>
              <a:gdLst/>
              <a:ahLst/>
              <a:cxnLst/>
              <a:rect l="l" t="t" r="r" b="b"/>
              <a:pathLst>
                <a:path w="284480" h="282575">
                  <a:moveTo>
                    <a:pt x="284004" y="0"/>
                  </a:moveTo>
                  <a:lnTo>
                    <a:pt x="0" y="0"/>
                  </a:lnTo>
                  <a:lnTo>
                    <a:pt x="0" y="282528"/>
                  </a:lnTo>
                  <a:lnTo>
                    <a:pt x="284004" y="282528"/>
                  </a:lnTo>
                  <a:lnTo>
                    <a:pt x="284004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12907201" y="9144434"/>
              <a:ext cx="221615" cy="23495"/>
            </a:xfrm>
            <a:custGeom>
              <a:avLst/>
              <a:gdLst/>
              <a:ahLst/>
              <a:cxnLst/>
              <a:rect l="l" t="t" r="r" b="b"/>
              <a:pathLst>
                <a:path w="221615" h="23495">
                  <a:moveTo>
                    <a:pt x="43903" y="11176"/>
                  </a:moveTo>
                  <a:lnTo>
                    <a:pt x="43675" y="10642"/>
                  </a:lnTo>
                  <a:lnTo>
                    <a:pt x="33515" y="190"/>
                  </a:lnTo>
                  <a:lnTo>
                    <a:pt x="32956" y="0"/>
                  </a:lnTo>
                  <a:lnTo>
                    <a:pt x="0" y="0"/>
                  </a:lnTo>
                  <a:lnTo>
                    <a:pt x="0" y="7683"/>
                  </a:lnTo>
                  <a:lnTo>
                    <a:pt x="28956" y="7861"/>
                  </a:lnTo>
                  <a:lnTo>
                    <a:pt x="29324" y="8013"/>
                  </a:lnTo>
                  <a:lnTo>
                    <a:pt x="33083" y="11404"/>
                  </a:lnTo>
                  <a:lnTo>
                    <a:pt x="33083" y="11861"/>
                  </a:lnTo>
                  <a:lnTo>
                    <a:pt x="32753" y="12217"/>
                  </a:lnTo>
                  <a:lnTo>
                    <a:pt x="29324" y="15240"/>
                  </a:lnTo>
                  <a:lnTo>
                    <a:pt x="28956" y="15405"/>
                  </a:lnTo>
                  <a:lnTo>
                    <a:pt x="0" y="15582"/>
                  </a:lnTo>
                  <a:lnTo>
                    <a:pt x="0" y="23266"/>
                  </a:lnTo>
                  <a:lnTo>
                    <a:pt x="32956" y="23266"/>
                  </a:lnTo>
                  <a:lnTo>
                    <a:pt x="33515" y="23075"/>
                  </a:lnTo>
                  <a:lnTo>
                    <a:pt x="43675" y="12598"/>
                  </a:lnTo>
                  <a:lnTo>
                    <a:pt x="43903" y="12065"/>
                  </a:lnTo>
                  <a:lnTo>
                    <a:pt x="43903" y="11176"/>
                  </a:lnTo>
                  <a:close/>
                </a:path>
                <a:path w="221615" h="23495">
                  <a:moveTo>
                    <a:pt x="95300" y="22936"/>
                  </a:moveTo>
                  <a:lnTo>
                    <a:pt x="72567" y="101"/>
                  </a:lnTo>
                  <a:lnTo>
                    <a:pt x="72275" y="0"/>
                  </a:lnTo>
                  <a:lnTo>
                    <a:pt x="71780" y="0"/>
                  </a:lnTo>
                  <a:lnTo>
                    <a:pt x="71272" y="0"/>
                  </a:lnTo>
                  <a:lnTo>
                    <a:pt x="70993" y="101"/>
                  </a:lnTo>
                  <a:lnTo>
                    <a:pt x="48247" y="22936"/>
                  </a:lnTo>
                  <a:lnTo>
                    <a:pt x="48348" y="23266"/>
                  </a:lnTo>
                  <a:lnTo>
                    <a:pt x="59563" y="23266"/>
                  </a:lnTo>
                  <a:lnTo>
                    <a:pt x="71323" y="11087"/>
                  </a:lnTo>
                  <a:lnTo>
                    <a:pt x="71501" y="10985"/>
                  </a:lnTo>
                  <a:lnTo>
                    <a:pt x="72059" y="10985"/>
                  </a:lnTo>
                  <a:lnTo>
                    <a:pt x="72478" y="11328"/>
                  </a:lnTo>
                  <a:lnTo>
                    <a:pt x="83985" y="23266"/>
                  </a:lnTo>
                  <a:lnTo>
                    <a:pt x="95199" y="23266"/>
                  </a:lnTo>
                  <a:lnTo>
                    <a:pt x="95300" y="22936"/>
                  </a:lnTo>
                  <a:close/>
                </a:path>
                <a:path w="221615" h="23495">
                  <a:moveTo>
                    <a:pt x="143738" y="0"/>
                  </a:moveTo>
                  <a:lnTo>
                    <a:pt x="110782" y="0"/>
                  </a:lnTo>
                  <a:lnTo>
                    <a:pt x="110223" y="190"/>
                  </a:lnTo>
                  <a:lnTo>
                    <a:pt x="100063" y="10642"/>
                  </a:lnTo>
                  <a:lnTo>
                    <a:pt x="99847" y="11176"/>
                  </a:lnTo>
                  <a:lnTo>
                    <a:pt x="99847" y="12065"/>
                  </a:lnTo>
                  <a:lnTo>
                    <a:pt x="100063" y="12611"/>
                  </a:lnTo>
                  <a:lnTo>
                    <a:pt x="110223" y="23075"/>
                  </a:lnTo>
                  <a:lnTo>
                    <a:pt x="110782" y="23266"/>
                  </a:lnTo>
                  <a:lnTo>
                    <a:pt x="143738" y="23266"/>
                  </a:lnTo>
                  <a:lnTo>
                    <a:pt x="143738" y="15582"/>
                  </a:lnTo>
                  <a:lnTo>
                    <a:pt x="114782" y="15405"/>
                  </a:lnTo>
                  <a:lnTo>
                    <a:pt x="114414" y="15240"/>
                  </a:lnTo>
                  <a:lnTo>
                    <a:pt x="110985" y="12217"/>
                  </a:lnTo>
                  <a:lnTo>
                    <a:pt x="110655" y="11861"/>
                  </a:lnTo>
                  <a:lnTo>
                    <a:pt x="110655" y="11404"/>
                  </a:lnTo>
                  <a:lnTo>
                    <a:pt x="114414" y="8013"/>
                  </a:lnTo>
                  <a:lnTo>
                    <a:pt x="114782" y="7861"/>
                  </a:lnTo>
                  <a:lnTo>
                    <a:pt x="143738" y="7683"/>
                  </a:lnTo>
                  <a:lnTo>
                    <a:pt x="143738" y="0"/>
                  </a:lnTo>
                  <a:close/>
                </a:path>
                <a:path w="221615" h="23495">
                  <a:moveTo>
                    <a:pt x="165912" y="0"/>
                  </a:moveTo>
                  <a:lnTo>
                    <a:pt x="157022" y="0"/>
                  </a:lnTo>
                  <a:lnTo>
                    <a:pt x="157022" y="23266"/>
                  </a:lnTo>
                  <a:lnTo>
                    <a:pt x="165912" y="23266"/>
                  </a:lnTo>
                  <a:lnTo>
                    <a:pt x="165912" y="0"/>
                  </a:lnTo>
                  <a:close/>
                </a:path>
                <a:path w="221615" h="23495">
                  <a:moveTo>
                    <a:pt x="221538" y="22936"/>
                  </a:moveTo>
                  <a:lnTo>
                    <a:pt x="198805" y="101"/>
                  </a:lnTo>
                  <a:lnTo>
                    <a:pt x="198513" y="0"/>
                  </a:lnTo>
                  <a:lnTo>
                    <a:pt x="198018" y="0"/>
                  </a:lnTo>
                  <a:lnTo>
                    <a:pt x="197510" y="0"/>
                  </a:lnTo>
                  <a:lnTo>
                    <a:pt x="197231" y="101"/>
                  </a:lnTo>
                  <a:lnTo>
                    <a:pt x="174485" y="22936"/>
                  </a:lnTo>
                  <a:lnTo>
                    <a:pt x="174586" y="23266"/>
                  </a:lnTo>
                  <a:lnTo>
                    <a:pt x="185801" y="23266"/>
                  </a:lnTo>
                  <a:lnTo>
                    <a:pt x="197548" y="11087"/>
                  </a:lnTo>
                  <a:lnTo>
                    <a:pt x="197726" y="10985"/>
                  </a:lnTo>
                  <a:lnTo>
                    <a:pt x="198297" y="10985"/>
                  </a:lnTo>
                  <a:lnTo>
                    <a:pt x="198716" y="11328"/>
                  </a:lnTo>
                  <a:lnTo>
                    <a:pt x="210223" y="23266"/>
                  </a:lnTo>
                  <a:lnTo>
                    <a:pt x="221437" y="23266"/>
                  </a:lnTo>
                  <a:lnTo>
                    <a:pt x="221538" y="229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12334622" y="8291100"/>
              <a:ext cx="371475" cy="1666239"/>
            </a:xfrm>
            <a:custGeom>
              <a:avLst/>
              <a:gdLst/>
              <a:ahLst/>
              <a:cxnLst/>
              <a:rect l="l" t="t" r="r" b="b"/>
              <a:pathLst>
                <a:path w="371475" h="1666240">
                  <a:moveTo>
                    <a:pt x="371032" y="0"/>
                  </a:moveTo>
                  <a:lnTo>
                    <a:pt x="351628" y="0"/>
                  </a:lnTo>
                  <a:lnTo>
                    <a:pt x="351628" y="33393"/>
                  </a:lnTo>
                  <a:lnTo>
                    <a:pt x="26670" y="1595439"/>
                  </a:lnTo>
                  <a:lnTo>
                    <a:pt x="0" y="1595439"/>
                  </a:lnTo>
                  <a:lnTo>
                    <a:pt x="0" y="1665943"/>
                  </a:lnTo>
                  <a:lnTo>
                    <a:pt x="371032" y="1665943"/>
                  </a:lnTo>
                  <a:lnTo>
                    <a:pt x="371032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10363719" y="8673179"/>
              <a:ext cx="1944370" cy="342900"/>
            </a:xfrm>
            <a:custGeom>
              <a:avLst/>
              <a:gdLst/>
              <a:ahLst/>
              <a:cxnLst/>
              <a:rect l="l" t="t" r="r" b="b"/>
              <a:pathLst>
                <a:path w="1944370" h="342900">
                  <a:moveTo>
                    <a:pt x="1944168" y="0"/>
                  </a:moveTo>
                  <a:lnTo>
                    <a:pt x="0" y="0"/>
                  </a:lnTo>
                  <a:lnTo>
                    <a:pt x="0" y="342895"/>
                  </a:lnTo>
                  <a:lnTo>
                    <a:pt x="1944168" y="342895"/>
                  </a:lnTo>
                  <a:lnTo>
                    <a:pt x="1944168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10363719" y="8673179"/>
              <a:ext cx="1944370" cy="342900"/>
            </a:xfrm>
            <a:custGeom>
              <a:avLst/>
              <a:gdLst/>
              <a:ahLst/>
              <a:cxnLst/>
              <a:rect l="l" t="t" r="r" b="b"/>
              <a:pathLst>
                <a:path w="1944370" h="342900">
                  <a:moveTo>
                    <a:pt x="0" y="342895"/>
                  </a:moveTo>
                  <a:lnTo>
                    <a:pt x="1944168" y="342895"/>
                  </a:lnTo>
                  <a:lnTo>
                    <a:pt x="1944168" y="0"/>
                  </a:lnTo>
                  <a:lnTo>
                    <a:pt x="0" y="0"/>
                  </a:lnTo>
                  <a:lnTo>
                    <a:pt x="0" y="342895"/>
                  </a:lnTo>
                  <a:close/>
                </a:path>
              </a:pathLst>
            </a:custGeom>
            <a:ln w="20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6" name="object 166"/>
          <p:cNvSpPr txBox="1"/>
          <p:nvPr/>
        </p:nvSpPr>
        <p:spPr>
          <a:xfrm>
            <a:off x="10363279" y="8778147"/>
            <a:ext cx="1928495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70990" marR="115570">
              <a:lnSpc>
                <a:spcPct val="100000"/>
              </a:lnSpc>
              <a:spcBef>
                <a:spcPts val="105"/>
              </a:spcBef>
            </a:pP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agent</a:t>
            </a:r>
            <a:r>
              <a:rPr sz="30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dirty="0">
                <a:solidFill>
                  <a:srgbClr val="FFFFFF"/>
                </a:solidFill>
                <a:latin typeface="Renault Group"/>
                <a:cs typeface="Renault Group"/>
              </a:rPr>
              <a:t>Grand</a:t>
            </a:r>
            <a:r>
              <a:rPr sz="300" b="1" spc="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300">
              <a:latin typeface="Renault Group"/>
              <a:cs typeface="Renault Group"/>
            </a:endParaRPr>
          </a:p>
        </p:txBody>
      </p:sp>
      <p:grpSp>
        <p:nvGrpSpPr>
          <p:cNvPr id="167" name="object 167"/>
          <p:cNvGrpSpPr/>
          <p:nvPr/>
        </p:nvGrpSpPr>
        <p:grpSpPr>
          <a:xfrm>
            <a:off x="10442355" y="8714819"/>
            <a:ext cx="1863089" cy="1234440"/>
            <a:chOff x="10442355" y="8714819"/>
            <a:chExt cx="1863089" cy="1234440"/>
          </a:xfrm>
        </p:grpSpPr>
        <p:sp>
          <p:nvSpPr>
            <p:cNvPr id="168" name="object 168"/>
            <p:cNvSpPr/>
            <p:nvPr/>
          </p:nvSpPr>
          <p:spPr>
            <a:xfrm>
              <a:off x="11902739" y="8807463"/>
              <a:ext cx="13335" cy="71120"/>
            </a:xfrm>
            <a:custGeom>
              <a:avLst/>
              <a:gdLst/>
              <a:ahLst/>
              <a:cxnLst/>
              <a:rect l="l" t="t" r="r" b="b"/>
              <a:pathLst>
                <a:path w="13334" h="71120">
                  <a:moveTo>
                    <a:pt x="13110" y="0"/>
                  </a:moveTo>
                  <a:lnTo>
                    <a:pt x="0" y="0"/>
                  </a:lnTo>
                  <a:lnTo>
                    <a:pt x="0" y="70995"/>
                  </a:lnTo>
                  <a:lnTo>
                    <a:pt x="13110" y="70995"/>
                  </a:lnTo>
                  <a:lnTo>
                    <a:pt x="131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9" name="object 16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950572" y="9274356"/>
              <a:ext cx="408132" cy="674524"/>
            </a:xfrm>
            <a:prstGeom prst="rect">
              <a:avLst/>
            </a:prstGeom>
          </p:spPr>
        </p:pic>
        <p:sp>
          <p:nvSpPr>
            <p:cNvPr id="170" name="object 170"/>
            <p:cNvSpPr/>
            <p:nvPr/>
          </p:nvSpPr>
          <p:spPr>
            <a:xfrm>
              <a:off x="10978769" y="9298764"/>
              <a:ext cx="351790" cy="647700"/>
            </a:xfrm>
            <a:custGeom>
              <a:avLst/>
              <a:gdLst/>
              <a:ahLst/>
              <a:cxnLst/>
              <a:rect l="l" t="t" r="r" b="b"/>
              <a:pathLst>
                <a:path w="351790" h="647700">
                  <a:moveTo>
                    <a:pt x="351739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647700"/>
                  </a:lnTo>
                  <a:lnTo>
                    <a:pt x="9461" y="647700"/>
                  </a:lnTo>
                  <a:lnTo>
                    <a:pt x="9461" y="20320"/>
                  </a:lnTo>
                  <a:lnTo>
                    <a:pt x="351739" y="20320"/>
                  </a:lnTo>
                  <a:lnTo>
                    <a:pt x="351739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10962609" y="9290298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10962609" y="9290298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11329599" y="9290298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11329599" y="9290298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10962881" y="9289827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4" h="16509">
                  <a:moveTo>
                    <a:pt x="382320" y="0"/>
                  </a:moveTo>
                  <a:lnTo>
                    <a:pt x="0" y="0"/>
                  </a:lnTo>
                  <a:lnTo>
                    <a:pt x="0" y="15916"/>
                  </a:lnTo>
                  <a:lnTo>
                    <a:pt x="382320" y="15916"/>
                  </a:lnTo>
                  <a:lnTo>
                    <a:pt x="382320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10962881" y="9289827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4" h="16509">
                  <a:moveTo>
                    <a:pt x="0" y="15916"/>
                  </a:moveTo>
                  <a:lnTo>
                    <a:pt x="382320" y="15916"/>
                  </a:lnTo>
                  <a:lnTo>
                    <a:pt x="382320" y="0"/>
                  </a:lnTo>
                  <a:lnTo>
                    <a:pt x="0" y="0"/>
                  </a:lnTo>
                  <a:lnTo>
                    <a:pt x="0" y="1591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11029227" y="9568607"/>
              <a:ext cx="12700" cy="174625"/>
            </a:xfrm>
            <a:custGeom>
              <a:avLst/>
              <a:gdLst/>
              <a:ahLst/>
              <a:cxnLst/>
              <a:rect l="l" t="t" r="r" b="b"/>
              <a:pathLst>
                <a:path w="12700" h="174625">
                  <a:moveTo>
                    <a:pt x="12471" y="0"/>
                  </a:moveTo>
                  <a:lnTo>
                    <a:pt x="0" y="0"/>
                  </a:lnTo>
                  <a:lnTo>
                    <a:pt x="0" y="174578"/>
                  </a:lnTo>
                  <a:lnTo>
                    <a:pt x="12471" y="174578"/>
                  </a:lnTo>
                  <a:lnTo>
                    <a:pt x="12471" y="0"/>
                  </a:lnTo>
                  <a:close/>
                </a:path>
              </a:pathLst>
            </a:custGeom>
            <a:solidFill>
              <a:srgbClr val="A1B8C2">
                <a:alpha val="4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8" name="object 17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025374" y="9562638"/>
              <a:ext cx="12471" cy="174578"/>
            </a:xfrm>
            <a:prstGeom prst="rect">
              <a:avLst/>
            </a:prstGeom>
          </p:spPr>
        </p:pic>
        <p:sp>
          <p:nvSpPr>
            <p:cNvPr id="179" name="object 179"/>
            <p:cNvSpPr/>
            <p:nvPr/>
          </p:nvSpPr>
          <p:spPr>
            <a:xfrm>
              <a:off x="11453988" y="9288225"/>
              <a:ext cx="850265" cy="368300"/>
            </a:xfrm>
            <a:custGeom>
              <a:avLst/>
              <a:gdLst/>
              <a:ahLst/>
              <a:cxnLst/>
              <a:rect l="l" t="t" r="r" b="b"/>
              <a:pathLst>
                <a:path w="850265" h="368300">
                  <a:moveTo>
                    <a:pt x="849919" y="0"/>
                  </a:moveTo>
                  <a:lnTo>
                    <a:pt x="0" y="0"/>
                  </a:lnTo>
                  <a:lnTo>
                    <a:pt x="0" y="367754"/>
                  </a:lnTo>
                  <a:lnTo>
                    <a:pt x="849919" y="367754"/>
                  </a:lnTo>
                  <a:lnTo>
                    <a:pt x="84991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1453988" y="9288225"/>
              <a:ext cx="850265" cy="368300"/>
            </a:xfrm>
            <a:custGeom>
              <a:avLst/>
              <a:gdLst/>
              <a:ahLst/>
              <a:cxnLst/>
              <a:rect l="l" t="t" r="r" b="b"/>
              <a:pathLst>
                <a:path w="850265" h="368300">
                  <a:moveTo>
                    <a:pt x="0" y="367754"/>
                  </a:moveTo>
                  <a:lnTo>
                    <a:pt x="849919" y="367754"/>
                  </a:lnTo>
                  <a:lnTo>
                    <a:pt x="849919" y="0"/>
                  </a:lnTo>
                  <a:lnTo>
                    <a:pt x="0" y="0"/>
                  </a:lnTo>
                  <a:lnTo>
                    <a:pt x="0" y="3677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1" name="object 18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024856" y="9303210"/>
              <a:ext cx="262161" cy="335052"/>
            </a:xfrm>
            <a:prstGeom prst="rect">
              <a:avLst/>
            </a:prstGeom>
          </p:spPr>
        </p:pic>
        <p:pic>
          <p:nvPicPr>
            <p:cNvPr id="182" name="object 18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748736" y="9303210"/>
              <a:ext cx="262161" cy="335052"/>
            </a:xfrm>
            <a:prstGeom prst="rect">
              <a:avLst/>
            </a:prstGeom>
          </p:spPr>
        </p:pic>
        <p:pic>
          <p:nvPicPr>
            <p:cNvPr id="183" name="object 18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471789" y="9303210"/>
              <a:ext cx="262161" cy="335052"/>
            </a:xfrm>
            <a:prstGeom prst="rect">
              <a:avLst/>
            </a:prstGeom>
          </p:spPr>
        </p:pic>
        <p:sp>
          <p:nvSpPr>
            <p:cNvPr id="184" name="object 184"/>
            <p:cNvSpPr/>
            <p:nvPr/>
          </p:nvSpPr>
          <p:spPr>
            <a:xfrm>
              <a:off x="11471783" y="9303285"/>
              <a:ext cx="815340" cy="335280"/>
            </a:xfrm>
            <a:custGeom>
              <a:avLst/>
              <a:gdLst/>
              <a:ahLst/>
              <a:cxnLst/>
              <a:rect l="l" t="t" r="r" b="b"/>
              <a:pathLst>
                <a:path w="815340" h="335279">
                  <a:moveTo>
                    <a:pt x="262166" y="0"/>
                  </a:moveTo>
                  <a:lnTo>
                    <a:pt x="0" y="0"/>
                  </a:lnTo>
                  <a:lnTo>
                    <a:pt x="0" y="27940"/>
                  </a:lnTo>
                  <a:lnTo>
                    <a:pt x="0" y="335280"/>
                  </a:lnTo>
                  <a:lnTo>
                    <a:pt x="26936" y="335280"/>
                  </a:lnTo>
                  <a:lnTo>
                    <a:pt x="26936" y="27940"/>
                  </a:lnTo>
                  <a:lnTo>
                    <a:pt x="262166" y="27940"/>
                  </a:lnTo>
                  <a:lnTo>
                    <a:pt x="262166" y="0"/>
                  </a:lnTo>
                  <a:close/>
                </a:path>
                <a:path w="815340" h="335279">
                  <a:moveTo>
                    <a:pt x="539102" y="0"/>
                  </a:moveTo>
                  <a:lnTo>
                    <a:pt x="276948" y="0"/>
                  </a:lnTo>
                  <a:lnTo>
                    <a:pt x="276948" y="27940"/>
                  </a:lnTo>
                  <a:lnTo>
                    <a:pt x="276948" y="335280"/>
                  </a:lnTo>
                  <a:lnTo>
                    <a:pt x="303872" y="335280"/>
                  </a:lnTo>
                  <a:lnTo>
                    <a:pt x="303872" y="27940"/>
                  </a:lnTo>
                  <a:lnTo>
                    <a:pt x="539102" y="27940"/>
                  </a:lnTo>
                  <a:lnTo>
                    <a:pt x="539102" y="0"/>
                  </a:lnTo>
                  <a:close/>
                </a:path>
                <a:path w="815340" h="335279">
                  <a:moveTo>
                    <a:pt x="815225" y="0"/>
                  </a:moveTo>
                  <a:lnTo>
                    <a:pt x="553059" y="0"/>
                  </a:lnTo>
                  <a:lnTo>
                    <a:pt x="553059" y="27940"/>
                  </a:lnTo>
                  <a:lnTo>
                    <a:pt x="553059" y="335280"/>
                  </a:lnTo>
                  <a:lnTo>
                    <a:pt x="579996" y="335280"/>
                  </a:lnTo>
                  <a:lnTo>
                    <a:pt x="579996" y="27940"/>
                  </a:lnTo>
                  <a:lnTo>
                    <a:pt x="815225" y="27940"/>
                  </a:lnTo>
                  <a:lnTo>
                    <a:pt x="815225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11471790" y="9303293"/>
              <a:ext cx="815340" cy="335280"/>
            </a:xfrm>
            <a:custGeom>
              <a:avLst/>
              <a:gdLst/>
              <a:ahLst/>
              <a:cxnLst/>
              <a:rect l="l" t="t" r="r" b="b"/>
              <a:pathLst>
                <a:path w="815340" h="335279">
                  <a:moveTo>
                    <a:pt x="553066" y="334906"/>
                  </a:moveTo>
                  <a:lnTo>
                    <a:pt x="815228" y="334906"/>
                  </a:lnTo>
                  <a:lnTo>
                    <a:pt x="815228" y="0"/>
                  </a:lnTo>
                  <a:lnTo>
                    <a:pt x="553066" y="0"/>
                  </a:lnTo>
                  <a:lnTo>
                    <a:pt x="553066" y="334906"/>
                  </a:lnTo>
                  <a:close/>
                </a:path>
                <a:path w="815340" h="335279">
                  <a:moveTo>
                    <a:pt x="276946" y="334906"/>
                  </a:moveTo>
                  <a:lnTo>
                    <a:pt x="539108" y="334906"/>
                  </a:lnTo>
                  <a:lnTo>
                    <a:pt x="539108" y="0"/>
                  </a:lnTo>
                  <a:lnTo>
                    <a:pt x="276946" y="0"/>
                  </a:lnTo>
                  <a:lnTo>
                    <a:pt x="276946" y="334906"/>
                  </a:lnTo>
                  <a:close/>
                </a:path>
                <a:path w="815340" h="335279">
                  <a:moveTo>
                    <a:pt x="0" y="334906"/>
                  </a:moveTo>
                  <a:lnTo>
                    <a:pt x="262161" y="334906"/>
                  </a:lnTo>
                  <a:lnTo>
                    <a:pt x="262161" y="0"/>
                  </a:lnTo>
                  <a:lnTo>
                    <a:pt x="0" y="0"/>
                  </a:lnTo>
                  <a:lnTo>
                    <a:pt x="0" y="33490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0442346" y="8714831"/>
              <a:ext cx="871855" cy="260985"/>
            </a:xfrm>
            <a:custGeom>
              <a:avLst/>
              <a:gdLst/>
              <a:ahLst/>
              <a:cxnLst/>
              <a:rect l="l" t="t" r="r" b="b"/>
              <a:pathLst>
                <a:path w="871854" h="260984">
                  <a:moveTo>
                    <a:pt x="159359" y="130352"/>
                  </a:moveTo>
                  <a:lnTo>
                    <a:pt x="114541" y="46545"/>
                  </a:lnTo>
                  <a:lnTo>
                    <a:pt x="104571" y="65163"/>
                  </a:lnTo>
                  <a:lnTo>
                    <a:pt x="139446" y="130352"/>
                  </a:lnTo>
                  <a:lnTo>
                    <a:pt x="79679" y="242087"/>
                  </a:lnTo>
                  <a:lnTo>
                    <a:pt x="19913" y="130352"/>
                  </a:lnTo>
                  <a:lnTo>
                    <a:pt x="89636" y="0"/>
                  </a:lnTo>
                  <a:lnTo>
                    <a:pt x="69723" y="0"/>
                  </a:lnTo>
                  <a:lnTo>
                    <a:pt x="0" y="130352"/>
                  </a:lnTo>
                  <a:lnTo>
                    <a:pt x="69723" y="260705"/>
                  </a:lnTo>
                  <a:lnTo>
                    <a:pt x="89636" y="260705"/>
                  </a:lnTo>
                  <a:lnTo>
                    <a:pt x="99606" y="242087"/>
                  </a:lnTo>
                  <a:lnTo>
                    <a:pt x="159359" y="130352"/>
                  </a:lnTo>
                  <a:close/>
                </a:path>
                <a:path w="871854" h="260984">
                  <a:moveTo>
                    <a:pt x="199186" y="130352"/>
                  </a:moveTo>
                  <a:lnTo>
                    <a:pt x="139433" y="18618"/>
                  </a:lnTo>
                  <a:lnTo>
                    <a:pt x="129476" y="0"/>
                  </a:lnTo>
                  <a:lnTo>
                    <a:pt x="109550" y="0"/>
                  </a:lnTo>
                  <a:lnTo>
                    <a:pt x="39839" y="130352"/>
                  </a:lnTo>
                  <a:lnTo>
                    <a:pt x="84658" y="214160"/>
                  </a:lnTo>
                  <a:lnTo>
                    <a:pt x="94615" y="195541"/>
                  </a:lnTo>
                  <a:lnTo>
                    <a:pt x="59753" y="130352"/>
                  </a:lnTo>
                  <a:lnTo>
                    <a:pt x="119507" y="18618"/>
                  </a:lnTo>
                  <a:lnTo>
                    <a:pt x="179273" y="130352"/>
                  </a:lnTo>
                  <a:lnTo>
                    <a:pt x="109550" y="260705"/>
                  </a:lnTo>
                  <a:lnTo>
                    <a:pt x="129476" y="260705"/>
                  </a:lnTo>
                  <a:lnTo>
                    <a:pt x="199186" y="130352"/>
                  </a:lnTo>
                  <a:close/>
                </a:path>
                <a:path w="871854" h="260984">
                  <a:moveTo>
                    <a:pt x="341757" y="167614"/>
                  </a:moveTo>
                  <a:lnTo>
                    <a:pt x="327647" y="143383"/>
                  </a:lnTo>
                  <a:lnTo>
                    <a:pt x="325716" y="140055"/>
                  </a:lnTo>
                  <a:lnTo>
                    <a:pt x="331533" y="136131"/>
                  </a:lnTo>
                  <a:lnTo>
                    <a:pt x="335737" y="130949"/>
                  </a:lnTo>
                  <a:lnTo>
                    <a:pt x="336918" y="128054"/>
                  </a:lnTo>
                  <a:lnTo>
                    <a:pt x="338289" y="124726"/>
                  </a:lnTo>
                  <a:lnTo>
                    <a:pt x="339153" y="117652"/>
                  </a:lnTo>
                  <a:lnTo>
                    <a:pt x="318960" y="93345"/>
                  </a:lnTo>
                  <a:lnTo>
                    <a:pt x="318960" y="111671"/>
                  </a:lnTo>
                  <a:lnTo>
                    <a:pt x="318960" y="123634"/>
                  </a:lnTo>
                  <a:lnTo>
                    <a:pt x="314782" y="128054"/>
                  </a:lnTo>
                  <a:lnTo>
                    <a:pt x="282473" y="128054"/>
                  </a:lnTo>
                  <a:lnTo>
                    <a:pt x="282473" y="107251"/>
                  </a:lnTo>
                  <a:lnTo>
                    <a:pt x="314782" y="107251"/>
                  </a:lnTo>
                  <a:lnTo>
                    <a:pt x="318960" y="111671"/>
                  </a:lnTo>
                  <a:lnTo>
                    <a:pt x="318960" y="93345"/>
                  </a:lnTo>
                  <a:lnTo>
                    <a:pt x="309714" y="91922"/>
                  </a:lnTo>
                  <a:lnTo>
                    <a:pt x="262737" y="91922"/>
                  </a:lnTo>
                  <a:lnTo>
                    <a:pt x="262737" y="167614"/>
                  </a:lnTo>
                  <a:lnTo>
                    <a:pt x="282473" y="167614"/>
                  </a:lnTo>
                  <a:lnTo>
                    <a:pt x="282473" y="143383"/>
                  </a:lnTo>
                  <a:lnTo>
                    <a:pt x="306946" y="143383"/>
                  </a:lnTo>
                  <a:lnTo>
                    <a:pt x="320065" y="167614"/>
                  </a:lnTo>
                  <a:lnTo>
                    <a:pt x="341757" y="167614"/>
                  </a:lnTo>
                  <a:close/>
                </a:path>
                <a:path w="871854" h="260984">
                  <a:moveTo>
                    <a:pt x="426402" y="152209"/>
                  </a:moveTo>
                  <a:lnTo>
                    <a:pt x="380352" y="152209"/>
                  </a:lnTo>
                  <a:lnTo>
                    <a:pt x="380352" y="136626"/>
                  </a:lnTo>
                  <a:lnTo>
                    <a:pt x="421297" y="136626"/>
                  </a:lnTo>
                  <a:lnTo>
                    <a:pt x="421297" y="122097"/>
                  </a:lnTo>
                  <a:lnTo>
                    <a:pt x="380352" y="122097"/>
                  </a:lnTo>
                  <a:lnTo>
                    <a:pt x="380352" y="107327"/>
                  </a:lnTo>
                  <a:lnTo>
                    <a:pt x="425157" y="107327"/>
                  </a:lnTo>
                  <a:lnTo>
                    <a:pt x="425157" y="91922"/>
                  </a:lnTo>
                  <a:lnTo>
                    <a:pt x="360654" y="91922"/>
                  </a:lnTo>
                  <a:lnTo>
                    <a:pt x="360654" y="167614"/>
                  </a:lnTo>
                  <a:lnTo>
                    <a:pt x="426402" y="167614"/>
                  </a:lnTo>
                  <a:lnTo>
                    <a:pt x="426402" y="152209"/>
                  </a:lnTo>
                  <a:close/>
                </a:path>
                <a:path w="871854" h="260984">
                  <a:moveTo>
                    <a:pt x="526440" y="91922"/>
                  </a:moveTo>
                  <a:lnTo>
                    <a:pt x="508838" y="91922"/>
                  </a:lnTo>
                  <a:lnTo>
                    <a:pt x="508838" y="141643"/>
                  </a:lnTo>
                  <a:lnTo>
                    <a:pt x="487299" y="117906"/>
                  </a:lnTo>
                  <a:lnTo>
                    <a:pt x="463715" y="91922"/>
                  </a:lnTo>
                  <a:lnTo>
                    <a:pt x="446951" y="91922"/>
                  </a:lnTo>
                  <a:lnTo>
                    <a:pt x="446951" y="167614"/>
                  </a:lnTo>
                  <a:lnTo>
                    <a:pt x="464642" y="167614"/>
                  </a:lnTo>
                  <a:lnTo>
                    <a:pt x="464642" y="117906"/>
                  </a:lnTo>
                  <a:lnTo>
                    <a:pt x="509435" y="167614"/>
                  </a:lnTo>
                  <a:lnTo>
                    <a:pt x="526440" y="167614"/>
                  </a:lnTo>
                  <a:lnTo>
                    <a:pt x="526440" y="141643"/>
                  </a:lnTo>
                  <a:lnTo>
                    <a:pt x="526440" y="91922"/>
                  </a:lnTo>
                  <a:close/>
                </a:path>
                <a:path w="871854" h="260984">
                  <a:moveTo>
                    <a:pt x="630313" y="167614"/>
                  </a:moveTo>
                  <a:lnTo>
                    <a:pt x="624255" y="153555"/>
                  </a:lnTo>
                  <a:lnTo>
                    <a:pt x="617626" y="138150"/>
                  </a:lnTo>
                  <a:lnTo>
                    <a:pt x="604431" y="107518"/>
                  </a:lnTo>
                  <a:lnTo>
                    <a:pt x="597750" y="92011"/>
                  </a:lnTo>
                  <a:lnTo>
                    <a:pt x="597750" y="138150"/>
                  </a:lnTo>
                  <a:lnTo>
                    <a:pt x="572122" y="138150"/>
                  </a:lnTo>
                  <a:lnTo>
                    <a:pt x="584949" y="107518"/>
                  </a:lnTo>
                  <a:lnTo>
                    <a:pt x="597750" y="138150"/>
                  </a:lnTo>
                  <a:lnTo>
                    <a:pt x="597750" y="92011"/>
                  </a:lnTo>
                  <a:lnTo>
                    <a:pt x="572160" y="91922"/>
                  </a:lnTo>
                  <a:lnTo>
                    <a:pt x="539572" y="167614"/>
                  </a:lnTo>
                  <a:lnTo>
                    <a:pt x="559816" y="167614"/>
                  </a:lnTo>
                  <a:lnTo>
                    <a:pt x="565683" y="153555"/>
                  </a:lnTo>
                  <a:lnTo>
                    <a:pt x="604189" y="153555"/>
                  </a:lnTo>
                  <a:lnTo>
                    <a:pt x="610069" y="167614"/>
                  </a:lnTo>
                  <a:lnTo>
                    <a:pt x="630313" y="167614"/>
                  </a:lnTo>
                  <a:close/>
                </a:path>
                <a:path w="871854" h="260984">
                  <a:moveTo>
                    <a:pt x="717232" y="91922"/>
                  </a:moveTo>
                  <a:lnTo>
                    <a:pt x="697369" y="91922"/>
                  </a:lnTo>
                  <a:lnTo>
                    <a:pt x="697369" y="136486"/>
                  </a:lnTo>
                  <a:lnTo>
                    <a:pt x="696671" y="142341"/>
                  </a:lnTo>
                  <a:lnTo>
                    <a:pt x="693915" y="147739"/>
                  </a:lnTo>
                  <a:lnTo>
                    <a:pt x="688086" y="151688"/>
                  </a:lnTo>
                  <a:lnTo>
                    <a:pt x="678192" y="153225"/>
                  </a:lnTo>
                  <a:lnTo>
                    <a:pt x="668299" y="151688"/>
                  </a:lnTo>
                  <a:lnTo>
                    <a:pt x="662470" y="147739"/>
                  </a:lnTo>
                  <a:lnTo>
                    <a:pt x="659701" y="142341"/>
                  </a:lnTo>
                  <a:lnTo>
                    <a:pt x="659003" y="136486"/>
                  </a:lnTo>
                  <a:lnTo>
                    <a:pt x="659003" y="91922"/>
                  </a:lnTo>
                  <a:lnTo>
                    <a:pt x="639140" y="91922"/>
                  </a:lnTo>
                  <a:lnTo>
                    <a:pt x="639140" y="136486"/>
                  </a:lnTo>
                  <a:lnTo>
                    <a:pt x="642112" y="151142"/>
                  </a:lnTo>
                  <a:lnTo>
                    <a:pt x="650328" y="161175"/>
                  </a:lnTo>
                  <a:lnTo>
                    <a:pt x="662698" y="166941"/>
                  </a:lnTo>
                  <a:lnTo>
                    <a:pt x="678192" y="168783"/>
                  </a:lnTo>
                  <a:lnTo>
                    <a:pt x="693674" y="166941"/>
                  </a:lnTo>
                  <a:lnTo>
                    <a:pt x="706056" y="161175"/>
                  </a:lnTo>
                  <a:lnTo>
                    <a:pt x="712571" y="153225"/>
                  </a:lnTo>
                  <a:lnTo>
                    <a:pt x="714260" y="151142"/>
                  </a:lnTo>
                  <a:lnTo>
                    <a:pt x="717232" y="136486"/>
                  </a:lnTo>
                  <a:lnTo>
                    <a:pt x="717232" y="91922"/>
                  </a:lnTo>
                  <a:close/>
                </a:path>
                <a:path w="871854" h="260984">
                  <a:moveTo>
                    <a:pt x="802081" y="152209"/>
                  </a:moveTo>
                  <a:lnTo>
                    <a:pt x="759193" y="152209"/>
                  </a:lnTo>
                  <a:lnTo>
                    <a:pt x="759193" y="91922"/>
                  </a:lnTo>
                  <a:lnTo>
                    <a:pt x="739508" y="91922"/>
                  </a:lnTo>
                  <a:lnTo>
                    <a:pt x="739508" y="167614"/>
                  </a:lnTo>
                  <a:lnTo>
                    <a:pt x="802081" y="167614"/>
                  </a:lnTo>
                  <a:lnTo>
                    <a:pt x="802081" y="152209"/>
                  </a:lnTo>
                  <a:close/>
                </a:path>
                <a:path w="871854" h="260984">
                  <a:moveTo>
                    <a:pt x="871766" y="91922"/>
                  </a:moveTo>
                  <a:lnTo>
                    <a:pt x="793673" y="91922"/>
                  </a:lnTo>
                  <a:lnTo>
                    <a:pt x="793673" y="107315"/>
                  </a:lnTo>
                  <a:lnTo>
                    <a:pt x="822858" y="107315"/>
                  </a:lnTo>
                  <a:lnTo>
                    <a:pt x="822858" y="167614"/>
                  </a:lnTo>
                  <a:lnTo>
                    <a:pt x="842556" y="167614"/>
                  </a:lnTo>
                  <a:lnTo>
                    <a:pt x="842556" y="107315"/>
                  </a:lnTo>
                  <a:lnTo>
                    <a:pt x="871766" y="107315"/>
                  </a:lnTo>
                  <a:lnTo>
                    <a:pt x="871766" y="919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7" name="object 187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95" name="object 19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17</a:t>
            </a:fld>
            <a:endParaRPr spc="-20" dirty="0"/>
          </a:p>
        </p:txBody>
      </p:sp>
      <p:sp>
        <p:nvSpPr>
          <p:cNvPr id="196" name="object 19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88" name="object 188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1027874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03.2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baies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d’atelier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sur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façade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secondaire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des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agents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1119692" y="1555452"/>
            <a:ext cx="4928235" cy="30213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25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ts val="1980"/>
              </a:lnSpc>
              <a:spcBef>
                <a:spcPts val="40"/>
              </a:spcBef>
            </a:pP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baies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service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sont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identifiées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par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25" dirty="0">
                <a:latin typeface="Renault Group"/>
                <a:cs typeface="Renault Group"/>
              </a:rPr>
              <a:t>les </a:t>
            </a:r>
            <a:r>
              <a:rPr sz="1650" dirty="0">
                <a:latin typeface="Renault Group"/>
                <a:cs typeface="Renault Group"/>
              </a:rPr>
              <a:t>plaques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Renault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Dacia.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plaque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Renault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étant </a:t>
            </a:r>
            <a:r>
              <a:rPr sz="1650" dirty="0">
                <a:latin typeface="Renault Group"/>
                <a:cs typeface="Renault Group"/>
              </a:rPr>
              <a:t>posée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plus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proche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baie.</a:t>
            </a:r>
            <a:endParaRPr sz="1650">
              <a:latin typeface="Renault Group"/>
              <a:cs typeface="Renault Group"/>
            </a:endParaRPr>
          </a:p>
          <a:p>
            <a:pPr marL="12700" marR="167640">
              <a:lnSpc>
                <a:spcPct val="100000"/>
              </a:lnSpc>
              <a:spcBef>
                <a:spcPts val="1905"/>
              </a:spcBef>
            </a:pPr>
            <a:r>
              <a:rPr sz="1650" dirty="0">
                <a:latin typeface="Renault Group"/>
                <a:cs typeface="Renault Group"/>
              </a:rPr>
              <a:t>Il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est possible de répéter </a:t>
            </a:r>
            <a:r>
              <a:rPr sz="1650" spc="-10" dirty="0">
                <a:latin typeface="Renault Group"/>
                <a:cs typeface="Renault Group"/>
              </a:rPr>
              <a:t>l’identification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sur </a:t>
            </a:r>
            <a:r>
              <a:rPr sz="1650" spc="-25" dirty="0">
                <a:latin typeface="Renault Group"/>
                <a:cs typeface="Renault Group"/>
              </a:rPr>
              <a:t>les </a:t>
            </a:r>
            <a:r>
              <a:rPr sz="1650" dirty="0">
                <a:latin typeface="Renault Group"/>
                <a:cs typeface="Renault Group"/>
              </a:rPr>
              <a:t>façades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secondaires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afin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d’affirmer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présence </a:t>
            </a:r>
            <a:r>
              <a:rPr sz="1650" dirty="0">
                <a:latin typeface="Renault Group"/>
                <a:cs typeface="Renault Group"/>
              </a:rPr>
              <a:t>des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2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marques.</a:t>
            </a:r>
            <a:endParaRPr sz="1650">
              <a:latin typeface="Renault Group"/>
              <a:cs typeface="Renault Group"/>
            </a:endParaRPr>
          </a:p>
          <a:p>
            <a:pPr>
              <a:lnSpc>
                <a:spcPct val="100000"/>
              </a:lnSpc>
              <a:spcBef>
                <a:spcPts val="490"/>
              </a:spcBef>
            </a:pPr>
            <a:endParaRPr sz="1650">
              <a:latin typeface="Renault Group"/>
              <a:cs typeface="Renault Group"/>
            </a:endParaRPr>
          </a:p>
          <a:p>
            <a:pPr marL="12700">
              <a:lnSpc>
                <a:spcPct val="100000"/>
              </a:lnSpc>
            </a:pPr>
            <a:r>
              <a:rPr sz="1950" b="1" dirty="0">
                <a:latin typeface="Renault Group"/>
                <a:cs typeface="Renault Group"/>
              </a:rPr>
              <a:t>A.</a:t>
            </a:r>
            <a:r>
              <a:rPr sz="1950" b="1" spc="5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façade</a:t>
            </a:r>
            <a:r>
              <a:rPr sz="1950" b="1" spc="55" dirty="0">
                <a:latin typeface="Renault Group"/>
                <a:cs typeface="Renault Group"/>
              </a:rPr>
              <a:t> </a:t>
            </a:r>
            <a:r>
              <a:rPr sz="1950" b="1" spc="-10" dirty="0">
                <a:latin typeface="Renault Group"/>
                <a:cs typeface="Renault Group"/>
              </a:rPr>
              <a:t>principale</a:t>
            </a:r>
            <a:endParaRPr sz="1950">
              <a:latin typeface="Renault Group"/>
              <a:cs typeface="Renault Group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Dacia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présente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0" dirty="0">
                <a:latin typeface="Renault Group Book"/>
                <a:cs typeface="Renault Group Book"/>
              </a:rPr>
              <a:t> façade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1119692" y="4803285"/>
            <a:ext cx="4999990" cy="100711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dirty="0">
                <a:latin typeface="Renault Group"/>
                <a:cs typeface="Renault Group"/>
              </a:rPr>
              <a:t>B.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façade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spc="-10" dirty="0">
                <a:latin typeface="Renault Group"/>
                <a:cs typeface="Renault Group"/>
              </a:rPr>
              <a:t>secondaire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</a:t>
            </a:r>
            <a:r>
              <a:rPr sz="1650" spc="-10" dirty="0">
                <a:latin typeface="Renault Group Book"/>
                <a:cs typeface="Renault Group Book"/>
              </a:rPr>
              <a:t> enseigne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Dacia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répétée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façade </a:t>
            </a:r>
            <a:r>
              <a:rPr sz="1650" dirty="0">
                <a:latin typeface="Renault Group Book"/>
                <a:cs typeface="Renault Group Book"/>
              </a:rPr>
              <a:t>secondaire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coté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</a:t>
            </a:r>
            <a:r>
              <a:rPr sz="1650" spc="-10" dirty="0">
                <a:latin typeface="Renault Group Book"/>
                <a:cs typeface="Renault Group Book"/>
              </a:rPr>
              <a:t> Renault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1119692" y="6036898"/>
            <a:ext cx="4835525" cy="100711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dirty="0">
                <a:latin typeface="Renault Group"/>
                <a:cs typeface="Renault Group"/>
              </a:rPr>
              <a:t>C.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façade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spc="-10" dirty="0">
                <a:latin typeface="Renault Group"/>
                <a:cs typeface="Renault Group"/>
              </a:rPr>
              <a:t>décalée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plaques</a:t>
            </a:r>
            <a:r>
              <a:rPr sz="1650" spc="-10" dirty="0">
                <a:latin typeface="Renault Group Book"/>
                <a:cs typeface="Renault Group Book"/>
              </a:rPr>
              <a:t> enseigne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sont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superposées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côté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de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baie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d’ateller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10247104" y="5979841"/>
            <a:ext cx="165417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009FE3"/>
                </a:solidFill>
                <a:latin typeface="Renault Group"/>
                <a:cs typeface="Renault Group"/>
              </a:rPr>
              <a:t>A</a:t>
            </a:r>
            <a:r>
              <a:rPr sz="1300" b="1" spc="15" dirty="0">
                <a:solidFill>
                  <a:srgbClr val="009FE3"/>
                </a:solidFill>
                <a:latin typeface="Renault Group"/>
                <a:cs typeface="Renault Group"/>
              </a:rPr>
              <a:t> </a:t>
            </a:r>
            <a:r>
              <a:rPr sz="1300" b="1" dirty="0">
                <a:solidFill>
                  <a:srgbClr val="009FE3"/>
                </a:solidFill>
                <a:latin typeface="Renault Group"/>
                <a:cs typeface="Renault Group"/>
              </a:rPr>
              <a:t>:</a:t>
            </a:r>
            <a:r>
              <a:rPr sz="1300" b="1" spc="40" dirty="0">
                <a:solidFill>
                  <a:srgbClr val="009FE3"/>
                </a:solidFill>
                <a:latin typeface="Renault Group"/>
                <a:cs typeface="Renault Group"/>
              </a:rPr>
              <a:t> </a:t>
            </a:r>
            <a:r>
              <a:rPr sz="1300" dirty="0">
                <a:solidFill>
                  <a:srgbClr val="009FE3"/>
                </a:solidFill>
                <a:latin typeface="Renault Group Book"/>
                <a:cs typeface="Renault Group Book"/>
              </a:rPr>
              <a:t>façade</a:t>
            </a:r>
            <a:r>
              <a:rPr sz="1300" spc="20" dirty="0">
                <a:solidFill>
                  <a:srgbClr val="009FE3"/>
                </a:solidFill>
                <a:latin typeface="Renault Group Book"/>
                <a:cs typeface="Renault Group Book"/>
              </a:rPr>
              <a:t> </a:t>
            </a:r>
            <a:r>
              <a:rPr sz="1300" spc="-10" dirty="0">
                <a:solidFill>
                  <a:srgbClr val="009FE3"/>
                </a:solidFill>
                <a:latin typeface="Renault Group Book"/>
                <a:cs typeface="Renault Group Book"/>
              </a:rPr>
              <a:t>principale</a:t>
            </a:r>
            <a:endParaRPr sz="1300">
              <a:latin typeface="Renault Group Book"/>
              <a:cs typeface="Renault Group Book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15240192" y="5979841"/>
            <a:ext cx="173736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009FE3"/>
                </a:solidFill>
                <a:latin typeface="Renault Group"/>
                <a:cs typeface="Renault Group"/>
              </a:rPr>
              <a:t>B</a:t>
            </a:r>
            <a:r>
              <a:rPr sz="1300" b="1" spc="15" dirty="0">
                <a:solidFill>
                  <a:srgbClr val="009FE3"/>
                </a:solidFill>
                <a:latin typeface="Renault Group"/>
                <a:cs typeface="Renault Group"/>
              </a:rPr>
              <a:t> </a:t>
            </a:r>
            <a:r>
              <a:rPr sz="1300" b="1" dirty="0">
                <a:solidFill>
                  <a:srgbClr val="009FE3"/>
                </a:solidFill>
                <a:latin typeface="Renault Group"/>
                <a:cs typeface="Renault Group"/>
              </a:rPr>
              <a:t>:</a:t>
            </a:r>
            <a:r>
              <a:rPr sz="1300" b="1" spc="35" dirty="0">
                <a:solidFill>
                  <a:srgbClr val="009FE3"/>
                </a:solidFill>
                <a:latin typeface="Renault Group"/>
                <a:cs typeface="Renault Group"/>
              </a:rPr>
              <a:t> </a:t>
            </a:r>
            <a:r>
              <a:rPr sz="1300" dirty="0">
                <a:solidFill>
                  <a:srgbClr val="009FE3"/>
                </a:solidFill>
                <a:latin typeface="Renault Group Book"/>
                <a:cs typeface="Renault Group Book"/>
              </a:rPr>
              <a:t>façade</a:t>
            </a:r>
            <a:r>
              <a:rPr sz="1300" spc="25" dirty="0">
                <a:solidFill>
                  <a:srgbClr val="009FE3"/>
                </a:solidFill>
                <a:latin typeface="Renault Group Book"/>
                <a:cs typeface="Renault Group Book"/>
              </a:rPr>
              <a:t> </a:t>
            </a:r>
            <a:r>
              <a:rPr sz="1300" spc="-10" dirty="0">
                <a:solidFill>
                  <a:srgbClr val="009FE3"/>
                </a:solidFill>
                <a:latin typeface="Renault Group Book"/>
                <a:cs typeface="Renault Group Book"/>
              </a:rPr>
              <a:t>secondaire</a:t>
            </a:r>
            <a:endParaRPr sz="1300">
              <a:latin typeface="Renault Group Book"/>
              <a:cs typeface="Renault Group Book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10395547" y="10076077"/>
            <a:ext cx="150177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009FE3"/>
                </a:solidFill>
                <a:latin typeface="Renault Group"/>
                <a:cs typeface="Renault Group"/>
              </a:rPr>
              <a:t>C</a:t>
            </a:r>
            <a:r>
              <a:rPr sz="1300" b="1" spc="15" dirty="0">
                <a:solidFill>
                  <a:srgbClr val="009FE3"/>
                </a:solidFill>
                <a:latin typeface="Renault Group"/>
                <a:cs typeface="Renault Group"/>
              </a:rPr>
              <a:t> </a:t>
            </a:r>
            <a:r>
              <a:rPr sz="1300" b="1" dirty="0">
                <a:solidFill>
                  <a:srgbClr val="009FE3"/>
                </a:solidFill>
                <a:latin typeface="Renault Group"/>
                <a:cs typeface="Renault Group"/>
              </a:rPr>
              <a:t>:</a:t>
            </a:r>
            <a:r>
              <a:rPr sz="1300" b="1" spc="30" dirty="0">
                <a:solidFill>
                  <a:srgbClr val="009FE3"/>
                </a:solidFill>
                <a:latin typeface="Renault Group"/>
                <a:cs typeface="Renault Group"/>
              </a:rPr>
              <a:t> </a:t>
            </a:r>
            <a:r>
              <a:rPr sz="1300" dirty="0">
                <a:solidFill>
                  <a:srgbClr val="009FE3"/>
                </a:solidFill>
                <a:latin typeface="Renault Group Book"/>
                <a:cs typeface="Renault Group Book"/>
              </a:rPr>
              <a:t>façade</a:t>
            </a:r>
            <a:r>
              <a:rPr sz="1300" spc="20" dirty="0">
                <a:solidFill>
                  <a:srgbClr val="009FE3"/>
                </a:solidFill>
                <a:latin typeface="Renault Group Book"/>
                <a:cs typeface="Renault Group Book"/>
              </a:rPr>
              <a:t> </a:t>
            </a:r>
            <a:r>
              <a:rPr sz="1300" spc="-10" dirty="0">
                <a:solidFill>
                  <a:srgbClr val="009FE3"/>
                </a:solidFill>
                <a:latin typeface="Renault Group Book"/>
                <a:cs typeface="Renault Group Book"/>
              </a:rPr>
              <a:t>décalée</a:t>
            </a:r>
            <a:endParaRPr sz="130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19935" y="4625552"/>
            <a:ext cx="12002135" cy="3122930"/>
            <a:chOff x="7019935" y="4625552"/>
            <a:chExt cx="12002135" cy="31229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19935" y="4625552"/>
              <a:ext cx="12001683" cy="310480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025880" y="7727382"/>
              <a:ext cx="11993880" cy="20955"/>
            </a:xfrm>
            <a:custGeom>
              <a:avLst/>
              <a:gdLst/>
              <a:ahLst/>
              <a:cxnLst/>
              <a:rect l="l" t="t" r="r" b="b"/>
              <a:pathLst>
                <a:path w="11993880" h="20954">
                  <a:moveTo>
                    <a:pt x="0" y="20942"/>
                  </a:moveTo>
                  <a:lnTo>
                    <a:pt x="11993767" y="20942"/>
                  </a:lnTo>
                  <a:lnTo>
                    <a:pt x="11993767" y="0"/>
                  </a:lnTo>
                  <a:lnTo>
                    <a:pt x="0" y="0"/>
                  </a:lnTo>
                  <a:lnTo>
                    <a:pt x="0" y="20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497096" y="6825211"/>
              <a:ext cx="6352540" cy="838835"/>
            </a:xfrm>
            <a:custGeom>
              <a:avLst/>
              <a:gdLst/>
              <a:ahLst/>
              <a:cxnLst/>
              <a:rect l="l" t="t" r="r" b="b"/>
              <a:pathLst>
                <a:path w="6352540" h="838834">
                  <a:moveTo>
                    <a:pt x="4099445" y="0"/>
                  </a:moveTo>
                  <a:lnTo>
                    <a:pt x="0" y="0"/>
                  </a:lnTo>
                  <a:lnTo>
                    <a:pt x="0" y="838352"/>
                  </a:lnTo>
                  <a:lnTo>
                    <a:pt x="4099445" y="838352"/>
                  </a:lnTo>
                  <a:lnTo>
                    <a:pt x="4099445" y="0"/>
                  </a:lnTo>
                  <a:close/>
                </a:path>
                <a:path w="6352540" h="838834">
                  <a:moveTo>
                    <a:pt x="5383517" y="0"/>
                  </a:moveTo>
                  <a:lnTo>
                    <a:pt x="5381282" y="0"/>
                  </a:lnTo>
                  <a:lnTo>
                    <a:pt x="5381282" y="838352"/>
                  </a:lnTo>
                  <a:lnTo>
                    <a:pt x="5383517" y="838352"/>
                  </a:lnTo>
                  <a:lnTo>
                    <a:pt x="5383517" y="0"/>
                  </a:lnTo>
                  <a:close/>
                </a:path>
                <a:path w="6352540" h="838834">
                  <a:moveTo>
                    <a:pt x="6352172" y="0"/>
                  </a:moveTo>
                  <a:lnTo>
                    <a:pt x="5479046" y="0"/>
                  </a:lnTo>
                  <a:lnTo>
                    <a:pt x="5479046" y="838352"/>
                  </a:lnTo>
                  <a:lnTo>
                    <a:pt x="6352172" y="838352"/>
                  </a:lnTo>
                  <a:lnTo>
                    <a:pt x="635217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497096" y="7663563"/>
              <a:ext cx="6352540" cy="59055"/>
            </a:xfrm>
            <a:custGeom>
              <a:avLst/>
              <a:gdLst/>
              <a:ahLst/>
              <a:cxnLst/>
              <a:rect l="l" t="t" r="r" b="b"/>
              <a:pathLst>
                <a:path w="6352540" h="59054">
                  <a:moveTo>
                    <a:pt x="4099445" y="0"/>
                  </a:moveTo>
                  <a:lnTo>
                    <a:pt x="0" y="0"/>
                  </a:lnTo>
                  <a:lnTo>
                    <a:pt x="0" y="59016"/>
                  </a:lnTo>
                  <a:lnTo>
                    <a:pt x="4099445" y="59016"/>
                  </a:lnTo>
                  <a:lnTo>
                    <a:pt x="4099445" y="0"/>
                  </a:lnTo>
                  <a:close/>
                </a:path>
                <a:path w="6352540" h="59054">
                  <a:moveTo>
                    <a:pt x="5383517" y="0"/>
                  </a:moveTo>
                  <a:lnTo>
                    <a:pt x="5381282" y="0"/>
                  </a:lnTo>
                  <a:lnTo>
                    <a:pt x="5381282" y="59016"/>
                  </a:lnTo>
                  <a:lnTo>
                    <a:pt x="5383517" y="59016"/>
                  </a:lnTo>
                  <a:lnTo>
                    <a:pt x="5383517" y="0"/>
                  </a:lnTo>
                  <a:close/>
                </a:path>
                <a:path w="6352540" h="59054">
                  <a:moveTo>
                    <a:pt x="6352172" y="0"/>
                  </a:moveTo>
                  <a:lnTo>
                    <a:pt x="5479046" y="0"/>
                  </a:lnTo>
                  <a:lnTo>
                    <a:pt x="5479046" y="59016"/>
                  </a:lnTo>
                  <a:lnTo>
                    <a:pt x="6352172" y="59016"/>
                  </a:lnTo>
                  <a:lnTo>
                    <a:pt x="6352172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497103" y="6736173"/>
              <a:ext cx="6352540" cy="986790"/>
            </a:xfrm>
            <a:custGeom>
              <a:avLst/>
              <a:gdLst/>
              <a:ahLst/>
              <a:cxnLst/>
              <a:rect l="l" t="t" r="r" b="b"/>
              <a:pathLst>
                <a:path w="6352540" h="986790">
                  <a:moveTo>
                    <a:pt x="0" y="986403"/>
                  </a:moveTo>
                  <a:lnTo>
                    <a:pt x="6352166" y="986403"/>
                  </a:lnTo>
                  <a:lnTo>
                    <a:pt x="6352166" y="0"/>
                  </a:lnTo>
                  <a:lnTo>
                    <a:pt x="0" y="0"/>
                  </a:lnTo>
                  <a:lnTo>
                    <a:pt x="0" y="986403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484454" y="5993993"/>
              <a:ext cx="6365240" cy="831215"/>
            </a:xfrm>
            <a:custGeom>
              <a:avLst/>
              <a:gdLst/>
              <a:ahLst/>
              <a:cxnLst/>
              <a:rect l="l" t="t" r="r" b="b"/>
              <a:pathLst>
                <a:path w="6365240" h="831215">
                  <a:moveTo>
                    <a:pt x="6364805" y="0"/>
                  </a:moveTo>
                  <a:lnTo>
                    <a:pt x="0" y="0"/>
                  </a:lnTo>
                  <a:lnTo>
                    <a:pt x="0" y="831207"/>
                  </a:lnTo>
                  <a:lnTo>
                    <a:pt x="6364805" y="831207"/>
                  </a:lnTo>
                  <a:lnTo>
                    <a:pt x="63648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43044" y="5993996"/>
              <a:ext cx="6301740" cy="831215"/>
            </a:xfrm>
            <a:custGeom>
              <a:avLst/>
              <a:gdLst/>
              <a:ahLst/>
              <a:cxnLst/>
              <a:rect l="l" t="t" r="r" b="b"/>
              <a:pathLst>
                <a:path w="6301740" h="831215">
                  <a:moveTo>
                    <a:pt x="2616" y="823264"/>
                  </a:moveTo>
                  <a:lnTo>
                    <a:pt x="0" y="823264"/>
                  </a:lnTo>
                  <a:lnTo>
                    <a:pt x="0" y="831215"/>
                  </a:lnTo>
                  <a:lnTo>
                    <a:pt x="2616" y="831215"/>
                  </a:lnTo>
                  <a:lnTo>
                    <a:pt x="2616" y="823264"/>
                  </a:lnTo>
                  <a:close/>
                </a:path>
                <a:path w="6301740" h="831215">
                  <a:moveTo>
                    <a:pt x="2616" y="0"/>
                  </a:moveTo>
                  <a:lnTo>
                    <a:pt x="0" y="0"/>
                  </a:lnTo>
                  <a:lnTo>
                    <a:pt x="0" y="480364"/>
                  </a:lnTo>
                  <a:lnTo>
                    <a:pt x="2616" y="480364"/>
                  </a:lnTo>
                  <a:lnTo>
                    <a:pt x="2616" y="0"/>
                  </a:lnTo>
                  <a:close/>
                </a:path>
                <a:path w="6301740" h="831215">
                  <a:moveTo>
                    <a:pt x="76720" y="823264"/>
                  </a:moveTo>
                  <a:lnTo>
                    <a:pt x="74104" y="823264"/>
                  </a:lnTo>
                  <a:lnTo>
                    <a:pt x="74104" y="831215"/>
                  </a:lnTo>
                  <a:lnTo>
                    <a:pt x="76720" y="831215"/>
                  </a:lnTo>
                  <a:lnTo>
                    <a:pt x="76720" y="823264"/>
                  </a:lnTo>
                  <a:close/>
                </a:path>
                <a:path w="6301740" h="831215">
                  <a:moveTo>
                    <a:pt x="76720" y="0"/>
                  </a:moveTo>
                  <a:lnTo>
                    <a:pt x="74104" y="0"/>
                  </a:lnTo>
                  <a:lnTo>
                    <a:pt x="74104" y="480364"/>
                  </a:lnTo>
                  <a:lnTo>
                    <a:pt x="76720" y="480364"/>
                  </a:lnTo>
                  <a:lnTo>
                    <a:pt x="76720" y="0"/>
                  </a:lnTo>
                  <a:close/>
                </a:path>
                <a:path w="6301740" h="831215">
                  <a:moveTo>
                    <a:pt x="150825" y="823264"/>
                  </a:moveTo>
                  <a:lnTo>
                    <a:pt x="148209" y="823264"/>
                  </a:lnTo>
                  <a:lnTo>
                    <a:pt x="148209" y="831215"/>
                  </a:lnTo>
                  <a:lnTo>
                    <a:pt x="150825" y="831215"/>
                  </a:lnTo>
                  <a:lnTo>
                    <a:pt x="150825" y="823264"/>
                  </a:lnTo>
                  <a:close/>
                </a:path>
                <a:path w="6301740" h="831215">
                  <a:moveTo>
                    <a:pt x="150825" y="0"/>
                  </a:moveTo>
                  <a:lnTo>
                    <a:pt x="148209" y="0"/>
                  </a:lnTo>
                  <a:lnTo>
                    <a:pt x="148209" y="480364"/>
                  </a:lnTo>
                  <a:lnTo>
                    <a:pt x="150825" y="480364"/>
                  </a:lnTo>
                  <a:lnTo>
                    <a:pt x="150825" y="0"/>
                  </a:lnTo>
                  <a:close/>
                </a:path>
                <a:path w="6301740" h="831215">
                  <a:moveTo>
                    <a:pt x="447243" y="823264"/>
                  </a:moveTo>
                  <a:lnTo>
                    <a:pt x="444627" y="823264"/>
                  </a:lnTo>
                  <a:lnTo>
                    <a:pt x="444627" y="831215"/>
                  </a:lnTo>
                  <a:lnTo>
                    <a:pt x="447243" y="831215"/>
                  </a:lnTo>
                  <a:lnTo>
                    <a:pt x="447243" y="823264"/>
                  </a:lnTo>
                  <a:close/>
                </a:path>
                <a:path w="6301740" h="831215">
                  <a:moveTo>
                    <a:pt x="447243" y="0"/>
                  </a:moveTo>
                  <a:lnTo>
                    <a:pt x="444627" y="0"/>
                  </a:lnTo>
                  <a:lnTo>
                    <a:pt x="444627" y="480364"/>
                  </a:lnTo>
                  <a:lnTo>
                    <a:pt x="447243" y="480364"/>
                  </a:lnTo>
                  <a:lnTo>
                    <a:pt x="447243" y="0"/>
                  </a:lnTo>
                  <a:close/>
                </a:path>
                <a:path w="6301740" h="831215">
                  <a:moveTo>
                    <a:pt x="521347" y="823264"/>
                  </a:moveTo>
                  <a:lnTo>
                    <a:pt x="518731" y="823264"/>
                  </a:lnTo>
                  <a:lnTo>
                    <a:pt x="518731" y="831215"/>
                  </a:lnTo>
                  <a:lnTo>
                    <a:pt x="521347" y="831215"/>
                  </a:lnTo>
                  <a:lnTo>
                    <a:pt x="521347" y="823264"/>
                  </a:lnTo>
                  <a:close/>
                </a:path>
                <a:path w="6301740" h="831215">
                  <a:moveTo>
                    <a:pt x="521347" y="0"/>
                  </a:moveTo>
                  <a:lnTo>
                    <a:pt x="518731" y="0"/>
                  </a:lnTo>
                  <a:lnTo>
                    <a:pt x="518731" y="480364"/>
                  </a:lnTo>
                  <a:lnTo>
                    <a:pt x="521347" y="480364"/>
                  </a:lnTo>
                  <a:lnTo>
                    <a:pt x="521347" y="0"/>
                  </a:lnTo>
                  <a:close/>
                </a:path>
                <a:path w="6301740" h="831215">
                  <a:moveTo>
                    <a:pt x="595452" y="823264"/>
                  </a:moveTo>
                  <a:lnTo>
                    <a:pt x="592836" y="823264"/>
                  </a:lnTo>
                  <a:lnTo>
                    <a:pt x="592836" y="831215"/>
                  </a:lnTo>
                  <a:lnTo>
                    <a:pt x="595452" y="831215"/>
                  </a:lnTo>
                  <a:lnTo>
                    <a:pt x="595452" y="823264"/>
                  </a:lnTo>
                  <a:close/>
                </a:path>
                <a:path w="6301740" h="831215">
                  <a:moveTo>
                    <a:pt x="595452" y="0"/>
                  </a:moveTo>
                  <a:lnTo>
                    <a:pt x="592836" y="0"/>
                  </a:lnTo>
                  <a:lnTo>
                    <a:pt x="592836" y="480364"/>
                  </a:lnTo>
                  <a:lnTo>
                    <a:pt x="595452" y="480364"/>
                  </a:lnTo>
                  <a:lnTo>
                    <a:pt x="595452" y="0"/>
                  </a:lnTo>
                  <a:close/>
                </a:path>
                <a:path w="6301740" h="831215">
                  <a:moveTo>
                    <a:pt x="891870" y="823264"/>
                  </a:moveTo>
                  <a:lnTo>
                    <a:pt x="889241" y="823264"/>
                  </a:lnTo>
                  <a:lnTo>
                    <a:pt x="889241" y="831215"/>
                  </a:lnTo>
                  <a:lnTo>
                    <a:pt x="891870" y="831215"/>
                  </a:lnTo>
                  <a:lnTo>
                    <a:pt x="891870" y="823264"/>
                  </a:lnTo>
                  <a:close/>
                </a:path>
                <a:path w="6301740" h="831215">
                  <a:moveTo>
                    <a:pt x="891870" y="0"/>
                  </a:moveTo>
                  <a:lnTo>
                    <a:pt x="889241" y="0"/>
                  </a:lnTo>
                  <a:lnTo>
                    <a:pt x="889241" y="480364"/>
                  </a:lnTo>
                  <a:lnTo>
                    <a:pt x="891870" y="480364"/>
                  </a:lnTo>
                  <a:lnTo>
                    <a:pt x="891870" y="0"/>
                  </a:lnTo>
                  <a:close/>
                </a:path>
                <a:path w="6301740" h="831215">
                  <a:moveTo>
                    <a:pt x="965962" y="823264"/>
                  </a:moveTo>
                  <a:lnTo>
                    <a:pt x="963345" y="823264"/>
                  </a:lnTo>
                  <a:lnTo>
                    <a:pt x="963345" y="831215"/>
                  </a:lnTo>
                  <a:lnTo>
                    <a:pt x="965962" y="831215"/>
                  </a:lnTo>
                  <a:lnTo>
                    <a:pt x="965962" y="823264"/>
                  </a:lnTo>
                  <a:close/>
                </a:path>
                <a:path w="6301740" h="831215">
                  <a:moveTo>
                    <a:pt x="965962" y="0"/>
                  </a:moveTo>
                  <a:lnTo>
                    <a:pt x="963345" y="0"/>
                  </a:lnTo>
                  <a:lnTo>
                    <a:pt x="963345" y="480364"/>
                  </a:lnTo>
                  <a:lnTo>
                    <a:pt x="965962" y="480364"/>
                  </a:lnTo>
                  <a:lnTo>
                    <a:pt x="965962" y="0"/>
                  </a:lnTo>
                  <a:close/>
                </a:path>
                <a:path w="6301740" h="831215">
                  <a:moveTo>
                    <a:pt x="1040066" y="823264"/>
                  </a:moveTo>
                  <a:lnTo>
                    <a:pt x="1037450" y="823264"/>
                  </a:lnTo>
                  <a:lnTo>
                    <a:pt x="1037450" y="831215"/>
                  </a:lnTo>
                  <a:lnTo>
                    <a:pt x="1040066" y="831215"/>
                  </a:lnTo>
                  <a:lnTo>
                    <a:pt x="1040066" y="823264"/>
                  </a:lnTo>
                  <a:close/>
                </a:path>
                <a:path w="6301740" h="831215">
                  <a:moveTo>
                    <a:pt x="1040066" y="0"/>
                  </a:moveTo>
                  <a:lnTo>
                    <a:pt x="1037450" y="0"/>
                  </a:lnTo>
                  <a:lnTo>
                    <a:pt x="1037450" y="480364"/>
                  </a:lnTo>
                  <a:lnTo>
                    <a:pt x="1040066" y="480364"/>
                  </a:lnTo>
                  <a:lnTo>
                    <a:pt x="1040066" y="0"/>
                  </a:lnTo>
                  <a:close/>
                </a:path>
                <a:path w="6301740" h="831215">
                  <a:moveTo>
                    <a:pt x="1336484" y="823264"/>
                  </a:moveTo>
                  <a:lnTo>
                    <a:pt x="1333868" y="823264"/>
                  </a:lnTo>
                  <a:lnTo>
                    <a:pt x="1333868" y="831215"/>
                  </a:lnTo>
                  <a:lnTo>
                    <a:pt x="1336484" y="831215"/>
                  </a:lnTo>
                  <a:lnTo>
                    <a:pt x="1336484" y="823264"/>
                  </a:lnTo>
                  <a:close/>
                </a:path>
                <a:path w="6301740" h="831215">
                  <a:moveTo>
                    <a:pt x="1336484" y="0"/>
                  </a:moveTo>
                  <a:lnTo>
                    <a:pt x="1333868" y="0"/>
                  </a:lnTo>
                  <a:lnTo>
                    <a:pt x="1333868" y="480364"/>
                  </a:lnTo>
                  <a:lnTo>
                    <a:pt x="1336484" y="480364"/>
                  </a:lnTo>
                  <a:lnTo>
                    <a:pt x="1336484" y="0"/>
                  </a:lnTo>
                  <a:close/>
                </a:path>
                <a:path w="6301740" h="831215">
                  <a:moveTo>
                    <a:pt x="1410589" y="823264"/>
                  </a:moveTo>
                  <a:lnTo>
                    <a:pt x="1407972" y="823264"/>
                  </a:lnTo>
                  <a:lnTo>
                    <a:pt x="1407972" y="831215"/>
                  </a:lnTo>
                  <a:lnTo>
                    <a:pt x="1410589" y="831215"/>
                  </a:lnTo>
                  <a:lnTo>
                    <a:pt x="1410589" y="823264"/>
                  </a:lnTo>
                  <a:close/>
                </a:path>
                <a:path w="6301740" h="831215">
                  <a:moveTo>
                    <a:pt x="1410589" y="0"/>
                  </a:moveTo>
                  <a:lnTo>
                    <a:pt x="1407972" y="0"/>
                  </a:lnTo>
                  <a:lnTo>
                    <a:pt x="1407972" y="480364"/>
                  </a:lnTo>
                  <a:lnTo>
                    <a:pt x="1410589" y="480364"/>
                  </a:lnTo>
                  <a:lnTo>
                    <a:pt x="1410589" y="0"/>
                  </a:lnTo>
                  <a:close/>
                </a:path>
                <a:path w="6301740" h="831215">
                  <a:moveTo>
                    <a:pt x="1484693" y="823264"/>
                  </a:moveTo>
                  <a:lnTo>
                    <a:pt x="1482077" y="823264"/>
                  </a:lnTo>
                  <a:lnTo>
                    <a:pt x="1482077" y="831215"/>
                  </a:lnTo>
                  <a:lnTo>
                    <a:pt x="1484693" y="831215"/>
                  </a:lnTo>
                  <a:lnTo>
                    <a:pt x="1484693" y="823264"/>
                  </a:lnTo>
                  <a:close/>
                </a:path>
                <a:path w="6301740" h="831215">
                  <a:moveTo>
                    <a:pt x="1484693" y="0"/>
                  </a:moveTo>
                  <a:lnTo>
                    <a:pt x="1482077" y="0"/>
                  </a:lnTo>
                  <a:lnTo>
                    <a:pt x="1482077" y="480364"/>
                  </a:lnTo>
                  <a:lnTo>
                    <a:pt x="1484693" y="480364"/>
                  </a:lnTo>
                  <a:lnTo>
                    <a:pt x="1484693" y="0"/>
                  </a:lnTo>
                  <a:close/>
                </a:path>
                <a:path w="6301740" h="831215">
                  <a:moveTo>
                    <a:pt x="1781111" y="823264"/>
                  </a:moveTo>
                  <a:lnTo>
                    <a:pt x="1778495" y="823264"/>
                  </a:lnTo>
                  <a:lnTo>
                    <a:pt x="1778495" y="831215"/>
                  </a:lnTo>
                  <a:lnTo>
                    <a:pt x="1781111" y="831215"/>
                  </a:lnTo>
                  <a:lnTo>
                    <a:pt x="1781111" y="823264"/>
                  </a:lnTo>
                  <a:close/>
                </a:path>
                <a:path w="6301740" h="831215">
                  <a:moveTo>
                    <a:pt x="1781111" y="0"/>
                  </a:moveTo>
                  <a:lnTo>
                    <a:pt x="1778495" y="0"/>
                  </a:lnTo>
                  <a:lnTo>
                    <a:pt x="1778495" y="480364"/>
                  </a:lnTo>
                  <a:lnTo>
                    <a:pt x="1781111" y="480364"/>
                  </a:lnTo>
                  <a:lnTo>
                    <a:pt x="1781111" y="0"/>
                  </a:lnTo>
                  <a:close/>
                </a:path>
                <a:path w="6301740" h="831215">
                  <a:moveTo>
                    <a:pt x="1855216" y="823264"/>
                  </a:moveTo>
                  <a:lnTo>
                    <a:pt x="1852599" y="823264"/>
                  </a:lnTo>
                  <a:lnTo>
                    <a:pt x="1852599" y="831215"/>
                  </a:lnTo>
                  <a:lnTo>
                    <a:pt x="1855216" y="831215"/>
                  </a:lnTo>
                  <a:lnTo>
                    <a:pt x="1855216" y="823264"/>
                  </a:lnTo>
                  <a:close/>
                </a:path>
                <a:path w="6301740" h="831215">
                  <a:moveTo>
                    <a:pt x="1855216" y="0"/>
                  </a:moveTo>
                  <a:lnTo>
                    <a:pt x="1852599" y="0"/>
                  </a:lnTo>
                  <a:lnTo>
                    <a:pt x="1852599" y="480364"/>
                  </a:lnTo>
                  <a:lnTo>
                    <a:pt x="1855216" y="480364"/>
                  </a:lnTo>
                  <a:lnTo>
                    <a:pt x="1855216" y="0"/>
                  </a:lnTo>
                  <a:close/>
                </a:path>
                <a:path w="6301740" h="831215">
                  <a:moveTo>
                    <a:pt x="1929320" y="823264"/>
                  </a:moveTo>
                  <a:lnTo>
                    <a:pt x="1926691" y="823264"/>
                  </a:lnTo>
                  <a:lnTo>
                    <a:pt x="1926691" y="831215"/>
                  </a:lnTo>
                  <a:lnTo>
                    <a:pt x="1929320" y="831215"/>
                  </a:lnTo>
                  <a:lnTo>
                    <a:pt x="1929320" y="823264"/>
                  </a:lnTo>
                  <a:close/>
                </a:path>
                <a:path w="6301740" h="831215">
                  <a:moveTo>
                    <a:pt x="1929320" y="0"/>
                  </a:moveTo>
                  <a:lnTo>
                    <a:pt x="1926691" y="0"/>
                  </a:lnTo>
                  <a:lnTo>
                    <a:pt x="1926691" y="480364"/>
                  </a:lnTo>
                  <a:lnTo>
                    <a:pt x="1929320" y="480364"/>
                  </a:lnTo>
                  <a:lnTo>
                    <a:pt x="1929320" y="0"/>
                  </a:lnTo>
                  <a:close/>
                </a:path>
                <a:path w="6301740" h="831215">
                  <a:moveTo>
                    <a:pt x="2225725" y="823264"/>
                  </a:moveTo>
                  <a:lnTo>
                    <a:pt x="2223109" y="823264"/>
                  </a:lnTo>
                  <a:lnTo>
                    <a:pt x="2223109" y="831215"/>
                  </a:lnTo>
                  <a:lnTo>
                    <a:pt x="2225725" y="831215"/>
                  </a:lnTo>
                  <a:lnTo>
                    <a:pt x="2225725" y="823264"/>
                  </a:lnTo>
                  <a:close/>
                </a:path>
                <a:path w="6301740" h="831215">
                  <a:moveTo>
                    <a:pt x="2225725" y="0"/>
                  </a:moveTo>
                  <a:lnTo>
                    <a:pt x="2223109" y="0"/>
                  </a:lnTo>
                  <a:lnTo>
                    <a:pt x="2223109" y="480364"/>
                  </a:lnTo>
                  <a:lnTo>
                    <a:pt x="2225725" y="480364"/>
                  </a:lnTo>
                  <a:lnTo>
                    <a:pt x="2225725" y="0"/>
                  </a:lnTo>
                  <a:close/>
                </a:path>
                <a:path w="6301740" h="831215">
                  <a:moveTo>
                    <a:pt x="2299830" y="823264"/>
                  </a:moveTo>
                  <a:lnTo>
                    <a:pt x="2297214" y="823264"/>
                  </a:lnTo>
                  <a:lnTo>
                    <a:pt x="2297214" y="831215"/>
                  </a:lnTo>
                  <a:lnTo>
                    <a:pt x="2299830" y="831215"/>
                  </a:lnTo>
                  <a:lnTo>
                    <a:pt x="2299830" y="823264"/>
                  </a:lnTo>
                  <a:close/>
                </a:path>
                <a:path w="6301740" h="831215">
                  <a:moveTo>
                    <a:pt x="2299830" y="0"/>
                  </a:moveTo>
                  <a:lnTo>
                    <a:pt x="2297214" y="0"/>
                  </a:lnTo>
                  <a:lnTo>
                    <a:pt x="2297214" y="480364"/>
                  </a:lnTo>
                  <a:lnTo>
                    <a:pt x="2299830" y="480364"/>
                  </a:lnTo>
                  <a:lnTo>
                    <a:pt x="2299830" y="0"/>
                  </a:lnTo>
                  <a:close/>
                </a:path>
                <a:path w="6301740" h="831215">
                  <a:moveTo>
                    <a:pt x="2373934" y="0"/>
                  </a:moveTo>
                  <a:lnTo>
                    <a:pt x="2371318" y="0"/>
                  </a:lnTo>
                  <a:lnTo>
                    <a:pt x="2371318" y="831215"/>
                  </a:lnTo>
                  <a:lnTo>
                    <a:pt x="2373934" y="831215"/>
                  </a:lnTo>
                  <a:lnTo>
                    <a:pt x="2373934" y="0"/>
                  </a:lnTo>
                  <a:close/>
                </a:path>
                <a:path w="6301740" h="831215">
                  <a:moveTo>
                    <a:pt x="2670352" y="0"/>
                  </a:moveTo>
                  <a:lnTo>
                    <a:pt x="2667736" y="0"/>
                  </a:lnTo>
                  <a:lnTo>
                    <a:pt x="2667736" y="831215"/>
                  </a:lnTo>
                  <a:lnTo>
                    <a:pt x="2670352" y="831215"/>
                  </a:lnTo>
                  <a:lnTo>
                    <a:pt x="2670352" y="0"/>
                  </a:lnTo>
                  <a:close/>
                </a:path>
                <a:path w="6301740" h="831215">
                  <a:moveTo>
                    <a:pt x="2744457" y="0"/>
                  </a:moveTo>
                  <a:lnTo>
                    <a:pt x="2741841" y="0"/>
                  </a:lnTo>
                  <a:lnTo>
                    <a:pt x="2741841" y="831215"/>
                  </a:lnTo>
                  <a:lnTo>
                    <a:pt x="2744457" y="831215"/>
                  </a:lnTo>
                  <a:lnTo>
                    <a:pt x="2744457" y="0"/>
                  </a:lnTo>
                  <a:close/>
                </a:path>
                <a:path w="6301740" h="831215">
                  <a:moveTo>
                    <a:pt x="2818561" y="0"/>
                  </a:moveTo>
                  <a:lnTo>
                    <a:pt x="2815945" y="0"/>
                  </a:lnTo>
                  <a:lnTo>
                    <a:pt x="2815945" y="831215"/>
                  </a:lnTo>
                  <a:lnTo>
                    <a:pt x="2818561" y="831215"/>
                  </a:lnTo>
                  <a:lnTo>
                    <a:pt x="2818561" y="0"/>
                  </a:lnTo>
                  <a:close/>
                </a:path>
                <a:path w="6301740" h="831215">
                  <a:moveTo>
                    <a:pt x="3114967" y="0"/>
                  </a:moveTo>
                  <a:lnTo>
                    <a:pt x="3112351" y="0"/>
                  </a:lnTo>
                  <a:lnTo>
                    <a:pt x="3112351" y="831215"/>
                  </a:lnTo>
                  <a:lnTo>
                    <a:pt x="3114967" y="831215"/>
                  </a:lnTo>
                  <a:lnTo>
                    <a:pt x="3114967" y="0"/>
                  </a:lnTo>
                  <a:close/>
                </a:path>
                <a:path w="6301740" h="831215">
                  <a:moveTo>
                    <a:pt x="3189071" y="0"/>
                  </a:moveTo>
                  <a:lnTo>
                    <a:pt x="3186455" y="0"/>
                  </a:lnTo>
                  <a:lnTo>
                    <a:pt x="3186455" y="831215"/>
                  </a:lnTo>
                  <a:lnTo>
                    <a:pt x="3189071" y="831215"/>
                  </a:lnTo>
                  <a:lnTo>
                    <a:pt x="3189071" y="0"/>
                  </a:lnTo>
                  <a:close/>
                </a:path>
                <a:path w="6301740" h="831215">
                  <a:moveTo>
                    <a:pt x="3263176" y="768108"/>
                  </a:moveTo>
                  <a:lnTo>
                    <a:pt x="3260560" y="768108"/>
                  </a:lnTo>
                  <a:lnTo>
                    <a:pt x="3260560" y="831215"/>
                  </a:lnTo>
                  <a:lnTo>
                    <a:pt x="3263176" y="831215"/>
                  </a:lnTo>
                  <a:lnTo>
                    <a:pt x="3263176" y="768108"/>
                  </a:lnTo>
                  <a:close/>
                </a:path>
                <a:path w="6301740" h="831215">
                  <a:moveTo>
                    <a:pt x="3263176" y="0"/>
                  </a:moveTo>
                  <a:lnTo>
                    <a:pt x="3260560" y="0"/>
                  </a:lnTo>
                  <a:lnTo>
                    <a:pt x="3260560" y="471462"/>
                  </a:lnTo>
                  <a:lnTo>
                    <a:pt x="3263176" y="471462"/>
                  </a:lnTo>
                  <a:lnTo>
                    <a:pt x="3263176" y="0"/>
                  </a:lnTo>
                  <a:close/>
                </a:path>
                <a:path w="6301740" h="831215">
                  <a:moveTo>
                    <a:pt x="3559594" y="0"/>
                  </a:moveTo>
                  <a:lnTo>
                    <a:pt x="3556978" y="0"/>
                  </a:lnTo>
                  <a:lnTo>
                    <a:pt x="3556978" y="831215"/>
                  </a:lnTo>
                  <a:lnTo>
                    <a:pt x="3559594" y="831215"/>
                  </a:lnTo>
                  <a:lnTo>
                    <a:pt x="3559594" y="0"/>
                  </a:lnTo>
                  <a:close/>
                </a:path>
                <a:path w="6301740" h="831215">
                  <a:moveTo>
                    <a:pt x="3633698" y="0"/>
                  </a:moveTo>
                  <a:lnTo>
                    <a:pt x="3631082" y="0"/>
                  </a:lnTo>
                  <a:lnTo>
                    <a:pt x="3631082" y="831215"/>
                  </a:lnTo>
                  <a:lnTo>
                    <a:pt x="3633698" y="831215"/>
                  </a:lnTo>
                  <a:lnTo>
                    <a:pt x="3633698" y="0"/>
                  </a:lnTo>
                  <a:close/>
                </a:path>
                <a:path w="6301740" h="831215">
                  <a:moveTo>
                    <a:pt x="3707803" y="764806"/>
                  </a:moveTo>
                  <a:lnTo>
                    <a:pt x="3705187" y="764806"/>
                  </a:lnTo>
                  <a:lnTo>
                    <a:pt x="3705187" y="831215"/>
                  </a:lnTo>
                  <a:lnTo>
                    <a:pt x="3707803" y="831215"/>
                  </a:lnTo>
                  <a:lnTo>
                    <a:pt x="3707803" y="764806"/>
                  </a:lnTo>
                  <a:close/>
                </a:path>
                <a:path w="6301740" h="831215">
                  <a:moveTo>
                    <a:pt x="3707803" y="0"/>
                  </a:moveTo>
                  <a:lnTo>
                    <a:pt x="3705187" y="0"/>
                  </a:lnTo>
                  <a:lnTo>
                    <a:pt x="3705187" y="468172"/>
                  </a:lnTo>
                  <a:lnTo>
                    <a:pt x="3707803" y="468172"/>
                  </a:lnTo>
                  <a:lnTo>
                    <a:pt x="3707803" y="0"/>
                  </a:lnTo>
                  <a:close/>
                </a:path>
                <a:path w="6301740" h="831215">
                  <a:moveTo>
                    <a:pt x="4004221" y="0"/>
                  </a:moveTo>
                  <a:lnTo>
                    <a:pt x="4001605" y="0"/>
                  </a:lnTo>
                  <a:lnTo>
                    <a:pt x="4001605" y="831215"/>
                  </a:lnTo>
                  <a:lnTo>
                    <a:pt x="4004221" y="831215"/>
                  </a:lnTo>
                  <a:lnTo>
                    <a:pt x="4004221" y="0"/>
                  </a:lnTo>
                  <a:close/>
                </a:path>
                <a:path w="6301740" h="831215">
                  <a:moveTo>
                    <a:pt x="4078325" y="724065"/>
                  </a:moveTo>
                  <a:lnTo>
                    <a:pt x="4075696" y="724065"/>
                  </a:lnTo>
                  <a:lnTo>
                    <a:pt x="4075696" y="727278"/>
                  </a:lnTo>
                  <a:lnTo>
                    <a:pt x="4078325" y="727278"/>
                  </a:lnTo>
                  <a:lnTo>
                    <a:pt x="4078325" y="724065"/>
                  </a:lnTo>
                  <a:close/>
                </a:path>
                <a:path w="6301740" h="831215">
                  <a:moveTo>
                    <a:pt x="4078325" y="0"/>
                  </a:moveTo>
                  <a:lnTo>
                    <a:pt x="4075696" y="0"/>
                  </a:lnTo>
                  <a:lnTo>
                    <a:pt x="4075696" y="445274"/>
                  </a:lnTo>
                  <a:lnTo>
                    <a:pt x="4078325" y="445274"/>
                  </a:lnTo>
                  <a:lnTo>
                    <a:pt x="4078325" y="0"/>
                  </a:lnTo>
                  <a:close/>
                </a:path>
                <a:path w="6301740" h="831215">
                  <a:moveTo>
                    <a:pt x="4152430" y="0"/>
                  </a:moveTo>
                  <a:lnTo>
                    <a:pt x="4149801" y="0"/>
                  </a:lnTo>
                  <a:lnTo>
                    <a:pt x="4149801" y="831215"/>
                  </a:lnTo>
                  <a:lnTo>
                    <a:pt x="4152430" y="831215"/>
                  </a:lnTo>
                  <a:lnTo>
                    <a:pt x="4152430" y="0"/>
                  </a:lnTo>
                  <a:close/>
                </a:path>
                <a:path w="6301740" h="831215">
                  <a:moveTo>
                    <a:pt x="4448835" y="726440"/>
                  </a:moveTo>
                  <a:lnTo>
                    <a:pt x="4446219" y="726440"/>
                  </a:lnTo>
                  <a:lnTo>
                    <a:pt x="4446219" y="733183"/>
                  </a:lnTo>
                  <a:lnTo>
                    <a:pt x="4448835" y="733183"/>
                  </a:lnTo>
                  <a:lnTo>
                    <a:pt x="4448835" y="726440"/>
                  </a:lnTo>
                  <a:close/>
                </a:path>
                <a:path w="6301740" h="831215">
                  <a:moveTo>
                    <a:pt x="4448835" y="0"/>
                  </a:moveTo>
                  <a:lnTo>
                    <a:pt x="4446219" y="0"/>
                  </a:lnTo>
                  <a:lnTo>
                    <a:pt x="4446219" y="445262"/>
                  </a:lnTo>
                  <a:lnTo>
                    <a:pt x="4448835" y="445262"/>
                  </a:lnTo>
                  <a:lnTo>
                    <a:pt x="4448835" y="0"/>
                  </a:lnTo>
                  <a:close/>
                </a:path>
                <a:path w="6301740" h="831215">
                  <a:moveTo>
                    <a:pt x="4522940" y="726440"/>
                  </a:moveTo>
                  <a:lnTo>
                    <a:pt x="4520323" y="726440"/>
                  </a:lnTo>
                  <a:lnTo>
                    <a:pt x="4520323" y="733183"/>
                  </a:lnTo>
                  <a:lnTo>
                    <a:pt x="4522940" y="733183"/>
                  </a:lnTo>
                  <a:lnTo>
                    <a:pt x="4522940" y="726440"/>
                  </a:lnTo>
                  <a:close/>
                </a:path>
                <a:path w="6301740" h="831215">
                  <a:moveTo>
                    <a:pt x="4522940" y="0"/>
                  </a:moveTo>
                  <a:lnTo>
                    <a:pt x="4520323" y="0"/>
                  </a:lnTo>
                  <a:lnTo>
                    <a:pt x="4520323" y="445262"/>
                  </a:lnTo>
                  <a:lnTo>
                    <a:pt x="4522940" y="445262"/>
                  </a:lnTo>
                  <a:lnTo>
                    <a:pt x="4522940" y="0"/>
                  </a:lnTo>
                  <a:close/>
                </a:path>
                <a:path w="6301740" h="831215">
                  <a:moveTo>
                    <a:pt x="4597044" y="726440"/>
                  </a:moveTo>
                  <a:lnTo>
                    <a:pt x="4594428" y="726440"/>
                  </a:lnTo>
                  <a:lnTo>
                    <a:pt x="4594428" y="733183"/>
                  </a:lnTo>
                  <a:lnTo>
                    <a:pt x="4597044" y="733183"/>
                  </a:lnTo>
                  <a:lnTo>
                    <a:pt x="4597044" y="726440"/>
                  </a:lnTo>
                  <a:close/>
                </a:path>
                <a:path w="6301740" h="831215">
                  <a:moveTo>
                    <a:pt x="4597044" y="0"/>
                  </a:moveTo>
                  <a:lnTo>
                    <a:pt x="4594428" y="0"/>
                  </a:lnTo>
                  <a:lnTo>
                    <a:pt x="4594428" y="445262"/>
                  </a:lnTo>
                  <a:lnTo>
                    <a:pt x="4597044" y="445262"/>
                  </a:lnTo>
                  <a:lnTo>
                    <a:pt x="4597044" y="0"/>
                  </a:lnTo>
                  <a:close/>
                </a:path>
                <a:path w="6301740" h="831215">
                  <a:moveTo>
                    <a:pt x="4893462" y="726440"/>
                  </a:moveTo>
                  <a:lnTo>
                    <a:pt x="4890846" y="726440"/>
                  </a:lnTo>
                  <a:lnTo>
                    <a:pt x="4890846" y="733183"/>
                  </a:lnTo>
                  <a:lnTo>
                    <a:pt x="4893462" y="733183"/>
                  </a:lnTo>
                  <a:lnTo>
                    <a:pt x="4893462" y="726440"/>
                  </a:lnTo>
                  <a:close/>
                </a:path>
                <a:path w="6301740" h="831215">
                  <a:moveTo>
                    <a:pt x="4893462" y="0"/>
                  </a:moveTo>
                  <a:lnTo>
                    <a:pt x="4890846" y="0"/>
                  </a:lnTo>
                  <a:lnTo>
                    <a:pt x="4890846" y="445262"/>
                  </a:lnTo>
                  <a:lnTo>
                    <a:pt x="4893462" y="445262"/>
                  </a:lnTo>
                  <a:lnTo>
                    <a:pt x="4893462" y="0"/>
                  </a:lnTo>
                  <a:close/>
                </a:path>
                <a:path w="6301740" h="831215">
                  <a:moveTo>
                    <a:pt x="4967567" y="726440"/>
                  </a:moveTo>
                  <a:lnTo>
                    <a:pt x="4964950" y="726440"/>
                  </a:lnTo>
                  <a:lnTo>
                    <a:pt x="4964950" y="733183"/>
                  </a:lnTo>
                  <a:lnTo>
                    <a:pt x="4967567" y="733183"/>
                  </a:lnTo>
                  <a:lnTo>
                    <a:pt x="4967567" y="726440"/>
                  </a:lnTo>
                  <a:close/>
                </a:path>
                <a:path w="6301740" h="831215">
                  <a:moveTo>
                    <a:pt x="4967567" y="0"/>
                  </a:moveTo>
                  <a:lnTo>
                    <a:pt x="4964950" y="0"/>
                  </a:lnTo>
                  <a:lnTo>
                    <a:pt x="4964950" y="445262"/>
                  </a:lnTo>
                  <a:lnTo>
                    <a:pt x="4967567" y="445262"/>
                  </a:lnTo>
                  <a:lnTo>
                    <a:pt x="4967567" y="0"/>
                  </a:lnTo>
                  <a:close/>
                </a:path>
                <a:path w="6301740" h="831215">
                  <a:moveTo>
                    <a:pt x="5041671" y="726440"/>
                  </a:moveTo>
                  <a:lnTo>
                    <a:pt x="5039055" y="726440"/>
                  </a:lnTo>
                  <a:lnTo>
                    <a:pt x="5039055" y="733183"/>
                  </a:lnTo>
                  <a:lnTo>
                    <a:pt x="5041671" y="733183"/>
                  </a:lnTo>
                  <a:lnTo>
                    <a:pt x="5041671" y="726440"/>
                  </a:lnTo>
                  <a:close/>
                </a:path>
                <a:path w="6301740" h="831215">
                  <a:moveTo>
                    <a:pt x="5041671" y="0"/>
                  </a:moveTo>
                  <a:lnTo>
                    <a:pt x="5039055" y="0"/>
                  </a:lnTo>
                  <a:lnTo>
                    <a:pt x="5039055" y="445262"/>
                  </a:lnTo>
                  <a:lnTo>
                    <a:pt x="5041671" y="445262"/>
                  </a:lnTo>
                  <a:lnTo>
                    <a:pt x="5041671" y="0"/>
                  </a:lnTo>
                  <a:close/>
                </a:path>
                <a:path w="6301740" h="831215">
                  <a:moveTo>
                    <a:pt x="5338089" y="0"/>
                  </a:moveTo>
                  <a:lnTo>
                    <a:pt x="5335460" y="0"/>
                  </a:lnTo>
                  <a:lnTo>
                    <a:pt x="5335460" y="831215"/>
                  </a:lnTo>
                  <a:lnTo>
                    <a:pt x="5338089" y="831215"/>
                  </a:lnTo>
                  <a:lnTo>
                    <a:pt x="5338089" y="0"/>
                  </a:lnTo>
                  <a:close/>
                </a:path>
                <a:path w="6301740" h="831215">
                  <a:moveTo>
                    <a:pt x="5412181" y="724065"/>
                  </a:moveTo>
                  <a:lnTo>
                    <a:pt x="5409565" y="724065"/>
                  </a:lnTo>
                  <a:lnTo>
                    <a:pt x="5409565" y="727278"/>
                  </a:lnTo>
                  <a:lnTo>
                    <a:pt x="5412181" y="727278"/>
                  </a:lnTo>
                  <a:lnTo>
                    <a:pt x="5412181" y="724065"/>
                  </a:lnTo>
                  <a:close/>
                </a:path>
                <a:path w="6301740" h="831215">
                  <a:moveTo>
                    <a:pt x="5412181" y="0"/>
                  </a:moveTo>
                  <a:lnTo>
                    <a:pt x="5409565" y="0"/>
                  </a:lnTo>
                  <a:lnTo>
                    <a:pt x="5409565" y="445274"/>
                  </a:lnTo>
                  <a:lnTo>
                    <a:pt x="5412181" y="445274"/>
                  </a:lnTo>
                  <a:lnTo>
                    <a:pt x="5412181" y="0"/>
                  </a:lnTo>
                  <a:close/>
                </a:path>
                <a:path w="6301740" h="831215">
                  <a:moveTo>
                    <a:pt x="5486285" y="0"/>
                  </a:moveTo>
                  <a:lnTo>
                    <a:pt x="5483669" y="0"/>
                  </a:lnTo>
                  <a:lnTo>
                    <a:pt x="5483669" y="831215"/>
                  </a:lnTo>
                  <a:lnTo>
                    <a:pt x="5486285" y="831215"/>
                  </a:lnTo>
                  <a:lnTo>
                    <a:pt x="5486285" y="0"/>
                  </a:lnTo>
                  <a:close/>
                </a:path>
                <a:path w="6301740" h="831215">
                  <a:moveTo>
                    <a:pt x="5782703" y="0"/>
                  </a:moveTo>
                  <a:lnTo>
                    <a:pt x="5780087" y="0"/>
                  </a:lnTo>
                  <a:lnTo>
                    <a:pt x="5780087" y="831215"/>
                  </a:lnTo>
                  <a:lnTo>
                    <a:pt x="5782703" y="831215"/>
                  </a:lnTo>
                  <a:lnTo>
                    <a:pt x="5782703" y="0"/>
                  </a:lnTo>
                  <a:close/>
                </a:path>
                <a:path w="6301740" h="831215">
                  <a:moveTo>
                    <a:pt x="5856808" y="0"/>
                  </a:moveTo>
                  <a:lnTo>
                    <a:pt x="5854192" y="0"/>
                  </a:lnTo>
                  <a:lnTo>
                    <a:pt x="5854192" y="831215"/>
                  </a:lnTo>
                  <a:lnTo>
                    <a:pt x="5856808" y="831215"/>
                  </a:lnTo>
                  <a:lnTo>
                    <a:pt x="5856808" y="0"/>
                  </a:lnTo>
                  <a:close/>
                </a:path>
                <a:path w="6301740" h="831215">
                  <a:moveTo>
                    <a:pt x="5930912" y="0"/>
                  </a:moveTo>
                  <a:lnTo>
                    <a:pt x="5928296" y="0"/>
                  </a:lnTo>
                  <a:lnTo>
                    <a:pt x="5928296" y="831215"/>
                  </a:lnTo>
                  <a:lnTo>
                    <a:pt x="5930912" y="831215"/>
                  </a:lnTo>
                  <a:lnTo>
                    <a:pt x="5930912" y="0"/>
                  </a:lnTo>
                  <a:close/>
                </a:path>
                <a:path w="6301740" h="831215">
                  <a:moveTo>
                    <a:pt x="6227330" y="0"/>
                  </a:moveTo>
                  <a:lnTo>
                    <a:pt x="6224702" y="0"/>
                  </a:lnTo>
                  <a:lnTo>
                    <a:pt x="6224702" y="831215"/>
                  </a:lnTo>
                  <a:lnTo>
                    <a:pt x="6227330" y="831215"/>
                  </a:lnTo>
                  <a:lnTo>
                    <a:pt x="6227330" y="0"/>
                  </a:lnTo>
                  <a:close/>
                </a:path>
                <a:path w="6301740" h="831215">
                  <a:moveTo>
                    <a:pt x="6301435" y="0"/>
                  </a:moveTo>
                  <a:lnTo>
                    <a:pt x="6298819" y="0"/>
                  </a:lnTo>
                  <a:lnTo>
                    <a:pt x="6298819" y="831215"/>
                  </a:lnTo>
                  <a:lnTo>
                    <a:pt x="6301435" y="831215"/>
                  </a:lnTo>
                  <a:lnTo>
                    <a:pt x="6301435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65358" y="5993996"/>
              <a:ext cx="5931535" cy="831215"/>
            </a:xfrm>
            <a:custGeom>
              <a:avLst/>
              <a:gdLst/>
              <a:ahLst/>
              <a:cxnLst/>
              <a:rect l="l" t="t" r="r" b="b"/>
              <a:pathLst>
                <a:path w="5931534" h="831215">
                  <a:moveTo>
                    <a:pt x="2616" y="823264"/>
                  </a:moveTo>
                  <a:lnTo>
                    <a:pt x="0" y="823264"/>
                  </a:lnTo>
                  <a:lnTo>
                    <a:pt x="0" y="831215"/>
                  </a:lnTo>
                  <a:lnTo>
                    <a:pt x="2616" y="831215"/>
                  </a:lnTo>
                  <a:lnTo>
                    <a:pt x="2616" y="823264"/>
                  </a:lnTo>
                  <a:close/>
                </a:path>
                <a:path w="5931534" h="831215">
                  <a:moveTo>
                    <a:pt x="2616" y="0"/>
                  </a:moveTo>
                  <a:lnTo>
                    <a:pt x="0" y="0"/>
                  </a:lnTo>
                  <a:lnTo>
                    <a:pt x="0" y="480364"/>
                  </a:lnTo>
                  <a:lnTo>
                    <a:pt x="2616" y="480364"/>
                  </a:lnTo>
                  <a:lnTo>
                    <a:pt x="2616" y="0"/>
                  </a:lnTo>
                  <a:close/>
                </a:path>
                <a:path w="5931534" h="831215">
                  <a:moveTo>
                    <a:pt x="76720" y="823264"/>
                  </a:moveTo>
                  <a:lnTo>
                    <a:pt x="74104" y="823264"/>
                  </a:lnTo>
                  <a:lnTo>
                    <a:pt x="74104" y="831215"/>
                  </a:lnTo>
                  <a:lnTo>
                    <a:pt x="76720" y="831215"/>
                  </a:lnTo>
                  <a:lnTo>
                    <a:pt x="76720" y="823264"/>
                  </a:lnTo>
                  <a:close/>
                </a:path>
                <a:path w="5931534" h="831215">
                  <a:moveTo>
                    <a:pt x="76720" y="0"/>
                  </a:moveTo>
                  <a:lnTo>
                    <a:pt x="74104" y="0"/>
                  </a:lnTo>
                  <a:lnTo>
                    <a:pt x="74104" y="480364"/>
                  </a:lnTo>
                  <a:lnTo>
                    <a:pt x="76720" y="480364"/>
                  </a:lnTo>
                  <a:lnTo>
                    <a:pt x="76720" y="0"/>
                  </a:lnTo>
                  <a:close/>
                </a:path>
                <a:path w="5931534" h="831215">
                  <a:moveTo>
                    <a:pt x="150825" y="823264"/>
                  </a:moveTo>
                  <a:lnTo>
                    <a:pt x="148209" y="823264"/>
                  </a:lnTo>
                  <a:lnTo>
                    <a:pt x="148209" y="831215"/>
                  </a:lnTo>
                  <a:lnTo>
                    <a:pt x="150825" y="831215"/>
                  </a:lnTo>
                  <a:lnTo>
                    <a:pt x="150825" y="823264"/>
                  </a:lnTo>
                  <a:close/>
                </a:path>
                <a:path w="5931534" h="831215">
                  <a:moveTo>
                    <a:pt x="150825" y="0"/>
                  </a:moveTo>
                  <a:lnTo>
                    <a:pt x="148209" y="0"/>
                  </a:lnTo>
                  <a:lnTo>
                    <a:pt x="148209" y="480364"/>
                  </a:lnTo>
                  <a:lnTo>
                    <a:pt x="150825" y="480364"/>
                  </a:lnTo>
                  <a:lnTo>
                    <a:pt x="150825" y="0"/>
                  </a:lnTo>
                  <a:close/>
                </a:path>
                <a:path w="5931534" h="831215">
                  <a:moveTo>
                    <a:pt x="447243" y="823264"/>
                  </a:moveTo>
                  <a:lnTo>
                    <a:pt x="444627" y="823264"/>
                  </a:lnTo>
                  <a:lnTo>
                    <a:pt x="444627" y="831215"/>
                  </a:lnTo>
                  <a:lnTo>
                    <a:pt x="447243" y="831215"/>
                  </a:lnTo>
                  <a:lnTo>
                    <a:pt x="447243" y="823264"/>
                  </a:lnTo>
                  <a:close/>
                </a:path>
                <a:path w="5931534" h="831215">
                  <a:moveTo>
                    <a:pt x="447243" y="0"/>
                  </a:moveTo>
                  <a:lnTo>
                    <a:pt x="444627" y="0"/>
                  </a:lnTo>
                  <a:lnTo>
                    <a:pt x="444627" y="480364"/>
                  </a:lnTo>
                  <a:lnTo>
                    <a:pt x="447243" y="480364"/>
                  </a:lnTo>
                  <a:lnTo>
                    <a:pt x="447243" y="0"/>
                  </a:lnTo>
                  <a:close/>
                </a:path>
                <a:path w="5931534" h="831215">
                  <a:moveTo>
                    <a:pt x="521347" y="823264"/>
                  </a:moveTo>
                  <a:lnTo>
                    <a:pt x="518731" y="823264"/>
                  </a:lnTo>
                  <a:lnTo>
                    <a:pt x="518731" y="831215"/>
                  </a:lnTo>
                  <a:lnTo>
                    <a:pt x="521347" y="831215"/>
                  </a:lnTo>
                  <a:lnTo>
                    <a:pt x="521347" y="823264"/>
                  </a:lnTo>
                  <a:close/>
                </a:path>
                <a:path w="5931534" h="831215">
                  <a:moveTo>
                    <a:pt x="521347" y="0"/>
                  </a:moveTo>
                  <a:lnTo>
                    <a:pt x="518731" y="0"/>
                  </a:lnTo>
                  <a:lnTo>
                    <a:pt x="518731" y="480364"/>
                  </a:lnTo>
                  <a:lnTo>
                    <a:pt x="521347" y="480364"/>
                  </a:lnTo>
                  <a:lnTo>
                    <a:pt x="521347" y="0"/>
                  </a:lnTo>
                  <a:close/>
                </a:path>
                <a:path w="5931534" h="831215">
                  <a:moveTo>
                    <a:pt x="595439" y="823264"/>
                  </a:moveTo>
                  <a:lnTo>
                    <a:pt x="592823" y="823264"/>
                  </a:lnTo>
                  <a:lnTo>
                    <a:pt x="592823" y="831215"/>
                  </a:lnTo>
                  <a:lnTo>
                    <a:pt x="595439" y="831215"/>
                  </a:lnTo>
                  <a:lnTo>
                    <a:pt x="595439" y="823264"/>
                  </a:lnTo>
                  <a:close/>
                </a:path>
                <a:path w="5931534" h="831215">
                  <a:moveTo>
                    <a:pt x="595439" y="0"/>
                  </a:moveTo>
                  <a:lnTo>
                    <a:pt x="592823" y="0"/>
                  </a:lnTo>
                  <a:lnTo>
                    <a:pt x="592823" y="480364"/>
                  </a:lnTo>
                  <a:lnTo>
                    <a:pt x="595439" y="480364"/>
                  </a:lnTo>
                  <a:lnTo>
                    <a:pt x="595439" y="0"/>
                  </a:lnTo>
                  <a:close/>
                </a:path>
                <a:path w="5931534" h="831215">
                  <a:moveTo>
                    <a:pt x="891857" y="823264"/>
                  </a:moveTo>
                  <a:lnTo>
                    <a:pt x="889241" y="823264"/>
                  </a:lnTo>
                  <a:lnTo>
                    <a:pt x="889241" y="831215"/>
                  </a:lnTo>
                  <a:lnTo>
                    <a:pt x="891857" y="831215"/>
                  </a:lnTo>
                  <a:lnTo>
                    <a:pt x="891857" y="823264"/>
                  </a:lnTo>
                  <a:close/>
                </a:path>
                <a:path w="5931534" h="831215">
                  <a:moveTo>
                    <a:pt x="891857" y="0"/>
                  </a:moveTo>
                  <a:lnTo>
                    <a:pt x="889241" y="0"/>
                  </a:lnTo>
                  <a:lnTo>
                    <a:pt x="889241" y="480364"/>
                  </a:lnTo>
                  <a:lnTo>
                    <a:pt x="891857" y="480364"/>
                  </a:lnTo>
                  <a:lnTo>
                    <a:pt x="891857" y="0"/>
                  </a:lnTo>
                  <a:close/>
                </a:path>
                <a:path w="5931534" h="831215">
                  <a:moveTo>
                    <a:pt x="965962" y="823264"/>
                  </a:moveTo>
                  <a:lnTo>
                    <a:pt x="963345" y="823264"/>
                  </a:lnTo>
                  <a:lnTo>
                    <a:pt x="963345" y="831215"/>
                  </a:lnTo>
                  <a:lnTo>
                    <a:pt x="965962" y="831215"/>
                  </a:lnTo>
                  <a:lnTo>
                    <a:pt x="965962" y="823264"/>
                  </a:lnTo>
                  <a:close/>
                </a:path>
                <a:path w="5931534" h="831215">
                  <a:moveTo>
                    <a:pt x="965962" y="0"/>
                  </a:moveTo>
                  <a:lnTo>
                    <a:pt x="963345" y="0"/>
                  </a:lnTo>
                  <a:lnTo>
                    <a:pt x="963345" y="480364"/>
                  </a:lnTo>
                  <a:lnTo>
                    <a:pt x="965962" y="480364"/>
                  </a:lnTo>
                  <a:lnTo>
                    <a:pt x="965962" y="0"/>
                  </a:lnTo>
                  <a:close/>
                </a:path>
                <a:path w="5931534" h="831215">
                  <a:moveTo>
                    <a:pt x="1040066" y="823264"/>
                  </a:moveTo>
                  <a:lnTo>
                    <a:pt x="1037450" y="823264"/>
                  </a:lnTo>
                  <a:lnTo>
                    <a:pt x="1037450" y="831215"/>
                  </a:lnTo>
                  <a:lnTo>
                    <a:pt x="1040066" y="831215"/>
                  </a:lnTo>
                  <a:lnTo>
                    <a:pt x="1040066" y="823264"/>
                  </a:lnTo>
                  <a:close/>
                </a:path>
                <a:path w="5931534" h="831215">
                  <a:moveTo>
                    <a:pt x="1040066" y="0"/>
                  </a:moveTo>
                  <a:lnTo>
                    <a:pt x="1037450" y="0"/>
                  </a:lnTo>
                  <a:lnTo>
                    <a:pt x="1037450" y="480364"/>
                  </a:lnTo>
                  <a:lnTo>
                    <a:pt x="1040066" y="480364"/>
                  </a:lnTo>
                  <a:lnTo>
                    <a:pt x="1040066" y="0"/>
                  </a:lnTo>
                  <a:close/>
                </a:path>
                <a:path w="5931534" h="831215">
                  <a:moveTo>
                    <a:pt x="1336484" y="823264"/>
                  </a:moveTo>
                  <a:lnTo>
                    <a:pt x="1333868" y="823264"/>
                  </a:lnTo>
                  <a:lnTo>
                    <a:pt x="1333868" y="831215"/>
                  </a:lnTo>
                  <a:lnTo>
                    <a:pt x="1336484" y="831215"/>
                  </a:lnTo>
                  <a:lnTo>
                    <a:pt x="1336484" y="823264"/>
                  </a:lnTo>
                  <a:close/>
                </a:path>
                <a:path w="5931534" h="831215">
                  <a:moveTo>
                    <a:pt x="1336484" y="0"/>
                  </a:moveTo>
                  <a:lnTo>
                    <a:pt x="1333868" y="0"/>
                  </a:lnTo>
                  <a:lnTo>
                    <a:pt x="1333868" y="480364"/>
                  </a:lnTo>
                  <a:lnTo>
                    <a:pt x="1336484" y="480364"/>
                  </a:lnTo>
                  <a:lnTo>
                    <a:pt x="1336484" y="0"/>
                  </a:lnTo>
                  <a:close/>
                </a:path>
                <a:path w="5931534" h="831215">
                  <a:moveTo>
                    <a:pt x="1410589" y="823264"/>
                  </a:moveTo>
                  <a:lnTo>
                    <a:pt x="1407972" y="823264"/>
                  </a:lnTo>
                  <a:lnTo>
                    <a:pt x="1407972" y="831215"/>
                  </a:lnTo>
                  <a:lnTo>
                    <a:pt x="1410589" y="831215"/>
                  </a:lnTo>
                  <a:lnTo>
                    <a:pt x="1410589" y="823264"/>
                  </a:lnTo>
                  <a:close/>
                </a:path>
                <a:path w="5931534" h="831215">
                  <a:moveTo>
                    <a:pt x="1410589" y="0"/>
                  </a:moveTo>
                  <a:lnTo>
                    <a:pt x="1407972" y="0"/>
                  </a:lnTo>
                  <a:lnTo>
                    <a:pt x="1407972" y="480364"/>
                  </a:lnTo>
                  <a:lnTo>
                    <a:pt x="1410589" y="480364"/>
                  </a:lnTo>
                  <a:lnTo>
                    <a:pt x="1410589" y="0"/>
                  </a:lnTo>
                  <a:close/>
                </a:path>
                <a:path w="5931534" h="831215">
                  <a:moveTo>
                    <a:pt x="1484693" y="823264"/>
                  </a:moveTo>
                  <a:lnTo>
                    <a:pt x="1482077" y="823264"/>
                  </a:lnTo>
                  <a:lnTo>
                    <a:pt x="1482077" y="831215"/>
                  </a:lnTo>
                  <a:lnTo>
                    <a:pt x="1484693" y="831215"/>
                  </a:lnTo>
                  <a:lnTo>
                    <a:pt x="1484693" y="823264"/>
                  </a:lnTo>
                  <a:close/>
                </a:path>
                <a:path w="5931534" h="831215">
                  <a:moveTo>
                    <a:pt x="1484693" y="0"/>
                  </a:moveTo>
                  <a:lnTo>
                    <a:pt x="1482077" y="0"/>
                  </a:lnTo>
                  <a:lnTo>
                    <a:pt x="1482077" y="480364"/>
                  </a:lnTo>
                  <a:lnTo>
                    <a:pt x="1484693" y="480364"/>
                  </a:lnTo>
                  <a:lnTo>
                    <a:pt x="1484693" y="0"/>
                  </a:lnTo>
                  <a:close/>
                </a:path>
                <a:path w="5931534" h="831215">
                  <a:moveTo>
                    <a:pt x="1781098" y="823264"/>
                  </a:moveTo>
                  <a:lnTo>
                    <a:pt x="1778482" y="823264"/>
                  </a:lnTo>
                  <a:lnTo>
                    <a:pt x="1778482" y="831215"/>
                  </a:lnTo>
                  <a:lnTo>
                    <a:pt x="1781098" y="831215"/>
                  </a:lnTo>
                  <a:lnTo>
                    <a:pt x="1781098" y="823264"/>
                  </a:lnTo>
                  <a:close/>
                </a:path>
                <a:path w="5931534" h="831215">
                  <a:moveTo>
                    <a:pt x="1781098" y="0"/>
                  </a:moveTo>
                  <a:lnTo>
                    <a:pt x="1778482" y="0"/>
                  </a:lnTo>
                  <a:lnTo>
                    <a:pt x="1778482" y="480364"/>
                  </a:lnTo>
                  <a:lnTo>
                    <a:pt x="1781098" y="480364"/>
                  </a:lnTo>
                  <a:lnTo>
                    <a:pt x="1781098" y="0"/>
                  </a:lnTo>
                  <a:close/>
                </a:path>
                <a:path w="5931534" h="831215">
                  <a:moveTo>
                    <a:pt x="1855203" y="823264"/>
                  </a:moveTo>
                  <a:lnTo>
                    <a:pt x="1852587" y="823264"/>
                  </a:lnTo>
                  <a:lnTo>
                    <a:pt x="1852587" y="831215"/>
                  </a:lnTo>
                  <a:lnTo>
                    <a:pt x="1855203" y="831215"/>
                  </a:lnTo>
                  <a:lnTo>
                    <a:pt x="1855203" y="823264"/>
                  </a:lnTo>
                  <a:close/>
                </a:path>
                <a:path w="5931534" h="831215">
                  <a:moveTo>
                    <a:pt x="1855203" y="0"/>
                  </a:moveTo>
                  <a:lnTo>
                    <a:pt x="1852587" y="0"/>
                  </a:lnTo>
                  <a:lnTo>
                    <a:pt x="1852587" y="480364"/>
                  </a:lnTo>
                  <a:lnTo>
                    <a:pt x="1855203" y="480364"/>
                  </a:lnTo>
                  <a:lnTo>
                    <a:pt x="1855203" y="0"/>
                  </a:lnTo>
                  <a:close/>
                </a:path>
                <a:path w="5931534" h="831215">
                  <a:moveTo>
                    <a:pt x="1929320" y="823264"/>
                  </a:moveTo>
                  <a:lnTo>
                    <a:pt x="1926691" y="823264"/>
                  </a:lnTo>
                  <a:lnTo>
                    <a:pt x="1926691" y="831215"/>
                  </a:lnTo>
                  <a:lnTo>
                    <a:pt x="1929320" y="831215"/>
                  </a:lnTo>
                  <a:lnTo>
                    <a:pt x="1929320" y="823264"/>
                  </a:lnTo>
                  <a:close/>
                </a:path>
                <a:path w="5931534" h="831215">
                  <a:moveTo>
                    <a:pt x="2151621" y="0"/>
                  </a:moveTo>
                  <a:lnTo>
                    <a:pt x="2149005" y="0"/>
                  </a:lnTo>
                  <a:lnTo>
                    <a:pt x="2149005" y="831215"/>
                  </a:lnTo>
                  <a:lnTo>
                    <a:pt x="2151621" y="831215"/>
                  </a:lnTo>
                  <a:lnTo>
                    <a:pt x="2151621" y="0"/>
                  </a:lnTo>
                  <a:close/>
                </a:path>
                <a:path w="5931534" h="831215">
                  <a:moveTo>
                    <a:pt x="2225725" y="0"/>
                  </a:moveTo>
                  <a:lnTo>
                    <a:pt x="2223109" y="0"/>
                  </a:lnTo>
                  <a:lnTo>
                    <a:pt x="2223109" y="831215"/>
                  </a:lnTo>
                  <a:lnTo>
                    <a:pt x="2225725" y="831215"/>
                  </a:lnTo>
                  <a:lnTo>
                    <a:pt x="2225725" y="0"/>
                  </a:lnTo>
                  <a:close/>
                </a:path>
                <a:path w="5931534" h="831215">
                  <a:moveTo>
                    <a:pt x="2299830" y="0"/>
                  </a:moveTo>
                  <a:lnTo>
                    <a:pt x="2297214" y="0"/>
                  </a:lnTo>
                  <a:lnTo>
                    <a:pt x="2297214" y="831215"/>
                  </a:lnTo>
                  <a:lnTo>
                    <a:pt x="2299830" y="831215"/>
                  </a:lnTo>
                  <a:lnTo>
                    <a:pt x="2299830" y="0"/>
                  </a:lnTo>
                  <a:close/>
                </a:path>
                <a:path w="5931534" h="831215">
                  <a:moveTo>
                    <a:pt x="2670352" y="0"/>
                  </a:moveTo>
                  <a:lnTo>
                    <a:pt x="2667736" y="0"/>
                  </a:lnTo>
                  <a:lnTo>
                    <a:pt x="2667736" y="831215"/>
                  </a:lnTo>
                  <a:lnTo>
                    <a:pt x="2670352" y="831215"/>
                  </a:lnTo>
                  <a:lnTo>
                    <a:pt x="2670352" y="0"/>
                  </a:lnTo>
                  <a:close/>
                </a:path>
                <a:path w="5931534" h="831215">
                  <a:moveTo>
                    <a:pt x="2744457" y="0"/>
                  </a:moveTo>
                  <a:lnTo>
                    <a:pt x="2741841" y="0"/>
                  </a:lnTo>
                  <a:lnTo>
                    <a:pt x="2741841" y="831215"/>
                  </a:lnTo>
                  <a:lnTo>
                    <a:pt x="2744457" y="831215"/>
                  </a:lnTo>
                  <a:lnTo>
                    <a:pt x="2744457" y="0"/>
                  </a:lnTo>
                  <a:close/>
                </a:path>
                <a:path w="5931534" h="831215">
                  <a:moveTo>
                    <a:pt x="2818561" y="0"/>
                  </a:moveTo>
                  <a:lnTo>
                    <a:pt x="2815945" y="0"/>
                  </a:lnTo>
                  <a:lnTo>
                    <a:pt x="2815945" y="831215"/>
                  </a:lnTo>
                  <a:lnTo>
                    <a:pt x="2818561" y="831215"/>
                  </a:lnTo>
                  <a:lnTo>
                    <a:pt x="2818561" y="0"/>
                  </a:lnTo>
                  <a:close/>
                </a:path>
                <a:path w="5931534" h="831215">
                  <a:moveTo>
                    <a:pt x="3114967" y="768108"/>
                  </a:moveTo>
                  <a:lnTo>
                    <a:pt x="3112351" y="768108"/>
                  </a:lnTo>
                  <a:lnTo>
                    <a:pt x="3112351" y="831215"/>
                  </a:lnTo>
                  <a:lnTo>
                    <a:pt x="3114967" y="831215"/>
                  </a:lnTo>
                  <a:lnTo>
                    <a:pt x="3114967" y="768108"/>
                  </a:lnTo>
                  <a:close/>
                </a:path>
                <a:path w="5931534" h="831215">
                  <a:moveTo>
                    <a:pt x="3114967" y="0"/>
                  </a:moveTo>
                  <a:lnTo>
                    <a:pt x="3112351" y="0"/>
                  </a:lnTo>
                  <a:lnTo>
                    <a:pt x="3112351" y="471462"/>
                  </a:lnTo>
                  <a:lnTo>
                    <a:pt x="3114967" y="471462"/>
                  </a:lnTo>
                  <a:lnTo>
                    <a:pt x="3114967" y="0"/>
                  </a:lnTo>
                  <a:close/>
                </a:path>
                <a:path w="5931534" h="831215">
                  <a:moveTo>
                    <a:pt x="3189071" y="768108"/>
                  </a:moveTo>
                  <a:lnTo>
                    <a:pt x="3186455" y="768108"/>
                  </a:lnTo>
                  <a:lnTo>
                    <a:pt x="3186455" y="831215"/>
                  </a:lnTo>
                  <a:lnTo>
                    <a:pt x="3189071" y="831215"/>
                  </a:lnTo>
                  <a:lnTo>
                    <a:pt x="3189071" y="768108"/>
                  </a:lnTo>
                  <a:close/>
                </a:path>
                <a:path w="5931534" h="831215">
                  <a:moveTo>
                    <a:pt x="3189071" y="0"/>
                  </a:moveTo>
                  <a:lnTo>
                    <a:pt x="3186455" y="0"/>
                  </a:lnTo>
                  <a:lnTo>
                    <a:pt x="3186455" y="471462"/>
                  </a:lnTo>
                  <a:lnTo>
                    <a:pt x="3189071" y="471462"/>
                  </a:lnTo>
                  <a:lnTo>
                    <a:pt x="3189071" y="0"/>
                  </a:lnTo>
                  <a:close/>
                </a:path>
                <a:path w="5931534" h="831215">
                  <a:moveTo>
                    <a:pt x="3263176" y="768108"/>
                  </a:moveTo>
                  <a:lnTo>
                    <a:pt x="3260560" y="768108"/>
                  </a:lnTo>
                  <a:lnTo>
                    <a:pt x="3260560" y="831215"/>
                  </a:lnTo>
                  <a:lnTo>
                    <a:pt x="3263176" y="831215"/>
                  </a:lnTo>
                  <a:lnTo>
                    <a:pt x="3263176" y="768108"/>
                  </a:lnTo>
                  <a:close/>
                </a:path>
                <a:path w="5931534" h="831215">
                  <a:moveTo>
                    <a:pt x="3263176" y="0"/>
                  </a:moveTo>
                  <a:lnTo>
                    <a:pt x="3260560" y="0"/>
                  </a:lnTo>
                  <a:lnTo>
                    <a:pt x="3260560" y="471462"/>
                  </a:lnTo>
                  <a:lnTo>
                    <a:pt x="3263176" y="471462"/>
                  </a:lnTo>
                  <a:lnTo>
                    <a:pt x="3263176" y="0"/>
                  </a:lnTo>
                  <a:close/>
                </a:path>
                <a:path w="5931534" h="831215">
                  <a:moveTo>
                    <a:pt x="3559594" y="764806"/>
                  </a:moveTo>
                  <a:lnTo>
                    <a:pt x="3556978" y="764806"/>
                  </a:lnTo>
                  <a:lnTo>
                    <a:pt x="3556978" y="831215"/>
                  </a:lnTo>
                  <a:lnTo>
                    <a:pt x="3559594" y="831215"/>
                  </a:lnTo>
                  <a:lnTo>
                    <a:pt x="3559594" y="764806"/>
                  </a:lnTo>
                  <a:close/>
                </a:path>
                <a:path w="5931534" h="831215">
                  <a:moveTo>
                    <a:pt x="3559594" y="0"/>
                  </a:moveTo>
                  <a:lnTo>
                    <a:pt x="3556978" y="0"/>
                  </a:lnTo>
                  <a:lnTo>
                    <a:pt x="3556978" y="468172"/>
                  </a:lnTo>
                  <a:lnTo>
                    <a:pt x="3559594" y="468172"/>
                  </a:lnTo>
                  <a:lnTo>
                    <a:pt x="3559594" y="0"/>
                  </a:lnTo>
                  <a:close/>
                </a:path>
                <a:path w="5931534" h="831215">
                  <a:moveTo>
                    <a:pt x="3633698" y="764806"/>
                  </a:moveTo>
                  <a:lnTo>
                    <a:pt x="3631082" y="764806"/>
                  </a:lnTo>
                  <a:lnTo>
                    <a:pt x="3631082" y="831215"/>
                  </a:lnTo>
                  <a:lnTo>
                    <a:pt x="3633698" y="831215"/>
                  </a:lnTo>
                  <a:lnTo>
                    <a:pt x="3633698" y="764806"/>
                  </a:lnTo>
                  <a:close/>
                </a:path>
                <a:path w="5931534" h="831215">
                  <a:moveTo>
                    <a:pt x="3633698" y="0"/>
                  </a:moveTo>
                  <a:lnTo>
                    <a:pt x="3631082" y="0"/>
                  </a:lnTo>
                  <a:lnTo>
                    <a:pt x="3631082" y="468172"/>
                  </a:lnTo>
                  <a:lnTo>
                    <a:pt x="3633698" y="468172"/>
                  </a:lnTo>
                  <a:lnTo>
                    <a:pt x="3633698" y="0"/>
                  </a:lnTo>
                  <a:close/>
                </a:path>
                <a:path w="5931534" h="831215">
                  <a:moveTo>
                    <a:pt x="3707803" y="764806"/>
                  </a:moveTo>
                  <a:lnTo>
                    <a:pt x="3705187" y="764806"/>
                  </a:lnTo>
                  <a:lnTo>
                    <a:pt x="3705187" y="831215"/>
                  </a:lnTo>
                  <a:lnTo>
                    <a:pt x="3707803" y="831215"/>
                  </a:lnTo>
                  <a:lnTo>
                    <a:pt x="3707803" y="764806"/>
                  </a:lnTo>
                  <a:close/>
                </a:path>
                <a:path w="5931534" h="831215">
                  <a:moveTo>
                    <a:pt x="3707803" y="0"/>
                  </a:moveTo>
                  <a:lnTo>
                    <a:pt x="3705187" y="0"/>
                  </a:lnTo>
                  <a:lnTo>
                    <a:pt x="3705187" y="468172"/>
                  </a:lnTo>
                  <a:lnTo>
                    <a:pt x="3707803" y="468172"/>
                  </a:lnTo>
                  <a:lnTo>
                    <a:pt x="3707803" y="0"/>
                  </a:lnTo>
                  <a:close/>
                </a:path>
                <a:path w="5931534" h="831215">
                  <a:moveTo>
                    <a:pt x="4004221" y="726440"/>
                  </a:moveTo>
                  <a:lnTo>
                    <a:pt x="4001592" y="726440"/>
                  </a:lnTo>
                  <a:lnTo>
                    <a:pt x="4001592" y="733183"/>
                  </a:lnTo>
                  <a:lnTo>
                    <a:pt x="4004221" y="733183"/>
                  </a:lnTo>
                  <a:lnTo>
                    <a:pt x="4004221" y="726440"/>
                  </a:lnTo>
                  <a:close/>
                </a:path>
                <a:path w="5931534" h="831215">
                  <a:moveTo>
                    <a:pt x="4004221" y="0"/>
                  </a:moveTo>
                  <a:lnTo>
                    <a:pt x="4001592" y="0"/>
                  </a:lnTo>
                  <a:lnTo>
                    <a:pt x="4001592" y="445262"/>
                  </a:lnTo>
                  <a:lnTo>
                    <a:pt x="4004221" y="445262"/>
                  </a:lnTo>
                  <a:lnTo>
                    <a:pt x="4004221" y="0"/>
                  </a:lnTo>
                  <a:close/>
                </a:path>
                <a:path w="5931534" h="831215">
                  <a:moveTo>
                    <a:pt x="4078313" y="726440"/>
                  </a:moveTo>
                  <a:lnTo>
                    <a:pt x="4075696" y="726440"/>
                  </a:lnTo>
                  <a:lnTo>
                    <a:pt x="4075696" y="733183"/>
                  </a:lnTo>
                  <a:lnTo>
                    <a:pt x="4078313" y="733183"/>
                  </a:lnTo>
                  <a:lnTo>
                    <a:pt x="4078313" y="726440"/>
                  </a:lnTo>
                  <a:close/>
                </a:path>
                <a:path w="5931534" h="831215">
                  <a:moveTo>
                    <a:pt x="4078313" y="0"/>
                  </a:moveTo>
                  <a:lnTo>
                    <a:pt x="4075696" y="0"/>
                  </a:lnTo>
                  <a:lnTo>
                    <a:pt x="4075696" y="445262"/>
                  </a:lnTo>
                  <a:lnTo>
                    <a:pt x="4078313" y="445262"/>
                  </a:lnTo>
                  <a:lnTo>
                    <a:pt x="4078313" y="0"/>
                  </a:lnTo>
                  <a:close/>
                </a:path>
                <a:path w="5931534" h="831215">
                  <a:moveTo>
                    <a:pt x="4152417" y="726440"/>
                  </a:moveTo>
                  <a:lnTo>
                    <a:pt x="4149801" y="726440"/>
                  </a:lnTo>
                  <a:lnTo>
                    <a:pt x="4149801" y="733183"/>
                  </a:lnTo>
                  <a:lnTo>
                    <a:pt x="4152417" y="733183"/>
                  </a:lnTo>
                  <a:lnTo>
                    <a:pt x="4152417" y="726440"/>
                  </a:lnTo>
                  <a:close/>
                </a:path>
                <a:path w="5931534" h="831215">
                  <a:moveTo>
                    <a:pt x="4152417" y="0"/>
                  </a:moveTo>
                  <a:lnTo>
                    <a:pt x="4149801" y="0"/>
                  </a:lnTo>
                  <a:lnTo>
                    <a:pt x="4149801" y="445262"/>
                  </a:lnTo>
                  <a:lnTo>
                    <a:pt x="4152417" y="445262"/>
                  </a:lnTo>
                  <a:lnTo>
                    <a:pt x="4152417" y="0"/>
                  </a:lnTo>
                  <a:close/>
                </a:path>
                <a:path w="5931534" h="831215">
                  <a:moveTo>
                    <a:pt x="4448835" y="726440"/>
                  </a:moveTo>
                  <a:lnTo>
                    <a:pt x="4446219" y="726440"/>
                  </a:lnTo>
                  <a:lnTo>
                    <a:pt x="4446219" y="733183"/>
                  </a:lnTo>
                  <a:lnTo>
                    <a:pt x="4448835" y="733183"/>
                  </a:lnTo>
                  <a:lnTo>
                    <a:pt x="4448835" y="726440"/>
                  </a:lnTo>
                  <a:close/>
                </a:path>
                <a:path w="5931534" h="831215">
                  <a:moveTo>
                    <a:pt x="4448835" y="0"/>
                  </a:moveTo>
                  <a:lnTo>
                    <a:pt x="4446219" y="0"/>
                  </a:lnTo>
                  <a:lnTo>
                    <a:pt x="4446219" y="445262"/>
                  </a:lnTo>
                  <a:lnTo>
                    <a:pt x="4448835" y="445262"/>
                  </a:lnTo>
                  <a:lnTo>
                    <a:pt x="4448835" y="0"/>
                  </a:lnTo>
                  <a:close/>
                </a:path>
                <a:path w="5931534" h="831215">
                  <a:moveTo>
                    <a:pt x="4522940" y="726440"/>
                  </a:moveTo>
                  <a:lnTo>
                    <a:pt x="4520323" y="726440"/>
                  </a:lnTo>
                  <a:lnTo>
                    <a:pt x="4520323" y="733183"/>
                  </a:lnTo>
                  <a:lnTo>
                    <a:pt x="4522940" y="733183"/>
                  </a:lnTo>
                  <a:lnTo>
                    <a:pt x="4522940" y="726440"/>
                  </a:lnTo>
                  <a:close/>
                </a:path>
                <a:path w="5931534" h="831215">
                  <a:moveTo>
                    <a:pt x="4522940" y="0"/>
                  </a:moveTo>
                  <a:lnTo>
                    <a:pt x="4520323" y="0"/>
                  </a:lnTo>
                  <a:lnTo>
                    <a:pt x="4520323" y="445262"/>
                  </a:lnTo>
                  <a:lnTo>
                    <a:pt x="4522940" y="445262"/>
                  </a:lnTo>
                  <a:lnTo>
                    <a:pt x="4522940" y="0"/>
                  </a:lnTo>
                  <a:close/>
                </a:path>
                <a:path w="5931534" h="831215">
                  <a:moveTo>
                    <a:pt x="4597044" y="726440"/>
                  </a:moveTo>
                  <a:lnTo>
                    <a:pt x="4594428" y="726440"/>
                  </a:lnTo>
                  <a:lnTo>
                    <a:pt x="4594428" y="733183"/>
                  </a:lnTo>
                  <a:lnTo>
                    <a:pt x="4597044" y="733183"/>
                  </a:lnTo>
                  <a:lnTo>
                    <a:pt x="4597044" y="726440"/>
                  </a:lnTo>
                  <a:close/>
                </a:path>
                <a:path w="5931534" h="831215">
                  <a:moveTo>
                    <a:pt x="4597044" y="0"/>
                  </a:moveTo>
                  <a:lnTo>
                    <a:pt x="4594428" y="0"/>
                  </a:lnTo>
                  <a:lnTo>
                    <a:pt x="4594428" y="445262"/>
                  </a:lnTo>
                  <a:lnTo>
                    <a:pt x="4597044" y="445262"/>
                  </a:lnTo>
                  <a:lnTo>
                    <a:pt x="4597044" y="0"/>
                  </a:lnTo>
                  <a:close/>
                </a:path>
                <a:path w="5931534" h="831215">
                  <a:moveTo>
                    <a:pt x="4893462" y="726440"/>
                  </a:moveTo>
                  <a:lnTo>
                    <a:pt x="4890846" y="726440"/>
                  </a:lnTo>
                  <a:lnTo>
                    <a:pt x="4890846" y="733183"/>
                  </a:lnTo>
                  <a:lnTo>
                    <a:pt x="4893462" y="733183"/>
                  </a:lnTo>
                  <a:lnTo>
                    <a:pt x="4893462" y="726440"/>
                  </a:lnTo>
                  <a:close/>
                </a:path>
                <a:path w="5931534" h="831215">
                  <a:moveTo>
                    <a:pt x="4893462" y="0"/>
                  </a:moveTo>
                  <a:lnTo>
                    <a:pt x="4890846" y="0"/>
                  </a:lnTo>
                  <a:lnTo>
                    <a:pt x="4890846" y="445262"/>
                  </a:lnTo>
                  <a:lnTo>
                    <a:pt x="4893462" y="445262"/>
                  </a:lnTo>
                  <a:lnTo>
                    <a:pt x="4893462" y="0"/>
                  </a:lnTo>
                  <a:close/>
                </a:path>
                <a:path w="5931534" h="831215">
                  <a:moveTo>
                    <a:pt x="4967567" y="726440"/>
                  </a:moveTo>
                  <a:lnTo>
                    <a:pt x="4964938" y="726440"/>
                  </a:lnTo>
                  <a:lnTo>
                    <a:pt x="4964938" y="733183"/>
                  </a:lnTo>
                  <a:lnTo>
                    <a:pt x="4967567" y="733183"/>
                  </a:lnTo>
                  <a:lnTo>
                    <a:pt x="4967567" y="726440"/>
                  </a:lnTo>
                  <a:close/>
                </a:path>
                <a:path w="5931534" h="831215">
                  <a:moveTo>
                    <a:pt x="4967567" y="0"/>
                  </a:moveTo>
                  <a:lnTo>
                    <a:pt x="4964938" y="0"/>
                  </a:lnTo>
                  <a:lnTo>
                    <a:pt x="4964938" y="445262"/>
                  </a:lnTo>
                  <a:lnTo>
                    <a:pt x="4967567" y="445262"/>
                  </a:lnTo>
                  <a:lnTo>
                    <a:pt x="4967567" y="0"/>
                  </a:lnTo>
                  <a:close/>
                </a:path>
                <a:path w="5931534" h="831215">
                  <a:moveTo>
                    <a:pt x="5041658" y="726440"/>
                  </a:moveTo>
                  <a:lnTo>
                    <a:pt x="5039042" y="726440"/>
                  </a:lnTo>
                  <a:lnTo>
                    <a:pt x="5039042" y="733183"/>
                  </a:lnTo>
                  <a:lnTo>
                    <a:pt x="5041658" y="733183"/>
                  </a:lnTo>
                  <a:lnTo>
                    <a:pt x="5041658" y="726440"/>
                  </a:lnTo>
                  <a:close/>
                </a:path>
                <a:path w="5931534" h="831215">
                  <a:moveTo>
                    <a:pt x="5041658" y="0"/>
                  </a:moveTo>
                  <a:lnTo>
                    <a:pt x="5039042" y="0"/>
                  </a:lnTo>
                  <a:lnTo>
                    <a:pt x="5039042" y="445262"/>
                  </a:lnTo>
                  <a:lnTo>
                    <a:pt x="5041658" y="445262"/>
                  </a:lnTo>
                  <a:lnTo>
                    <a:pt x="5041658" y="0"/>
                  </a:lnTo>
                  <a:close/>
                </a:path>
                <a:path w="5931534" h="831215">
                  <a:moveTo>
                    <a:pt x="5338076" y="0"/>
                  </a:moveTo>
                  <a:lnTo>
                    <a:pt x="5335460" y="0"/>
                  </a:lnTo>
                  <a:lnTo>
                    <a:pt x="5335460" y="831215"/>
                  </a:lnTo>
                  <a:lnTo>
                    <a:pt x="5338076" y="831215"/>
                  </a:lnTo>
                  <a:lnTo>
                    <a:pt x="5338076" y="0"/>
                  </a:lnTo>
                  <a:close/>
                </a:path>
                <a:path w="5931534" h="831215">
                  <a:moveTo>
                    <a:pt x="5412181" y="0"/>
                  </a:moveTo>
                  <a:lnTo>
                    <a:pt x="5409565" y="0"/>
                  </a:lnTo>
                  <a:lnTo>
                    <a:pt x="5409565" y="831215"/>
                  </a:lnTo>
                  <a:lnTo>
                    <a:pt x="5412181" y="831215"/>
                  </a:lnTo>
                  <a:lnTo>
                    <a:pt x="5412181" y="0"/>
                  </a:lnTo>
                  <a:close/>
                </a:path>
                <a:path w="5931534" h="831215">
                  <a:moveTo>
                    <a:pt x="5486285" y="0"/>
                  </a:moveTo>
                  <a:lnTo>
                    <a:pt x="5483669" y="0"/>
                  </a:lnTo>
                  <a:lnTo>
                    <a:pt x="5483669" y="831215"/>
                  </a:lnTo>
                  <a:lnTo>
                    <a:pt x="5486285" y="831215"/>
                  </a:lnTo>
                  <a:lnTo>
                    <a:pt x="5486285" y="0"/>
                  </a:lnTo>
                  <a:close/>
                </a:path>
                <a:path w="5931534" h="831215">
                  <a:moveTo>
                    <a:pt x="5782703" y="0"/>
                  </a:moveTo>
                  <a:lnTo>
                    <a:pt x="5780087" y="0"/>
                  </a:lnTo>
                  <a:lnTo>
                    <a:pt x="5780087" y="831215"/>
                  </a:lnTo>
                  <a:lnTo>
                    <a:pt x="5782703" y="831215"/>
                  </a:lnTo>
                  <a:lnTo>
                    <a:pt x="5782703" y="0"/>
                  </a:lnTo>
                  <a:close/>
                </a:path>
                <a:path w="5931534" h="831215">
                  <a:moveTo>
                    <a:pt x="5856808" y="0"/>
                  </a:moveTo>
                  <a:lnTo>
                    <a:pt x="5854192" y="0"/>
                  </a:lnTo>
                  <a:lnTo>
                    <a:pt x="5854192" y="831215"/>
                  </a:lnTo>
                  <a:lnTo>
                    <a:pt x="5856808" y="831215"/>
                  </a:lnTo>
                  <a:lnTo>
                    <a:pt x="5856808" y="0"/>
                  </a:lnTo>
                  <a:close/>
                </a:path>
                <a:path w="5931534" h="831215">
                  <a:moveTo>
                    <a:pt x="5930912" y="0"/>
                  </a:moveTo>
                  <a:lnTo>
                    <a:pt x="5928296" y="0"/>
                  </a:lnTo>
                  <a:lnTo>
                    <a:pt x="5928296" y="831215"/>
                  </a:lnTo>
                  <a:lnTo>
                    <a:pt x="5930912" y="831215"/>
                  </a:lnTo>
                  <a:lnTo>
                    <a:pt x="5930912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692050" y="5993996"/>
              <a:ext cx="447675" cy="831215"/>
            </a:xfrm>
            <a:custGeom>
              <a:avLst/>
              <a:gdLst/>
              <a:ahLst/>
              <a:cxnLst/>
              <a:rect l="l" t="t" r="r" b="b"/>
              <a:pathLst>
                <a:path w="447675" h="831215">
                  <a:moveTo>
                    <a:pt x="2628" y="823264"/>
                  </a:moveTo>
                  <a:lnTo>
                    <a:pt x="0" y="823264"/>
                  </a:lnTo>
                  <a:lnTo>
                    <a:pt x="0" y="831215"/>
                  </a:lnTo>
                  <a:lnTo>
                    <a:pt x="2628" y="831215"/>
                  </a:lnTo>
                  <a:lnTo>
                    <a:pt x="2628" y="823264"/>
                  </a:lnTo>
                  <a:close/>
                </a:path>
                <a:path w="447675" h="831215">
                  <a:moveTo>
                    <a:pt x="2628" y="0"/>
                  </a:moveTo>
                  <a:lnTo>
                    <a:pt x="0" y="0"/>
                  </a:lnTo>
                  <a:lnTo>
                    <a:pt x="0" y="480364"/>
                  </a:lnTo>
                  <a:lnTo>
                    <a:pt x="2628" y="480364"/>
                  </a:lnTo>
                  <a:lnTo>
                    <a:pt x="2628" y="0"/>
                  </a:lnTo>
                  <a:close/>
                </a:path>
                <a:path w="447675" h="831215">
                  <a:moveTo>
                    <a:pt x="447243" y="0"/>
                  </a:moveTo>
                  <a:lnTo>
                    <a:pt x="444627" y="0"/>
                  </a:lnTo>
                  <a:lnTo>
                    <a:pt x="444627" y="831215"/>
                  </a:lnTo>
                  <a:lnTo>
                    <a:pt x="447243" y="831215"/>
                  </a:lnTo>
                  <a:lnTo>
                    <a:pt x="447243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484454" y="5993993"/>
              <a:ext cx="6365240" cy="831215"/>
            </a:xfrm>
            <a:custGeom>
              <a:avLst/>
              <a:gdLst/>
              <a:ahLst/>
              <a:cxnLst/>
              <a:rect l="l" t="t" r="r" b="b"/>
              <a:pathLst>
                <a:path w="6365240" h="831215">
                  <a:moveTo>
                    <a:pt x="0" y="831207"/>
                  </a:moveTo>
                  <a:lnTo>
                    <a:pt x="6364805" y="831207"/>
                  </a:lnTo>
                  <a:lnTo>
                    <a:pt x="6364805" y="0"/>
                  </a:lnTo>
                  <a:lnTo>
                    <a:pt x="0" y="0"/>
                  </a:lnTo>
                  <a:lnTo>
                    <a:pt x="0" y="831207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484454" y="5940809"/>
              <a:ext cx="6365240" cy="42545"/>
            </a:xfrm>
            <a:custGeom>
              <a:avLst/>
              <a:gdLst/>
              <a:ahLst/>
              <a:cxnLst/>
              <a:rect l="l" t="t" r="r" b="b"/>
              <a:pathLst>
                <a:path w="6365240" h="42545">
                  <a:moveTo>
                    <a:pt x="6364805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6364805" y="42430"/>
                  </a:lnTo>
                  <a:lnTo>
                    <a:pt x="6364805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84454" y="5940809"/>
              <a:ext cx="6365240" cy="42545"/>
            </a:xfrm>
            <a:custGeom>
              <a:avLst/>
              <a:gdLst/>
              <a:ahLst/>
              <a:cxnLst/>
              <a:rect l="l" t="t" r="r" b="b"/>
              <a:pathLst>
                <a:path w="6365240" h="42545">
                  <a:moveTo>
                    <a:pt x="0" y="42430"/>
                  </a:moveTo>
                  <a:lnTo>
                    <a:pt x="6364805" y="42430"/>
                  </a:lnTo>
                  <a:lnTo>
                    <a:pt x="6364805" y="0"/>
                  </a:lnTo>
                  <a:lnTo>
                    <a:pt x="0" y="0"/>
                  </a:lnTo>
                  <a:lnTo>
                    <a:pt x="0" y="42430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95805" y="6474357"/>
              <a:ext cx="2377440" cy="342900"/>
            </a:xfrm>
            <a:custGeom>
              <a:avLst/>
              <a:gdLst/>
              <a:ahLst/>
              <a:cxnLst/>
              <a:rect l="l" t="t" r="r" b="b"/>
              <a:pathLst>
                <a:path w="2377440" h="342900">
                  <a:moveTo>
                    <a:pt x="2376981" y="0"/>
                  </a:moveTo>
                  <a:lnTo>
                    <a:pt x="0" y="0"/>
                  </a:lnTo>
                  <a:lnTo>
                    <a:pt x="0" y="342895"/>
                  </a:lnTo>
                  <a:lnTo>
                    <a:pt x="2376981" y="342895"/>
                  </a:lnTo>
                  <a:lnTo>
                    <a:pt x="2376981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495805" y="6474357"/>
              <a:ext cx="2377440" cy="342900"/>
            </a:xfrm>
            <a:custGeom>
              <a:avLst/>
              <a:gdLst/>
              <a:ahLst/>
              <a:cxnLst/>
              <a:rect l="l" t="t" r="r" b="b"/>
              <a:pathLst>
                <a:path w="2377440" h="342900">
                  <a:moveTo>
                    <a:pt x="0" y="342895"/>
                  </a:moveTo>
                  <a:lnTo>
                    <a:pt x="2376981" y="342895"/>
                  </a:lnTo>
                  <a:lnTo>
                    <a:pt x="2376981" y="0"/>
                  </a:lnTo>
                  <a:lnTo>
                    <a:pt x="0" y="0"/>
                  </a:lnTo>
                  <a:lnTo>
                    <a:pt x="0" y="342895"/>
                  </a:lnTo>
                  <a:close/>
                </a:path>
              </a:pathLst>
            </a:custGeom>
            <a:ln w="20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2500529" y="6579320"/>
            <a:ext cx="259079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agent</a:t>
            </a:r>
            <a:r>
              <a:rPr sz="30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dirty="0">
                <a:solidFill>
                  <a:srgbClr val="FFFFFF"/>
                </a:solidFill>
                <a:latin typeface="Renault Group"/>
                <a:cs typeface="Renault Group"/>
              </a:rPr>
              <a:t>Grand</a:t>
            </a:r>
            <a:r>
              <a:rPr sz="300" b="1" spc="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300">
              <a:latin typeface="Renault Group"/>
              <a:cs typeface="Renault Group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408843" y="4766549"/>
            <a:ext cx="7569834" cy="2968625"/>
            <a:chOff x="8408843" y="4766549"/>
            <a:chExt cx="7569834" cy="2968625"/>
          </a:xfrm>
        </p:grpSpPr>
        <p:sp>
          <p:nvSpPr>
            <p:cNvPr id="19" name="object 19"/>
            <p:cNvSpPr/>
            <p:nvPr/>
          </p:nvSpPr>
          <p:spPr>
            <a:xfrm>
              <a:off x="12481555" y="6608642"/>
              <a:ext cx="13335" cy="71120"/>
            </a:xfrm>
            <a:custGeom>
              <a:avLst/>
              <a:gdLst/>
              <a:ahLst/>
              <a:cxnLst/>
              <a:rect l="l" t="t" r="r" b="b"/>
              <a:pathLst>
                <a:path w="13334" h="71120">
                  <a:moveTo>
                    <a:pt x="13110" y="0"/>
                  </a:moveTo>
                  <a:lnTo>
                    <a:pt x="0" y="0"/>
                  </a:lnTo>
                  <a:lnTo>
                    <a:pt x="0" y="70995"/>
                  </a:lnTo>
                  <a:lnTo>
                    <a:pt x="13110" y="70995"/>
                  </a:lnTo>
                  <a:lnTo>
                    <a:pt x="131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780423" y="5968697"/>
              <a:ext cx="315595" cy="1761489"/>
            </a:xfrm>
            <a:custGeom>
              <a:avLst/>
              <a:gdLst/>
              <a:ahLst/>
              <a:cxnLst/>
              <a:rect l="l" t="t" r="r" b="b"/>
              <a:pathLst>
                <a:path w="315595" h="1761490">
                  <a:moveTo>
                    <a:pt x="43040" y="60858"/>
                  </a:moveTo>
                  <a:lnTo>
                    <a:pt x="0" y="60858"/>
                  </a:lnTo>
                  <a:lnTo>
                    <a:pt x="0" y="1760931"/>
                  </a:lnTo>
                  <a:lnTo>
                    <a:pt x="43040" y="1760931"/>
                  </a:lnTo>
                  <a:lnTo>
                    <a:pt x="43040" y="60858"/>
                  </a:lnTo>
                  <a:close/>
                </a:path>
                <a:path w="315595" h="1761490">
                  <a:moveTo>
                    <a:pt x="315379" y="0"/>
                  </a:moveTo>
                  <a:lnTo>
                    <a:pt x="46748" y="0"/>
                  </a:lnTo>
                  <a:lnTo>
                    <a:pt x="46748" y="267246"/>
                  </a:lnTo>
                  <a:lnTo>
                    <a:pt x="315379" y="267246"/>
                  </a:lnTo>
                  <a:lnTo>
                    <a:pt x="3153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05714" y="6029293"/>
              <a:ext cx="111572" cy="14603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9827177" y="6272385"/>
              <a:ext cx="269240" cy="267335"/>
            </a:xfrm>
            <a:custGeom>
              <a:avLst/>
              <a:gdLst/>
              <a:ahLst/>
              <a:cxnLst/>
              <a:rect l="l" t="t" r="r" b="b"/>
              <a:pathLst>
                <a:path w="269240" h="267334">
                  <a:moveTo>
                    <a:pt x="268632" y="0"/>
                  </a:moveTo>
                  <a:lnTo>
                    <a:pt x="0" y="0"/>
                  </a:lnTo>
                  <a:lnTo>
                    <a:pt x="0" y="267239"/>
                  </a:lnTo>
                  <a:lnTo>
                    <a:pt x="268632" y="267239"/>
                  </a:lnTo>
                  <a:lnTo>
                    <a:pt x="26863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863404" y="6395163"/>
              <a:ext cx="210185" cy="22225"/>
            </a:xfrm>
            <a:custGeom>
              <a:avLst/>
              <a:gdLst/>
              <a:ahLst/>
              <a:cxnLst/>
              <a:rect l="l" t="t" r="r" b="b"/>
              <a:pathLst>
                <a:path w="210184" h="22225">
                  <a:moveTo>
                    <a:pt x="41516" y="10591"/>
                  </a:moveTo>
                  <a:lnTo>
                    <a:pt x="41313" y="10071"/>
                  </a:lnTo>
                  <a:lnTo>
                    <a:pt x="31699" y="177"/>
                  </a:lnTo>
                  <a:lnTo>
                    <a:pt x="31165" y="0"/>
                  </a:lnTo>
                  <a:lnTo>
                    <a:pt x="0" y="0"/>
                  </a:lnTo>
                  <a:lnTo>
                    <a:pt x="0" y="7264"/>
                  </a:lnTo>
                  <a:lnTo>
                    <a:pt x="27381" y="7442"/>
                  </a:lnTo>
                  <a:lnTo>
                    <a:pt x="27736" y="7581"/>
                  </a:lnTo>
                  <a:lnTo>
                    <a:pt x="31292" y="10782"/>
                  </a:lnTo>
                  <a:lnTo>
                    <a:pt x="31292" y="11214"/>
                  </a:lnTo>
                  <a:lnTo>
                    <a:pt x="30988" y="11557"/>
                  </a:lnTo>
                  <a:lnTo>
                    <a:pt x="27736" y="14427"/>
                  </a:lnTo>
                  <a:lnTo>
                    <a:pt x="27381" y="14566"/>
                  </a:lnTo>
                  <a:lnTo>
                    <a:pt x="0" y="14744"/>
                  </a:lnTo>
                  <a:lnTo>
                    <a:pt x="0" y="22009"/>
                  </a:lnTo>
                  <a:lnTo>
                    <a:pt x="31165" y="22009"/>
                  </a:lnTo>
                  <a:lnTo>
                    <a:pt x="31699" y="21831"/>
                  </a:lnTo>
                  <a:lnTo>
                    <a:pt x="41313" y="11925"/>
                  </a:lnTo>
                  <a:lnTo>
                    <a:pt x="41516" y="11430"/>
                  </a:lnTo>
                  <a:lnTo>
                    <a:pt x="41516" y="10591"/>
                  </a:lnTo>
                  <a:close/>
                </a:path>
                <a:path w="210184" h="22225">
                  <a:moveTo>
                    <a:pt x="90157" y="21704"/>
                  </a:moveTo>
                  <a:lnTo>
                    <a:pt x="68630" y="101"/>
                  </a:lnTo>
                  <a:lnTo>
                    <a:pt x="68364" y="0"/>
                  </a:lnTo>
                  <a:lnTo>
                    <a:pt x="67894" y="0"/>
                  </a:lnTo>
                  <a:lnTo>
                    <a:pt x="67424" y="0"/>
                  </a:lnTo>
                  <a:lnTo>
                    <a:pt x="67144" y="101"/>
                  </a:lnTo>
                  <a:lnTo>
                    <a:pt x="45631" y="21704"/>
                  </a:lnTo>
                  <a:lnTo>
                    <a:pt x="45732" y="22009"/>
                  </a:lnTo>
                  <a:lnTo>
                    <a:pt x="56337" y="22009"/>
                  </a:lnTo>
                  <a:lnTo>
                    <a:pt x="67449" y="10490"/>
                  </a:lnTo>
                  <a:lnTo>
                    <a:pt x="67614" y="10401"/>
                  </a:lnTo>
                  <a:lnTo>
                    <a:pt x="68160" y="10401"/>
                  </a:lnTo>
                  <a:lnTo>
                    <a:pt x="68554" y="10718"/>
                  </a:lnTo>
                  <a:lnTo>
                    <a:pt x="79438" y="22009"/>
                  </a:lnTo>
                  <a:lnTo>
                    <a:pt x="90043" y="22009"/>
                  </a:lnTo>
                  <a:lnTo>
                    <a:pt x="90157" y="21704"/>
                  </a:lnTo>
                  <a:close/>
                </a:path>
                <a:path w="210184" h="22225">
                  <a:moveTo>
                    <a:pt x="135953" y="0"/>
                  </a:moveTo>
                  <a:lnTo>
                    <a:pt x="104787" y="0"/>
                  </a:lnTo>
                  <a:lnTo>
                    <a:pt x="104254" y="177"/>
                  </a:lnTo>
                  <a:lnTo>
                    <a:pt x="94640" y="10071"/>
                  </a:lnTo>
                  <a:lnTo>
                    <a:pt x="94437" y="10591"/>
                  </a:lnTo>
                  <a:lnTo>
                    <a:pt x="94437" y="11430"/>
                  </a:lnTo>
                  <a:lnTo>
                    <a:pt x="94640" y="11925"/>
                  </a:lnTo>
                  <a:lnTo>
                    <a:pt x="104254" y="21831"/>
                  </a:lnTo>
                  <a:lnTo>
                    <a:pt x="104787" y="22009"/>
                  </a:lnTo>
                  <a:lnTo>
                    <a:pt x="135953" y="22009"/>
                  </a:lnTo>
                  <a:lnTo>
                    <a:pt x="135953" y="14744"/>
                  </a:lnTo>
                  <a:lnTo>
                    <a:pt x="108572" y="14566"/>
                  </a:lnTo>
                  <a:lnTo>
                    <a:pt x="108216" y="14427"/>
                  </a:lnTo>
                  <a:lnTo>
                    <a:pt x="104965" y="11557"/>
                  </a:lnTo>
                  <a:lnTo>
                    <a:pt x="104673" y="11214"/>
                  </a:lnTo>
                  <a:lnTo>
                    <a:pt x="104673" y="10782"/>
                  </a:lnTo>
                  <a:lnTo>
                    <a:pt x="108216" y="7581"/>
                  </a:lnTo>
                  <a:lnTo>
                    <a:pt x="108572" y="7442"/>
                  </a:lnTo>
                  <a:lnTo>
                    <a:pt x="135953" y="7264"/>
                  </a:lnTo>
                  <a:lnTo>
                    <a:pt x="135953" y="0"/>
                  </a:lnTo>
                  <a:close/>
                </a:path>
                <a:path w="210184" h="22225">
                  <a:moveTo>
                    <a:pt x="156933" y="0"/>
                  </a:moveTo>
                  <a:lnTo>
                    <a:pt x="148526" y="0"/>
                  </a:lnTo>
                  <a:lnTo>
                    <a:pt x="148526" y="22021"/>
                  </a:lnTo>
                  <a:lnTo>
                    <a:pt x="156933" y="22021"/>
                  </a:lnTo>
                  <a:lnTo>
                    <a:pt x="156933" y="0"/>
                  </a:lnTo>
                  <a:close/>
                </a:path>
                <a:path w="210184" h="22225">
                  <a:moveTo>
                    <a:pt x="209562" y="21704"/>
                  </a:moveTo>
                  <a:lnTo>
                    <a:pt x="188036" y="101"/>
                  </a:lnTo>
                  <a:lnTo>
                    <a:pt x="187769" y="0"/>
                  </a:lnTo>
                  <a:lnTo>
                    <a:pt x="187299" y="0"/>
                  </a:lnTo>
                  <a:lnTo>
                    <a:pt x="186829" y="0"/>
                  </a:lnTo>
                  <a:lnTo>
                    <a:pt x="186550" y="101"/>
                  </a:lnTo>
                  <a:lnTo>
                    <a:pt x="165036" y="21704"/>
                  </a:lnTo>
                  <a:lnTo>
                    <a:pt x="165138" y="22009"/>
                  </a:lnTo>
                  <a:lnTo>
                    <a:pt x="175742" y="22009"/>
                  </a:lnTo>
                  <a:lnTo>
                    <a:pt x="186855" y="10490"/>
                  </a:lnTo>
                  <a:lnTo>
                    <a:pt x="187020" y="10401"/>
                  </a:lnTo>
                  <a:lnTo>
                    <a:pt x="187566" y="10401"/>
                  </a:lnTo>
                  <a:lnTo>
                    <a:pt x="187960" y="10718"/>
                  </a:lnTo>
                  <a:lnTo>
                    <a:pt x="198843" y="22009"/>
                  </a:lnTo>
                  <a:lnTo>
                    <a:pt x="209448" y="22009"/>
                  </a:lnTo>
                  <a:lnTo>
                    <a:pt x="209562" y="217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889195" y="7065110"/>
              <a:ext cx="8255" cy="657860"/>
            </a:xfrm>
            <a:custGeom>
              <a:avLst/>
              <a:gdLst/>
              <a:ahLst/>
              <a:cxnLst/>
              <a:rect l="l" t="t" r="r" b="b"/>
              <a:pathLst>
                <a:path w="8254" h="657859">
                  <a:moveTo>
                    <a:pt x="0" y="657235"/>
                  </a:moveTo>
                  <a:lnTo>
                    <a:pt x="7916" y="657235"/>
                  </a:lnTo>
                  <a:lnTo>
                    <a:pt x="7916" y="0"/>
                  </a:lnTo>
                  <a:lnTo>
                    <a:pt x="0" y="0"/>
                  </a:lnTo>
                  <a:lnTo>
                    <a:pt x="0" y="657235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808765" y="7052817"/>
              <a:ext cx="80645" cy="664210"/>
            </a:xfrm>
            <a:custGeom>
              <a:avLst/>
              <a:gdLst/>
              <a:ahLst/>
              <a:cxnLst/>
              <a:rect l="l" t="t" r="r" b="b"/>
              <a:pathLst>
                <a:path w="80645" h="664209">
                  <a:moveTo>
                    <a:pt x="80430" y="0"/>
                  </a:moveTo>
                  <a:lnTo>
                    <a:pt x="0" y="0"/>
                  </a:lnTo>
                  <a:lnTo>
                    <a:pt x="0" y="663843"/>
                  </a:lnTo>
                  <a:lnTo>
                    <a:pt x="80430" y="663843"/>
                  </a:lnTo>
                  <a:lnTo>
                    <a:pt x="804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808765" y="7052817"/>
              <a:ext cx="80645" cy="664210"/>
            </a:xfrm>
            <a:custGeom>
              <a:avLst/>
              <a:gdLst/>
              <a:ahLst/>
              <a:cxnLst/>
              <a:rect l="l" t="t" r="r" b="b"/>
              <a:pathLst>
                <a:path w="80645" h="664209">
                  <a:moveTo>
                    <a:pt x="0" y="663843"/>
                  </a:moveTo>
                  <a:lnTo>
                    <a:pt x="80430" y="663843"/>
                  </a:lnTo>
                  <a:lnTo>
                    <a:pt x="80430" y="0"/>
                  </a:lnTo>
                  <a:lnTo>
                    <a:pt x="0" y="0"/>
                  </a:lnTo>
                  <a:lnTo>
                    <a:pt x="0" y="6638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437667" y="4784350"/>
              <a:ext cx="443230" cy="1471930"/>
            </a:xfrm>
            <a:custGeom>
              <a:avLst/>
              <a:gdLst/>
              <a:ahLst/>
              <a:cxnLst/>
              <a:rect l="l" t="t" r="r" b="b"/>
              <a:pathLst>
                <a:path w="443229" h="1471929">
                  <a:moveTo>
                    <a:pt x="443232" y="0"/>
                  </a:moveTo>
                  <a:lnTo>
                    <a:pt x="0" y="0"/>
                  </a:lnTo>
                  <a:lnTo>
                    <a:pt x="0" y="1471469"/>
                  </a:lnTo>
                  <a:lnTo>
                    <a:pt x="443232" y="1471469"/>
                  </a:lnTo>
                  <a:lnTo>
                    <a:pt x="443232" y="0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07810" y="5859732"/>
              <a:ext cx="122253" cy="23065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07810" y="5589583"/>
              <a:ext cx="122253" cy="247312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07810" y="5335114"/>
              <a:ext cx="122253" cy="23065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8607806" y="5218588"/>
              <a:ext cx="122555" cy="46990"/>
            </a:xfrm>
            <a:custGeom>
              <a:avLst/>
              <a:gdLst/>
              <a:ahLst/>
              <a:cxnLst/>
              <a:rect l="l" t="t" r="r" b="b"/>
              <a:pathLst>
                <a:path w="122554" h="46989">
                  <a:moveTo>
                    <a:pt x="122253" y="0"/>
                  </a:moveTo>
                  <a:lnTo>
                    <a:pt x="0" y="0"/>
                  </a:lnTo>
                  <a:lnTo>
                    <a:pt x="0" y="46733"/>
                  </a:lnTo>
                  <a:lnTo>
                    <a:pt x="122253" y="46733"/>
                  </a:lnTo>
                  <a:lnTo>
                    <a:pt x="122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607809" y="4926253"/>
              <a:ext cx="122253" cy="247312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11383" y="4775858"/>
              <a:ext cx="30723" cy="295650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8411383" y="4775857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08933" y="4766549"/>
              <a:ext cx="475086" cy="26712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8705546" y="4776225"/>
              <a:ext cx="262255" cy="1489710"/>
            </a:xfrm>
            <a:custGeom>
              <a:avLst/>
              <a:gdLst/>
              <a:ahLst/>
              <a:cxnLst/>
              <a:rect l="l" t="t" r="r" b="b"/>
              <a:pathLst>
                <a:path w="262254" h="1489710">
                  <a:moveTo>
                    <a:pt x="0" y="1489291"/>
                  </a:moveTo>
                  <a:lnTo>
                    <a:pt x="261951" y="1489291"/>
                  </a:lnTo>
                  <a:lnTo>
                    <a:pt x="261951" y="0"/>
                  </a:lnTo>
                  <a:lnTo>
                    <a:pt x="0" y="0"/>
                  </a:lnTo>
                  <a:lnTo>
                    <a:pt x="0" y="1489291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705545" y="4776231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26" y="853528"/>
                  </a:moveTo>
                  <a:lnTo>
                    <a:pt x="0" y="706932"/>
                  </a:lnTo>
                  <a:lnTo>
                    <a:pt x="0" y="815835"/>
                  </a:lnTo>
                  <a:lnTo>
                    <a:pt x="20828" y="853528"/>
                  </a:lnTo>
                  <a:lnTo>
                    <a:pt x="0" y="891222"/>
                  </a:lnTo>
                  <a:lnTo>
                    <a:pt x="0" y="1000125"/>
                  </a:lnTo>
                  <a:lnTo>
                    <a:pt x="81026" y="853528"/>
                  </a:lnTo>
                  <a:close/>
                </a:path>
                <a:path w="453390" h="1489710">
                  <a:moveTo>
                    <a:pt x="201396" y="853528"/>
                  </a:moveTo>
                  <a:lnTo>
                    <a:pt x="0" y="489153"/>
                  </a:lnTo>
                  <a:lnTo>
                    <a:pt x="0" y="598068"/>
                  </a:lnTo>
                  <a:lnTo>
                    <a:pt x="141198" y="853528"/>
                  </a:lnTo>
                  <a:lnTo>
                    <a:pt x="0" y="1109002"/>
                  </a:lnTo>
                  <a:lnTo>
                    <a:pt x="0" y="1217904"/>
                  </a:lnTo>
                  <a:lnTo>
                    <a:pt x="201396" y="853528"/>
                  </a:lnTo>
                  <a:close/>
                </a:path>
                <a:path w="453390" h="1489710">
                  <a:moveTo>
                    <a:pt x="452869" y="942428"/>
                  </a:moveTo>
                  <a:lnTo>
                    <a:pt x="449351" y="948778"/>
                  </a:lnTo>
                  <a:lnTo>
                    <a:pt x="452869" y="955141"/>
                  </a:lnTo>
                  <a:lnTo>
                    <a:pt x="452869" y="942428"/>
                  </a:lnTo>
                  <a:close/>
                </a:path>
                <a:path w="453390" h="1489710">
                  <a:moveTo>
                    <a:pt x="452869" y="779068"/>
                  </a:moveTo>
                  <a:lnTo>
                    <a:pt x="253733" y="1139367"/>
                  </a:lnTo>
                  <a:lnTo>
                    <a:pt x="389166" y="1384414"/>
                  </a:lnTo>
                  <a:lnTo>
                    <a:pt x="419265" y="1329956"/>
                  </a:lnTo>
                  <a:lnTo>
                    <a:pt x="313931" y="1139367"/>
                  </a:lnTo>
                  <a:lnTo>
                    <a:pt x="452869" y="887971"/>
                  </a:lnTo>
                  <a:lnTo>
                    <a:pt x="452869" y="779068"/>
                  </a:lnTo>
                  <a:close/>
                </a:path>
                <a:path w="453390" h="1489710">
                  <a:moveTo>
                    <a:pt x="452882" y="561695"/>
                  </a:moveTo>
                  <a:lnTo>
                    <a:pt x="344233" y="758228"/>
                  </a:lnTo>
                  <a:lnTo>
                    <a:pt x="344030" y="758228"/>
                  </a:lnTo>
                  <a:lnTo>
                    <a:pt x="133362" y="1139367"/>
                  </a:lnTo>
                  <a:lnTo>
                    <a:pt x="326783" y="1489290"/>
                  </a:lnTo>
                  <a:lnTo>
                    <a:pt x="421474" y="1489290"/>
                  </a:lnTo>
                  <a:lnTo>
                    <a:pt x="434314" y="1466062"/>
                  </a:lnTo>
                  <a:lnTo>
                    <a:pt x="452869" y="1432483"/>
                  </a:lnTo>
                  <a:lnTo>
                    <a:pt x="452869" y="1323594"/>
                  </a:lnTo>
                  <a:lnTo>
                    <a:pt x="374129" y="1466062"/>
                  </a:lnTo>
                  <a:lnTo>
                    <a:pt x="193560" y="1139367"/>
                  </a:lnTo>
                  <a:lnTo>
                    <a:pt x="403720" y="759117"/>
                  </a:lnTo>
                  <a:lnTo>
                    <a:pt x="403948" y="759117"/>
                  </a:lnTo>
                  <a:lnTo>
                    <a:pt x="452882" y="670598"/>
                  </a:lnTo>
                  <a:lnTo>
                    <a:pt x="452882" y="561695"/>
                  </a:lnTo>
                  <a:close/>
                </a:path>
                <a:path w="453390" h="1489710">
                  <a:moveTo>
                    <a:pt x="452882" y="303123"/>
                  </a:moveTo>
                  <a:lnTo>
                    <a:pt x="358813" y="132930"/>
                  </a:lnTo>
                  <a:lnTo>
                    <a:pt x="328714" y="187388"/>
                  </a:lnTo>
                  <a:lnTo>
                    <a:pt x="434047" y="377977"/>
                  </a:lnTo>
                  <a:lnTo>
                    <a:pt x="253479" y="704672"/>
                  </a:lnTo>
                  <a:lnTo>
                    <a:pt x="72910" y="377977"/>
                  </a:lnTo>
                  <a:lnTo>
                    <a:pt x="281813" y="0"/>
                  </a:lnTo>
                  <a:lnTo>
                    <a:pt x="221627" y="0"/>
                  </a:lnTo>
                  <a:lnTo>
                    <a:pt x="12725" y="377977"/>
                  </a:lnTo>
                  <a:lnTo>
                    <a:pt x="223393" y="759117"/>
                  </a:lnTo>
                  <a:lnTo>
                    <a:pt x="283578" y="759117"/>
                  </a:lnTo>
                  <a:lnTo>
                    <a:pt x="313677" y="704672"/>
                  </a:lnTo>
                  <a:lnTo>
                    <a:pt x="452882" y="452831"/>
                  </a:lnTo>
                  <a:lnTo>
                    <a:pt x="452882" y="303123"/>
                  </a:lnTo>
                  <a:close/>
                </a:path>
                <a:path w="453390" h="1489710">
                  <a:moveTo>
                    <a:pt x="452882" y="85344"/>
                  </a:moveTo>
                  <a:lnTo>
                    <a:pt x="434047" y="51269"/>
                  </a:lnTo>
                  <a:lnTo>
                    <a:pt x="405701" y="0"/>
                  </a:lnTo>
                  <a:lnTo>
                    <a:pt x="341998" y="0"/>
                  </a:lnTo>
                  <a:lnTo>
                    <a:pt x="133083" y="377977"/>
                  </a:lnTo>
                  <a:lnTo>
                    <a:pt x="268528" y="622998"/>
                  </a:lnTo>
                  <a:lnTo>
                    <a:pt x="298627" y="568566"/>
                  </a:lnTo>
                  <a:lnTo>
                    <a:pt x="193268" y="377977"/>
                  </a:lnTo>
                  <a:lnTo>
                    <a:pt x="373849" y="51269"/>
                  </a:lnTo>
                  <a:lnTo>
                    <a:pt x="452882" y="194246"/>
                  </a:lnTo>
                  <a:lnTo>
                    <a:pt x="452882" y="853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81492" y="4775858"/>
              <a:ext cx="30733" cy="2956509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8681495" y="4775857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79053" y="4766549"/>
              <a:ext cx="475086" cy="26712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8967498" y="4776225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452876" y="0"/>
                  </a:moveTo>
                  <a:lnTo>
                    <a:pt x="0" y="0"/>
                  </a:lnTo>
                  <a:lnTo>
                    <a:pt x="0" y="1489291"/>
                  </a:lnTo>
                  <a:lnTo>
                    <a:pt x="452876" y="1489291"/>
                  </a:lnTo>
                  <a:lnTo>
                    <a:pt x="452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967496" y="4776231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13" y="853528"/>
                  </a:moveTo>
                  <a:lnTo>
                    <a:pt x="0" y="706945"/>
                  </a:lnTo>
                  <a:lnTo>
                    <a:pt x="0" y="815848"/>
                  </a:lnTo>
                  <a:lnTo>
                    <a:pt x="20828" y="853528"/>
                  </a:lnTo>
                  <a:lnTo>
                    <a:pt x="0" y="891222"/>
                  </a:lnTo>
                  <a:lnTo>
                    <a:pt x="0" y="1000112"/>
                  </a:lnTo>
                  <a:lnTo>
                    <a:pt x="81013" y="853528"/>
                  </a:lnTo>
                  <a:close/>
                </a:path>
                <a:path w="453390" h="1489710">
                  <a:moveTo>
                    <a:pt x="201383" y="853528"/>
                  </a:moveTo>
                  <a:lnTo>
                    <a:pt x="0" y="489165"/>
                  </a:lnTo>
                  <a:lnTo>
                    <a:pt x="0" y="598068"/>
                  </a:lnTo>
                  <a:lnTo>
                    <a:pt x="141198" y="853528"/>
                  </a:lnTo>
                  <a:lnTo>
                    <a:pt x="0" y="1108976"/>
                  </a:lnTo>
                  <a:lnTo>
                    <a:pt x="0" y="1217879"/>
                  </a:lnTo>
                  <a:lnTo>
                    <a:pt x="201383" y="853528"/>
                  </a:lnTo>
                  <a:close/>
                </a:path>
                <a:path w="453390" h="1489710">
                  <a:moveTo>
                    <a:pt x="452869" y="942428"/>
                  </a:moveTo>
                  <a:lnTo>
                    <a:pt x="449351" y="948778"/>
                  </a:lnTo>
                  <a:lnTo>
                    <a:pt x="452869" y="955141"/>
                  </a:lnTo>
                  <a:lnTo>
                    <a:pt x="452869" y="942428"/>
                  </a:lnTo>
                  <a:close/>
                </a:path>
                <a:path w="453390" h="1489710">
                  <a:moveTo>
                    <a:pt x="452869" y="779068"/>
                  </a:moveTo>
                  <a:lnTo>
                    <a:pt x="253733" y="1139367"/>
                  </a:lnTo>
                  <a:lnTo>
                    <a:pt x="389166" y="1384414"/>
                  </a:lnTo>
                  <a:lnTo>
                    <a:pt x="419265" y="1329956"/>
                  </a:lnTo>
                  <a:lnTo>
                    <a:pt x="313931" y="1139367"/>
                  </a:lnTo>
                  <a:lnTo>
                    <a:pt x="452869" y="887971"/>
                  </a:lnTo>
                  <a:lnTo>
                    <a:pt x="452869" y="779068"/>
                  </a:lnTo>
                  <a:close/>
                </a:path>
                <a:path w="453390" h="1489710">
                  <a:moveTo>
                    <a:pt x="452869" y="561708"/>
                  </a:moveTo>
                  <a:lnTo>
                    <a:pt x="344246" y="758228"/>
                  </a:lnTo>
                  <a:lnTo>
                    <a:pt x="344030" y="758228"/>
                  </a:lnTo>
                  <a:lnTo>
                    <a:pt x="133362" y="1139367"/>
                  </a:lnTo>
                  <a:lnTo>
                    <a:pt x="326771" y="1489290"/>
                  </a:lnTo>
                  <a:lnTo>
                    <a:pt x="421474" y="1489290"/>
                  </a:lnTo>
                  <a:lnTo>
                    <a:pt x="434314" y="1466062"/>
                  </a:lnTo>
                  <a:lnTo>
                    <a:pt x="452869" y="1432496"/>
                  </a:lnTo>
                  <a:lnTo>
                    <a:pt x="452869" y="1323594"/>
                  </a:lnTo>
                  <a:lnTo>
                    <a:pt x="374129" y="1466062"/>
                  </a:lnTo>
                  <a:lnTo>
                    <a:pt x="193560" y="1139367"/>
                  </a:lnTo>
                  <a:lnTo>
                    <a:pt x="403720" y="759117"/>
                  </a:lnTo>
                  <a:lnTo>
                    <a:pt x="403936" y="759117"/>
                  </a:lnTo>
                  <a:lnTo>
                    <a:pt x="452869" y="670598"/>
                  </a:lnTo>
                  <a:lnTo>
                    <a:pt x="452869" y="561708"/>
                  </a:lnTo>
                  <a:close/>
                </a:path>
                <a:path w="453390" h="1489710">
                  <a:moveTo>
                    <a:pt x="452869" y="303123"/>
                  </a:moveTo>
                  <a:lnTo>
                    <a:pt x="358813" y="132930"/>
                  </a:lnTo>
                  <a:lnTo>
                    <a:pt x="328714" y="187388"/>
                  </a:lnTo>
                  <a:lnTo>
                    <a:pt x="434060" y="377977"/>
                  </a:lnTo>
                  <a:lnTo>
                    <a:pt x="253492" y="704672"/>
                  </a:lnTo>
                  <a:lnTo>
                    <a:pt x="72910" y="377977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25" y="377977"/>
                  </a:lnTo>
                  <a:lnTo>
                    <a:pt x="223393" y="759117"/>
                  </a:lnTo>
                  <a:lnTo>
                    <a:pt x="283578" y="759117"/>
                  </a:lnTo>
                  <a:lnTo>
                    <a:pt x="313677" y="704672"/>
                  </a:lnTo>
                  <a:lnTo>
                    <a:pt x="452869" y="452831"/>
                  </a:lnTo>
                  <a:lnTo>
                    <a:pt x="452869" y="303123"/>
                  </a:lnTo>
                  <a:close/>
                </a:path>
                <a:path w="453390" h="1489710">
                  <a:moveTo>
                    <a:pt x="452869" y="85344"/>
                  </a:moveTo>
                  <a:lnTo>
                    <a:pt x="434047" y="51269"/>
                  </a:lnTo>
                  <a:lnTo>
                    <a:pt x="405701" y="0"/>
                  </a:lnTo>
                  <a:lnTo>
                    <a:pt x="341998" y="0"/>
                  </a:lnTo>
                  <a:lnTo>
                    <a:pt x="133083" y="377977"/>
                  </a:lnTo>
                  <a:lnTo>
                    <a:pt x="268528" y="622998"/>
                  </a:lnTo>
                  <a:lnTo>
                    <a:pt x="298615" y="568566"/>
                  </a:lnTo>
                  <a:lnTo>
                    <a:pt x="193268" y="377977"/>
                  </a:lnTo>
                  <a:lnTo>
                    <a:pt x="373849" y="51269"/>
                  </a:lnTo>
                  <a:lnTo>
                    <a:pt x="452869" y="194246"/>
                  </a:lnTo>
                  <a:lnTo>
                    <a:pt x="452869" y="853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42701" y="4775858"/>
              <a:ext cx="30733" cy="2956509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8942704" y="4775857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940262" y="4766549"/>
              <a:ext cx="475076" cy="2671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399926" y="7044686"/>
              <a:ext cx="408132" cy="674524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2428106" y="7069089"/>
              <a:ext cx="351790" cy="647700"/>
            </a:xfrm>
            <a:custGeom>
              <a:avLst/>
              <a:gdLst/>
              <a:ahLst/>
              <a:cxnLst/>
              <a:rect l="l" t="t" r="r" b="b"/>
              <a:pathLst>
                <a:path w="351790" h="647700">
                  <a:moveTo>
                    <a:pt x="351751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647700"/>
                  </a:lnTo>
                  <a:lnTo>
                    <a:pt x="9486" y="647700"/>
                  </a:lnTo>
                  <a:lnTo>
                    <a:pt x="9486" y="20320"/>
                  </a:lnTo>
                  <a:lnTo>
                    <a:pt x="351751" y="20320"/>
                  </a:lnTo>
                  <a:lnTo>
                    <a:pt x="351751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411962" y="7060629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411962" y="7060629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2778953" y="7060629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2778953" y="7060629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2412235" y="7060157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4" h="16509">
                  <a:moveTo>
                    <a:pt x="382320" y="0"/>
                  </a:moveTo>
                  <a:lnTo>
                    <a:pt x="0" y="0"/>
                  </a:lnTo>
                  <a:lnTo>
                    <a:pt x="0" y="15916"/>
                  </a:lnTo>
                  <a:lnTo>
                    <a:pt x="382320" y="15916"/>
                  </a:lnTo>
                  <a:lnTo>
                    <a:pt x="382320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2412235" y="7060157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4" h="16509">
                  <a:moveTo>
                    <a:pt x="0" y="15916"/>
                  </a:moveTo>
                  <a:lnTo>
                    <a:pt x="382320" y="15916"/>
                  </a:lnTo>
                  <a:lnTo>
                    <a:pt x="382320" y="0"/>
                  </a:lnTo>
                  <a:lnTo>
                    <a:pt x="0" y="0"/>
                  </a:lnTo>
                  <a:lnTo>
                    <a:pt x="0" y="1591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2478581" y="7338958"/>
              <a:ext cx="12700" cy="174625"/>
            </a:xfrm>
            <a:custGeom>
              <a:avLst/>
              <a:gdLst/>
              <a:ahLst/>
              <a:cxnLst/>
              <a:rect l="l" t="t" r="r" b="b"/>
              <a:pathLst>
                <a:path w="12700" h="174625">
                  <a:moveTo>
                    <a:pt x="12471" y="0"/>
                  </a:moveTo>
                  <a:lnTo>
                    <a:pt x="0" y="0"/>
                  </a:lnTo>
                  <a:lnTo>
                    <a:pt x="0" y="174578"/>
                  </a:lnTo>
                  <a:lnTo>
                    <a:pt x="12471" y="174578"/>
                  </a:lnTo>
                  <a:lnTo>
                    <a:pt x="12471" y="0"/>
                  </a:lnTo>
                  <a:close/>
                </a:path>
              </a:pathLst>
            </a:custGeom>
            <a:solidFill>
              <a:srgbClr val="A1B8C2">
                <a:alpha val="4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474727" y="7332989"/>
              <a:ext cx="12471" cy="174578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11269305" y="7058566"/>
              <a:ext cx="850265" cy="368300"/>
            </a:xfrm>
            <a:custGeom>
              <a:avLst/>
              <a:gdLst/>
              <a:ahLst/>
              <a:cxnLst/>
              <a:rect l="l" t="t" r="r" b="b"/>
              <a:pathLst>
                <a:path w="850265" h="368300">
                  <a:moveTo>
                    <a:pt x="849919" y="0"/>
                  </a:moveTo>
                  <a:lnTo>
                    <a:pt x="0" y="0"/>
                  </a:lnTo>
                  <a:lnTo>
                    <a:pt x="0" y="367754"/>
                  </a:lnTo>
                  <a:lnTo>
                    <a:pt x="849919" y="367754"/>
                  </a:lnTo>
                  <a:lnTo>
                    <a:pt x="84991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1269305" y="7058566"/>
              <a:ext cx="850265" cy="368300"/>
            </a:xfrm>
            <a:custGeom>
              <a:avLst/>
              <a:gdLst/>
              <a:ahLst/>
              <a:cxnLst/>
              <a:rect l="l" t="t" r="r" b="b"/>
              <a:pathLst>
                <a:path w="850265" h="368300">
                  <a:moveTo>
                    <a:pt x="0" y="367754"/>
                  </a:moveTo>
                  <a:lnTo>
                    <a:pt x="849919" y="367754"/>
                  </a:lnTo>
                  <a:lnTo>
                    <a:pt x="849919" y="0"/>
                  </a:lnTo>
                  <a:lnTo>
                    <a:pt x="0" y="0"/>
                  </a:lnTo>
                  <a:lnTo>
                    <a:pt x="0" y="3677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8" name="object 5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840172" y="7073561"/>
              <a:ext cx="262161" cy="33505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564053" y="7073561"/>
              <a:ext cx="262161" cy="335052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287116" y="7073561"/>
              <a:ext cx="262161" cy="335052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11287100" y="7073636"/>
              <a:ext cx="815340" cy="335280"/>
            </a:xfrm>
            <a:custGeom>
              <a:avLst/>
              <a:gdLst/>
              <a:ahLst/>
              <a:cxnLst/>
              <a:rect l="l" t="t" r="r" b="b"/>
              <a:pathLst>
                <a:path w="815340" h="335279">
                  <a:moveTo>
                    <a:pt x="262166" y="0"/>
                  </a:moveTo>
                  <a:lnTo>
                    <a:pt x="0" y="0"/>
                  </a:lnTo>
                  <a:lnTo>
                    <a:pt x="0" y="27940"/>
                  </a:lnTo>
                  <a:lnTo>
                    <a:pt x="0" y="335280"/>
                  </a:lnTo>
                  <a:lnTo>
                    <a:pt x="26936" y="335280"/>
                  </a:lnTo>
                  <a:lnTo>
                    <a:pt x="26936" y="27940"/>
                  </a:lnTo>
                  <a:lnTo>
                    <a:pt x="262166" y="27940"/>
                  </a:lnTo>
                  <a:lnTo>
                    <a:pt x="262166" y="0"/>
                  </a:lnTo>
                  <a:close/>
                </a:path>
                <a:path w="815340" h="335279">
                  <a:moveTo>
                    <a:pt x="539102" y="0"/>
                  </a:moveTo>
                  <a:lnTo>
                    <a:pt x="276948" y="0"/>
                  </a:lnTo>
                  <a:lnTo>
                    <a:pt x="276948" y="27940"/>
                  </a:lnTo>
                  <a:lnTo>
                    <a:pt x="276948" y="335280"/>
                  </a:lnTo>
                  <a:lnTo>
                    <a:pt x="303872" y="335280"/>
                  </a:lnTo>
                  <a:lnTo>
                    <a:pt x="303872" y="27940"/>
                  </a:lnTo>
                  <a:lnTo>
                    <a:pt x="539102" y="27940"/>
                  </a:lnTo>
                  <a:lnTo>
                    <a:pt x="539102" y="0"/>
                  </a:lnTo>
                  <a:close/>
                </a:path>
                <a:path w="815340" h="335279">
                  <a:moveTo>
                    <a:pt x="815225" y="0"/>
                  </a:moveTo>
                  <a:lnTo>
                    <a:pt x="553072" y="0"/>
                  </a:lnTo>
                  <a:lnTo>
                    <a:pt x="553072" y="27940"/>
                  </a:lnTo>
                  <a:lnTo>
                    <a:pt x="553072" y="335280"/>
                  </a:lnTo>
                  <a:lnTo>
                    <a:pt x="579996" y="335280"/>
                  </a:lnTo>
                  <a:lnTo>
                    <a:pt x="579996" y="27940"/>
                  </a:lnTo>
                  <a:lnTo>
                    <a:pt x="815225" y="27940"/>
                  </a:lnTo>
                  <a:lnTo>
                    <a:pt x="815225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1287117" y="7073634"/>
              <a:ext cx="815340" cy="335280"/>
            </a:xfrm>
            <a:custGeom>
              <a:avLst/>
              <a:gdLst/>
              <a:ahLst/>
              <a:cxnLst/>
              <a:rect l="l" t="t" r="r" b="b"/>
              <a:pathLst>
                <a:path w="815340" h="335279">
                  <a:moveTo>
                    <a:pt x="553056" y="334906"/>
                  </a:moveTo>
                  <a:lnTo>
                    <a:pt x="815217" y="334906"/>
                  </a:lnTo>
                  <a:lnTo>
                    <a:pt x="815217" y="0"/>
                  </a:lnTo>
                  <a:lnTo>
                    <a:pt x="553056" y="0"/>
                  </a:lnTo>
                  <a:lnTo>
                    <a:pt x="553056" y="334906"/>
                  </a:lnTo>
                  <a:close/>
                </a:path>
                <a:path w="815340" h="335279">
                  <a:moveTo>
                    <a:pt x="276936" y="334906"/>
                  </a:moveTo>
                  <a:lnTo>
                    <a:pt x="539097" y="334906"/>
                  </a:lnTo>
                  <a:lnTo>
                    <a:pt x="539097" y="0"/>
                  </a:lnTo>
                  <a:lnTo>
                    <a:pt x="276936" y="0"/>
                  </a:lnTo>
                  <a:lnTo>
                    <a:pt x="276936" y="334906"/>
                  </a:lnTo>
                  <a:close/>
                </a:path>
                <a:path w="815340" h="335279">
                  <a:moveTo>
                    <a:pt x="0" y="334906"/>
                  </a:moveTo>
                  <a:lnTo>
                    <a:pt x="262161" y="334906"/>
                  </a:lnTo>
                  <a:lnTo>
                    <a:pt x="262161" y="0"/>
                  </a:lnTo>
                  <a:lnTo>
                    <a:pt x="0" y="0"/>
                  </a:lnTo>
                  <a:lnTo>
                    <a:pt x="0" y="33490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0098541" y="7194995"/>
              <a:ext cx="148590" cy="536575"/>
            </a:xfrm>
            <a:custGeom>
              <a:avLst/>
              <a:gdLst/>
              <a:ahLst/>
              <a:cxnLst/>
              <a:rect l="l" t="t" r="r" b="b"/>
              <a:pathLst>
                <a:path w="148590" h="536575">
                  <a:moveTo>
                    <a:pt x="125752" y="299395"/>
                  </a:moveTo>
                  <a:lnTo>
                    <a:pt x="64576" y="299395"/>
                  </a:lnTo>
                  <a:lnTo>
                    <a:pt x="65844" y="304463"/>
                  </a:lnTo>
                  <a:lnTo>
                    <a:pt x="69591" y="314589"/>
                  </a:lnTo>
                  <a:lnTo>
                    <a:pt x="76547" y="331839"/>
                  </a:lnTo>
                  <a:lnTo>
                    <a:pt x="83465" y="348794"/>
                  </a:lnTo>
                  <a:lnTo>
                    <a:pt x="86943" y="357637"/>
                  </a:lnTo>
                  <a:lnTo>
                    <a:pt x="87781" y="360579"/>
                  </a:lnTo>
                  <a:lnTo>
                    <a:pt x="87362" y="366077"/>
                  </a:lnTo>
                  <a:lnTo>
                    <a:pt x="86514" y="370297"/>
                  </a:lnTo>
                  <a:lnTo>
                    <a:pt x="85247" y="378737"/>
                  </a:lnTo>
                  <a:lnTo>
                    <a:pt x="91739" y="427002"/>
                  </a:lnTo>
                  <a:lnTo>
                    <a:pt x="93664" y="494791"/>
                  </a:lnTo>
                  <a:lnTo>
                    <a:pt x="93687" y="495639"/>
                  </a:lnTo>
                  <a:lnTo>
                    <a:pt x="94954" y="496906"/>
                  </a:lnTo>
                  <a:lnTo>
                    <a:pt x="97917" y="502802"/>
                  </a:lnTo>
                  <a:lnTo>
                    <a:pt x="97917" y="504487"/>
                  </a:lnTo>
                  <a:lnTo>
                    <a:pt x="100022" y="521378"/>
                  </a:lnTo>
                  <a:lnTo>
                    <a:pt x="98336" y="528132"/>
                  </a:lnTo>
                  <a:lnTo>
                    <a:pt x="98336" y="528970"/>
                  </a:lnTo>
                  <a:lnTo>
                    <a:pt x="105509" y="532781"/>
                  </a:lnTo>
                  <a:lnTo>
                    <a:pt x="125342" y="535724"/>
                  </a:lnTo>
                  <a:lnTo>
                    <a:pt x="132096" y="536572"/>
                  </a:lnTo>
                  <a:lnTo>
                    <a:pt x="144756" y="534038"/>
                  </a:lnTo>
                  <a:lnTo>
                    <a:pt x="148138" y="529818"/>
                  </a:lnTo>
                  <a:lnTo>
                    <a:pt x="147421" y="525179"/>
                  </a:lnTo>
                  <a:lnTo>
                    <a:pt x="147355" y="524750"/>
                  </a:lnTo>
                  <a:lnTo>
                    <a:pt x="147290" y="524331"/>
                  </a:lnTo>
                  <a:lnTo>
                    <a:pt x="143918" y="522645"/>
                  </a:lnTo>
                  <a:lnTo>
                    <a:pt x="144756" y="518854"/>
                  </a:lnTo>
                  <a:lnTo>
                    <a:pt x="135468" y="513776"/>
                  </a:lnTo>
                  <a:lnTo>
                    <a:pt x="132515" y="509137"/>
                  </a:lnTo>
                  <a:lnTo>
                    <a:pt x="128295" y="503231"/>
                  </a:lnTo>
                  <a:lnTo>
                    <a:pt x="129143" y="502383"/>
                  </a:lnTo>
                  <a:lnTo>
                    <a:pt x="129143" y="496477"/>
                  </a:lnTo>
                  <a:lnTo>
                    <a:pt x="131847" y="496477"/>
                  </a:lnTo>
                  <a:lnTo>
                    <a:pt x="132515" y="494791"/>
                  </a:lnTo>
                  <a:lnTo>
                    <a:pt x="132873" y="489402"/>
                  </a:lnTo>
                  <a:lnTo>
                    <a:pt x="132833" y="478279"/>
                  </a:lnTo>
                  <a:lnTo>
                    <a:pt x="132634" y="464228"/>
                  </a:lnTo>
                  <a:lnTo>
                    <a:pt x="132515" y="450057"/>
                  </a:lnTo>
                  <a:lnTo>
                    <a:pt x="131972" y="409962"/>
                  </a:lnTo>
                  <a:lnTo>
                    <a:pt x="131378" y="381271"/>
                  </a:lnTo>
                  <a:lnTo>
                    <a:pt x="131269" y="376348"/>
                  </a:lnTo>
                  <a:lnTo>
                    <a:pt x="130904" y="366077"/>
                  </a:lnTo>
                  <a:lnTo>
                    <a:pt x="130829" y="363962"/>
                  </a:lnTo>
                  <a:lnTo>
                    <a:pt x="130527" y="361288"/>
                  </a:lnTo>
                  <a:lnTo>
                    <a:pt x="129987" y="355253"/>
                  </a:lnTo>
                  <a:lnTo>
                    <a:pt x="126609" y="314589"/>
                  </a:lnTo>
                  <a:lnTo>
                    <a:pt x="125847" y="301081"/>
                  </a:lnTo>
                  <a:lnTo>
                    <a:pt x="125752" y="299395"/>
                  </a:lnTo>
                  <a:close/>
                </a:path>
                <a:path w="148590" h="536575">
                  <a:moveTo>
                    <a:pt x="10555" y="45119"/>
                  </a:moveTo>
                  <a:lnTo>
                    <a:pt x="4219" y="58847"/>
                  </a:lnTo>
                  <a:lnTo>
                    <a:pt x="0" y="69391"/>
                  </a:lnTo>
                  <a:lnTo>
                    <a:pt x="6335" y="74878"/>
                  </a:lnTo>
                  <a:lnTo>
                    <a:pt x="11695" y="76829"/>
                  </a:lnTo>
                  <a:lnTo>
                    <a:pt x="14515" y="78342"/>
                  </a:lnTo>
                  <a:lnTo>
                    <a:pt x="15043" y="82180"/>
                  </a:lnTo>
                  <a:lnTo>
                    <a:pt x="12801" y="91283"/>
                  </a:lnTo>
                  <a:lnTo>
                    <a:pt x="7392" y="108638"/>
                  </a:lnTo>
                  <a:lnTo>
                    <a:pt x="6482" y="114686"/>
                  </a:lnTo>
                  <a:lnTo>
                    <a:pt x="4225" y="130560"/>
                  </a:lnTo>
                  <a:lnTo>
                    <a:pt x="2047" y="148078"/>
                  </a:lnTo>
                  <a:lnTo>
                    <a:pt x="1057" y="161183"/>
                  </a:lnTo>
                  <a:lnTo>
                    <a:pt x="1057" y="172786"/>
                  </a:lnTo>
                  <a:lnTo>
                    <a:pt x="18995" y="176168"/>
                  </a:lnTo>
                  <a:lnTo>
                    <a:pt x="17937" y="183330"/>
                  </a:lnTo>
                  <a:lnTo>
                    <a:pt x="18995" y="190723"/>
                  </a:lnTo>
                  <a:lnTo>
                    <a:pt x="19438" y="195277"/>
                  </a:lnTo>
                  <a:lnTo>
                    <a:pt x="18574" y="199434"/>
                  </a:lnTo>
                  <a:lnTo>
                    <a:pt x="15494" y="205568"/>
                  </a:lnTo>
                  <a:lnTo>
                    <a:pt x="9288" y="216053"/>
                  </a:lnTo>
                  <a:lnTo>
                    <a:pt x="8150" y="220156"/>
                  </a:lnTo>
                  <a:lnTo>
                    <a:pt x="5569" y="229895"/>
                  </a:lnTo>
                  <a:lnTo>
                    <a:pt x="2789" y="241415"/>
                  </a:lnTo>
                  <a:lnTo>
                    <a:pt x="1057" y="250860"/>
                  </a:lnTo>
                  <a:lnTo>
                    <a:pt x="594" y="257142"/>
                  </a:lnTo>
                  <a:lnTo>
                    <a:pt x="1294" y="265217"/>
                  </a:lnTo>
                  <a:lnTo>
                    <a:pt x="1319" y="265501"/>
                  </a:lnTo>
                  <a:lnTo>
                    <a:pt x="4023" y="281573"/>
                  </a:lnTo>
                  <a:lnTo>
                    <a:pt x="9497" y="310997"/>
                  </a:lnTo>
                  <a:lnTo>
                    <a:pt x="37990" y="486131"/>
                  </a:lnTo>
                  <a:lnTo>
                    <a:pt x="40053" y="496477"/>
                  </a:lnTo>
                  <a:lnTo>
                    <a:pt x="40032" y="496906"/>
                  </a:lnTo>
                  <a:lnTo>
                    <a:pt x="37990" y="504069"/>
                  </a:lnTo>
                  <a:lnTo>
                    <a:pt x="34359" y="510066"/>
                  </a:lnTo>
                  <a:lnTo>
                    <a:pt x="27961" y="516285"/>
                  </a:lnTo>
                  <a:lnTo>
                    <a:pt x="20773" y="521673"/>
                  </a:lnTo>
                  <a:lnTo>
                    <a:pt x="14775" y="525179"/>
                  </a:lnTo>
                  <a:lnTo>
                    <a:pt x="13508" y="528970"/>
                  </a:lnTo>
                  <a:lnTo>
                    <a:pt x="14356" y="535724"/>
                  </a:lnTo>
                  <a:lnTo>
                    <a:pt x="26586" y="534467"/>
                  </a:lnTo>
                  <a:lnTo>
                    <a:pt x="30806" y="534467"/>
                  </a:lnTo>
                  <a:lnTo>
                    <a:pt x="36881" y="534038"/>
                  </a:lnTo>
                  <a:lnTo>
                    <a:pt x="37046" y="534038"/>
                  </a:lnTo>
                  <a:lnTo>
                    <a:pt x="58649" y="531786"/>
                  </a:lnTo>
                  <a:lnTo>
                    <a:pt x="64576" y="531074"/>
                  </a:lnTo>
                  <a:lnTo>
                    <a:pt x="67529" y="530655"/>
                  </a:lnTo>
                  <a:lnTo>
                    <a:pt x="71749" y="524750"/>
                  </a:lnTo>
                  <a:lnTo>
                    <a:pt x="73435" y="517996"/>
                  </a:lnTo>
                  <a:lnTo>
                    <a:pt x="72168" y="497744"/>
                  </a:lnTo>
                  <a:lnTo>
                    <a:pt x="71072" y="450855"/>
                  </a:lnTo>
                  <a:lnTo>
                    <a:pt x="69634" y="404057"/>
                  </a:lnTo>
                  <a:lnTo>
                    <a:pt x="65414" y="394350"/>
                  </a:lnTo>
                  <a:lnTo>
                    <a:pt x="67948" y="391815"/>
                  </a:lnTo>
                  <a:lnTo>
                    <a:pt x="64068" y="343426"/>
                  </a:lnTo>
                  <a:lnTo>
                    <a:pt x="63552" y="314589"/>
                  </a:lnTo>
                  <a:lnTo>
                    <a:pt x="63487" y="310997"/>
                  </a:lnTo>
                  <a:lnTo>
                    <a:pt x="63370" y="304463"/>
                  </a:lnTo>
                  <a:lnTo>
                    <a:pt x="63309" y="301081"/>
                  </a:lnTo>
                  <a:lnTo>
                    <a:pt x="64576" y="299395"/>
                  </a:lnTo>
                  <a:lnTo>
                    <a:pt x="125752" y="299395"/>
                  </a:lnTo>
                  <a:lnTo>
                    <a:pt x="125342" y="292114"/>
                  </a:lnTo>
                  <a:lnTo>
                    <a:pt x="124471" y="275418"/>
                  </a:lnTo>
                  <a:lnTo>
                    <a:pt x="120695" y="235542"/>
                  </a:lnTo>
                  <a:lnTo>
                    <a:pt x="119017" y="226389"/>
                  </a:lnTo>
                  <a:lnTo>
                    <a:pt x="118680" y="220156"/>
                  </a:lnTo>
                  <a:lnTo>
                    <a:pt x="118580" y="218309"/>
                  </a:lnTo>
                  <a:lnTo>
                    <a:pt x="119648" y="208924"/>
                  </a:lnTo>
                  <a:lnTo>
                    <a:pt x="121035" y="199619"/>
                  </a:lnTo>
                  <a:lnTo>
                    <a:pt x="121551" y="191781"/>
                  </a:lnTo>
                  <a:lnTo>
                    <a:pt x="121930" y="183588"/>
                  </a:lnTo>
                  <a:lnTo>
                    <a:pt x="123339" y="173736"/>
                  </a:lnTo>
                  <a:lnTo>
                    <a:pt x="125224" y="164359"/>
                  </a:lnTo>
                  <a:lnTo>
                    <a:pt x="127028" y="157592"/>
                  </a:lnTo>
                  <a:lnTo>
                    <a:pt x="129075" y="148078"/>
                  </a:lnTo>
                  <a:lnTo>
                    <a:pt x="131516" y="132009"/>
                  </a:lnTo>
                  <a:lnTo>
                    <a:pt x="133325" y="115217"/>
                  </a:lnTo>
                  <a:lnTo>
                    <a:pt x="133382" y="114686"/>
                  </a:lnTo>
                  <a:lnTo>
                    <a:pt x="133782" y="101046"/>
                  </a:lnTo>
                  <a:lnTo>
                    <a:pt x="133235" y="98093"/>
                  </a:lnTo>
                  <a:lnTo>
                    <a:pt x="26586" y="98093"/>
                  </a:lnTo>
                  <a:lnTo>
                    <a:pt x="25749" y="94722"/>
                  </a:lnTo>
                  <a:lnTo>
                    <a:pt x="27016" y="84585"/>
                  </a:lnTo>
                  <a:lnTo>
                    <a:pt x="27853" y="83318"/>
                  </a:lnTo>
                  <a:lnTo>
                    <a:pt x="31236" y="83318"/>
                  </a:lnTo>
                  <a:lnTo>
                    <a:pt x="29969" y="69391"/>
                  </a:lnTo>
                  <a:lnTo>
                    <a:pt x="29120" y="66857"/>
                  </a:lnTo>
                  <a:lnTo>
                    <a:pt x="30387" y="63904"/>
                  </a:lnTo>
                  <a:lnTo>
                    <a:pt x="35456" y="62218"/>
                  </a:lnTo>
                  <a:lnTo>
                    <a:pt x="34607" y="62009"/>
                  </a:lnTo>
                  <a:lnTo>
                    <a:pt x="30597" y="58847"/>
                  </a:lnTo>
                  <a:lnTo>
                    <a:pt x="27435" y="53768"/>
                  </a:lnTo>
                  <a:lnTo>
                    <a:pt x="21099" y="51244"/>
                  </a:lnTo>
                  <a:lnTo>
                    <a:pt x="14775" y="47234"/>
                  </a:lnTo>
                  <a:lnTo>
                    <a:pt x="10555" y="45119"/>
                  </a:lnTo>
                  <a:close/>
                </a:path>
                <a:path w="148590" h="536575">
                  <a:moveTo>
                    <a:pt x="131847" y="496477"/>
                  </a:moveTo>
                  <a:lnTo>
                    <a:pt x="129143" y="496477"/>
                  </a:lnTo>
                  <a:lnTo>
                    <a:pt x="131677" y="496906"/>
                  </a:lnTo>
                  <a:lnTo>
                    <a:pt x="131764" y="496686"/>
                  </a:lnTo>
                  <a:lnTo>
                    <a:pt x="131847" y="496477"/>
                  </a:lnTo>
                  <a:close/>
                </a:path>
                <a:path w="148590" h="536575">
                  <a:moveTo>
                    <a:pt x="126066" y="73192"/>
                  </a:moveTo>
                  <a:lnTo>
                    <a:pt x="52754" y="73192"/>
                  </a:lnTo>
                  <a:lnTo>
                    <a:pt x="58660" y="79936"/>
                  </a:lnTo>
                  <a:lnTo>
                    <a:pt x="54021" y="82899"/>
                  </a:lnTo>
                  <a:lnTo>
                    <a:pt x="47267" y="87119"/>
                  </a:lnTo>
                  <a:lnTo>
                    <a:pt x="30806" y="95559"/>
                  </a:lnTo>
                  <a:lnTo>
                    <a:pt x="26586" y="98093"/>
                  </a:lnTo>
                  <a:lnTo>
                    <a:pt x="133235" y="98093"/>
                  </a:lnTo>
                  <a:lnTo>
                    <a:pt x="131622" y="89392"/>
                  </a:lnTo>
                  <a:lnTo>
                    <a:pt x="127560" y="76829"/>
                  </a:lnTo>
                  <a:lnTo>
                    <a:pt x="126066" y="73192"/>
                  </a:lnTo>
                  <a:close/>
                </a:path>
                <a:path w="148590" h="536575">
                  <a:moveTo>
                    <a:pt x="64745" y="0"/>
                  </a:moveTo>
                  <a:lnTo>
                    <a:pt x="54715" y="0"/>
                  </a:lnTo>
                  <a:lnTo>
                    <a:pt x="45513" y="1337"/>
                  </a:lnTo>
                  <a:lnTo>
                    <a:pt x="27853" y="33946"/>
                  </a:lnTo>
                  <a:lnTo>
                    <a:pt x="29116" y="42443"/>
                  </a:lnTo>
                  <a:lnTo>
                    <a:pt x="33185" y="52881"/>
                  </a:lnTo>
                  <a:lnTo>
                    <a:pt x="38598" y="62607"/>
                  </a:lnTo>
                  <a:lnTo>
                    <a:pt x="43896" y="68972"/>
                  </a:lnTo>
                  <a:lnTo>
                    <a:pt x="50220" y="74030"/>
                  </a:lnTo>
                  <a:lnTo>
                    <a:pt x="52754" y="73192"/>
                  </a:lnTo>
                  <a:lnTo>
                    <a:pt x="126066" y="73192"/>
                  </a:lnTo>
                  <a:lnTo>
                    <a:pt x="123461" y="66857"/>
                  </a:lnTo>
                  <a:lnTo>
                    <a:pt x="123340" y="66562"/>
                  </a:lnTo>
                  <a:lnTo>
                    <a:pt x="122332" y="64742"/>
                  </a:lnTo>
                  <a:lnTo>
                    <a:pt x="110577" y="64742"/>
                  </a:lnTo>
                  <a:lnTo>
                    <a:pt x="103823" y="60951"/>
                  </a:lnTo>
                  <a:lnTo>
                    <a:pt x="97917" y="58417"/>
                  </a:lnTo>
                  <a:lnTo>
                    <a:pt x="100441" y="55464"/>
                  </a:lnTo>
                  <a:lnTo>
                    <a:pt x="98755" y="40689"/>
                  </a:lnTo>
                  <a:lnTo>
                    <a:pt x="94774" y="28930"/>
                  </a:lnTo>
                  <a:lnTo>
                    <a:pt x="87186" y="17219"/>
                  </a:lnTo>
                  <a:lnTo>
                    <a:pt x="78581" y="7460"/>
                  </a:lnTo>
                  <a:lnTo>
                    <a:pt x="71749" y="1861"/>
                  </a:lnTo>
                  <a:lnTo>
                    <a:pt x="64745" y="0"/>
                  </a:lnTo>
                  <a:close/>
                </a:path>
                <a:path w="148590" h="536575">
                  <a:moveTo>
                    <a:pt x="119017" y="60533"/>
                  </a:moveTo>
                  <a:lnTo>
                    <a:pt x="111415" y="63056"/>
                  </a:lnTo>
                  <a:lnTo>
                    <a:pt x="110577" y="64742"/>
                  </a:lnTo>
                  <a:lnTo>
                    <a:pt x="122332" y="64742"/>
                  </a:lnTo>
                  <a:lnTo>
                    <a:pt x="120935" y="62218"/>
                  </a:lnTo>
                  <a:lnTo>
                    <a:pt x="120819" y="62009"/>
                  </a:lnTo>
                  <a:lnTo>
                    <a:pt x="120703" y="61800"/>
                  </a:lnTo>
                  <a:lnTo>
                    <a:pt x="119017" y="60533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3790037" y="6487153"/>
              <a:ext cx="290195" cy="290195"/>
            </a:xfrm>
            <a:custGeom>
              <a:avLst/>
              <a:gdLst/>
              <a:ahLst/>
              <a:cxnLst/>
              <a:rect l="l" t="t" r="r" b="b"/>
              <a:pathLst>
                <a:path w="290194" h="290195">
                  <a:moveTo>
                    <a:pt x="289941" y="0"/>
                  </a:moveTo>
                  <a:lnTo>
                    <a:pt x="0" y="0"/>
                  </a:lnTo>
                  <a:lnTo>
                    <a:pt x="0" y="289941"/>
                  </a:lnTo>
                  <a:lnTo>
                    <a:pt x="289941" y="289941"/>
                  </a:lnTo>
                  <a:lnTo>
                    <a:pt x="289941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3765325" y="6465457"/>
              <a:ext cx="298450" cy="297180"/>
            </a:xfrm>
            <a:custGeom>
              <a:avLst/>
              <a:gdLst/>
              <a:ahLst/>
              <a:cxnLst/>
              <a:rect l="l" t="t" r="r" b="b"/>
              <a:pathLst>
                <a:path w="298450" h="297179">
                  <a:moveTo>
                    <a:pt x="298182" y="0"/>
                  </a:moveTo>
                  <a:lnTo>
                    <a:pt x="0" y="0"/>
                  </a:lnTo>
                  <a:lnTo>
                    <a:pt x="0" y="296643"/>
                  </a:lnTo>
                  <a:lnTo>
                    <a:pt x="298182" y="296643"/>
                  </a:lnTo>
                  <a:lnTo>
                    <a:pt x="29818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3805536" y="6601741"/>
              <a:ext cx="233045" cy="24765"/>
            </a:xfrm>
            <a:custGeom>
              <a:avLst/>
              <a:gdLst/>
              <a:ahLst/>
              <a:cxnLst/>
              <a:rect l="l" t="t" r="r" b="b"/>
              <a:pathLst>
                <a:path w="233044" h="24765">
                  <a:moveTo>
                    <a:pt x="46075" y="11760"/>
                  </a:moveTo>
                  <a:lnTo>
                    <a:pt x="45847" y="11188"/>
                  </a:lnTo>
                  <a:lnTo>
                    <a:pt x="35179" y="215"/>
                  </a:lnTo>
                  <a:lnTo>
                    <a:pt x="34594" y="12"/>
                  </a:lnTo>
                  <a:lnTo>
                    <a:pt x="0" y="12"/>
                  </a:lnTo>
                  <a:lnTo>
                    <a:pt x="0" y="8077"/>
                  </a:lnTo>
                  <a:lnTo>
                    <a:pt x="30391" y="8267"/>
                  </a:lnTo>
                  <a:lnTo>
                    <a:pt x="30784" y="8432"/>
                  </a:lnTo>
                  <a:lnTo>
                    <a:pt x="34734" y="11988"/>
                  </a:lnTo>
                  <a:lnTo>
                    <a:pt x="34734" y="12458"/>
                  </a:lnTo>
                  <a:lnTo>
                    <a:pt x="34391" y="12839"/>
                  </a:lnTo>
                  <a:lnTo>
                    <a:pt x="30784" y="16027"/>
                  </a:lnTo>
                  <a:lnTo>
                    <a:pt x="30391" y="16179"/>
                  </a:lnTo>
                  <a:lnTo>
                    <a:pt x="0" y="16383"/>
                  </a:lnTo>
                  <a:lnTo>
                    <a:pt x="0" y="24434"/>
                  </a:lnTo>
                  <a:lnTo>
                    <a:pt x="34594" y="24434"/>
                  </a:lnTo>
                  <a:lnTo>
                    <a:pt x="35179" y="24244"/>
                  </a:lnTo>
                  <a:lnTo>
                    <a:pt x="45847" y="13258"/>
                  </a:lnTo>
                  <a:lnTo>
                    <a:pt x="46075" y="12687"/>
                  </a:lnTo>
                  <a:lnTo>
                    <a:pt x="46075" y="11760"/>
                  </a:lnTo>
                  <a:close/>
                </a:path>
                <a:path w="233044" h="24765">
                  <a:moveTo>
                    <a:pt x="100063" y="24091"/>
                  </a:moveTo>
                  <a:lnTo>
                    <a:pt x="76187" y="114"/>
                  </a:lnTo>
                  <a:lnTo>
                    <a:pt x="75882" y="12"/>
                  </a:lnTo>
                  <a:lnTo>
                    <a:pt x="75361" y="12"/>
                  </a:lnTo>
                  <a:lnTo>
                    <a:pt x="74828" y="12"/>
                  </a:lnTo>
                  <a:lnTo>
                    <a:pt x="74523" y="114"/>
                  </a:lnTo>
                  <a:lnTo>
                    <a:pt x="50647" y="24091"/>
                  </a:lnTo>
                  <a:lnTo>
                    <a:pt x="50761" y="24434"/>
                  </a:lnTo>
                  <a:lnTo>
                    <a:pt x="62534" y="24434"/>
                  </a:lnTo>
                  <a:lnTo>
                    <a:pt x="74879" y="11658"/>
                  </a:lnTo>
                  <a:lnTo>
                    <a:pt x="75069" y="11557"/>
                  </a:lnTo>
                  <a:lnTo>
                    <a:pt x="75653" y="11557"/>
                  </a:lnTo>
                  <a:lnTo>
                    <a:pt x="76085" y="11912"/>
                  </a:lnTo>
                  <a:lnTo>
                    <a:pt x="88176" y="24434"/>
                  </a:lnTo>
                  <a:lnTo>
                    <a:pt x="99949" y="24434"/>
                  </a:lnTo>
                  <a:lnTo>
                    <a:pt x="100063" y="24091"/>
                  </a:lnTo>
                  <a:close/>
                </a:path>
                <a:path w="233044" h="24765">
                  <a:moveTo>
                    <a:pt x="150914" y="12"/>
                  </a:moveTo>
                  <a:lnTo>
                    <a:pt x="116319" y="12"/>
                  </a:lnTo>
                  <a:lnTo>
                    <a:pt x="115722" y="215"/>
                  </a:lnTo>
                  <a:lnTo>
                    <a:pt x="105054" y="11188"/>
                  </a:lnTo>
                  <a:lnTo>
                    <a:pt x="104825" y="11760"/>
                  </a:lnTo>
                  <a:lnTo>
                    <a:pt x="104825" y="12687"/>
                  </a:lnTo>
                  <a:lnTo>
                    <a:pt x="105054" y="13258"/>
                  </a:lnTo>
                  <a:lnTo>
                    <a:pt x="115722" y="24244"/>
                  </a:lnTo>
                  <a:lnTo>
                    <a:pt x="116319" y="24434"/>
                  </a:lnTo>
                  <a:lnTo>
                    <a:pt x="150914" y="24434"/>
                  </a:lnTo>
                  <a:lnTo>
                    <a:pt x="150914" y="16383"/>
                  </a:lnTo>
                  <a:lnTo>
                    <a:pt x="120510" y="16179"/>
                  </a:lnTo>
                  <a:lnTo>
                    <a:pt x="120129" y="16027"/>
                  </a:lnTo>
                  <a:lnTo>
                    <a:pt x="116509" y="12839"/>
                  </a:lnTo>
                  <a:lnTo>
                    <a:pt x="116179" y="12458"/>
                  </a:lnTo>
                  <a:lnTo>
                    <a:pt x="116179" y="11988"/>
                  </a:lnTo>
                  <a:lnTo>
                    <a:pt x="120129" y="8432"/>
                  </a:lnTo>
                  <a:lnTo>
                    <a:pt x="120510" y="8267"/>
                  </a:lnTo>
                  <a:lnTo>
                    <a:pt x="150914" y="8077"/>
                  </a:lnTo>
                  <a:lnTo>
                    <a:pt x="150914" y="12"/>
                  </a:lnTo>
                  <a:close/>
                </a:path>
                <a:path w="233044" h="24765">
                  <a:moveTo>
                    <a:pt x="174193" y="0"/>
                  </a:moveTo>
                  <a:lnTo>
                    <a:pt x="164858" y="0"/>
                  </a:lnTo>
                  <a:lnTo>
                    <a:pt x="164858" y="24434"/>
                  </a:lnTo>
                  <a:lnTo>
                    <a:pt x="174193" y="24434"/>
                  </a:lnTo>
                  <a:lnTo>
                    <a:pt x="174193" y="0"/>
                  </a:lnTo>
                  <a:close/>
                </a:path>
                <a:path w="233044" h="24765">
                  <a:moveTo>
                    <a:pt x="232613" y="24091"/>
                  </a:moveTo>
                  <a:lnTo>
                    <a:pt x="208724" y="114"/>
                  </a:lnTo>
                  <a:lnTo>
                    <a:pt x="208419" y="12"/>
                  </a:lnTo>
                  <a:lnTo>
                    <a:pt x="207899" y="12"/>
                  </a:lnTo>
                  <a:lnTo>
                    <a:pt x="207378" y="12"/>
                  </a:lnTo>
                  <a:lnTo>
                    <a:pt x="207073" y="114"/>
                  </a:lnTo>
                  <a:lnTo>
                    <a:pt x="183184" y="24091"/>
                  </a:lnTo>
                  <a:lnTo>
                    <a:pt x="183299" y="24434"/>
                  </a:lnTo>
                  <a:lnTo>
                    <a:pt x="195084" y="24434"/>
                  </a:lnTo>
                  <a:lnTo>
                    <a:pt x="207416" y="11658"/>
                  </a:lnTo>
                  <a:lnTo>
                    <a:pt x="207606" y="11557"/>
                  </a:lnTo>
                  <a:lnTo>
                    <a:pt x="208191" y="11557"/>
                  </a:lnTo>
                  <a:lnTo>
                    <a:pt x="208635" y="11912"/>
                  </a:lnTo>
                  <a:lnTo>
                    <a:pt x="220713" y="24434"/>
                  </a:lnTo>
                  <a:lnTo>
                    <a:pt x="232498" y="24434"/>
                  </a:lnTo>
                  <a:lnTo>
                    <a:pt x="232613" y="24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4202610" y="6487153"/>
              <a:ext cx="290195" cy="290195"/>
            </a:xfrm>
            <a:custGeom>
              <a:avLst/>
              <a:gdLst/>
              <a:ahLst/>
              <a:cxnLst/>
              <a:rect l="l" t="t" r="r" b="b"/>
              <a:pathLst>
                <a:path w="290194" h="290195">
                  <a:moveTo>
                    <a:pt x="289941" y="0"/>
                  </a:moveTo>
                  <a:lnTo>
                    <a:pt x="0" y="0"/>
                  </a:lnTo>
                  <a:lnTo>
                    <a:pt x="0" y="289941"/>
                  </a:lnTo>
                  <a:lnTo>
                    <a:pt x="289941" y="289941"/>
                  </a:lnTo>
                  <a:lnTo>
                    <a:pt x="289941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4177897" y="6462158"/>
              <a:ext cx="298450" cy="297180"/>
            </a:xfrm>
            <a:custGeom>
              <a:avLst/>
              <a:gdLst/>
              <a:ahLst/>
              <a:cxnLst/>
              <a:rect l="l" t="t" r="r" b="b"/>
              <a:pathLst>
                <a:path w="298450" h="297179">
                  <a:moveTo>
                    <a:pt x="298182" y="0"/>
                  </a:moveTo>
                  <a:lnTo>
                    <a:pt x="0" y="0"/>
                  </a:lnTo>
                  <a:lnTo>
                    <a:pt x="0" y="296643"/>
                  </a:lnTo>
                  <a:lnTo>
                    <a:pt x="298182" y="296643"/>
                  </a:lnTo>
                  <a:lnTo>
                    <a:pt x="2981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" name="object 6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265068" y="6529434"/>
              <a:ext cx="123844" cy="162096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14694503" y="6439257"/>
              <a:ext cx="1183005" cy="281305"/>
            </a:xfrm>
            <a:custGeom>
              <a:avLst/>
              <a:gdLst/>
              <a:ahLst/>
              <a:cxnLst/>
              <a:rect l="l" t="t" r="r" b="b"/>
              <a:pathLst>
                <a:path w="1183005" h="281304">
                  <a:moveTo>
                    <a:pt x="1182637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1182637" y="281177"/>
                  </a:lnTo>
                  <a:lnTo>
                    <a:pt x="118263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4694503" y="6439257"/>
              <a:ext cx="1183005" cy="281305"/>
            </a:xfrm>
            <a:custGeom>
              <a:avLst/>
              <a:gdLst/>
              <a:ahLst/>
              <a:cxnLst/>
              <a:rect l="l" t="t" r="r" b="b"/>
              <a:pathLst>
                <a:path w="1183005" h="281304">
                  <a:moveTo>
                    <a:pt x="0" y="281177"/>
                  </a:moveTo>
                  <a:lnTo>
                    <a:pt x="1182637" y="281177"/>
                  </a:lnTo>
                  <a:lnTo>
                    <a:pt x="1182637" y="0"/>
                  </a:lnTo>
                  <a:lnTo>
                    <a:pt x="0" y="0"/>
                  </a:lnTo>
                  <a:lnTo>
                    <a:pt x="0" y="281177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5880616" y="6439268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95530" y="0"/>
                  </a:moveTo>
                  <a:lnTo>
                    <a:pt x="0" y="0"/>
                  </a:lnTo>
                  <a:lnTo>
                    <a:pt x="0" y="278789"/>
                  </a:lnTo>
                  <a:lnTo>
                    <a:pt x="95530" y="27878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5880616" y="6439268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0" y="278789"/>
                  </a:moveTo>
                  <a:lnTo>
                    <a:pt x="95530" y="27878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7878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4596553" y="6439268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95530" y="0"/>
                  </a:moveTo>
                  <a:lnTo>
                    <a:pt x="0" y="0"/>
                  </a:lnTo>
                  <a:lnTo>
                    <a:pt x="0" y="278789"/>
                  </a:lnTo>
                  <a:lnTo>
                    <a:pt x="95530" y="27878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4596553" y="6439268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0" y="278789"/>
                  </a:moveTo>
                  <a:lnTo>
                    <a:pt x="95530" y="27878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7878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5880616" y="6721262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95530" y="0"/>
                  </a:moveTo>
                  <a:lnTo>
                    <a:pt x="0" y="0"/>
                  </a:lnTo>
                  <a:lnTo>
                    <a:pt x="0" y="1011953"/>
                  </a:lnTo>
                  <a:lnTo>
                    <a:pt x="95530" y="1011953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5880616" y="6721262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0" y="1011953"/>
                  </a:moveTo>
                  <a:lnTo>
                    <a:pt x="95530" y="1011953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11953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4596553" y="6721262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95530" y="0"/>
                  </a:moveTo>
                  <a:lnTo>
                    <a:pt x="0" y="0"/>
                  </a:lnTo>
                  <a:lnTo>
                    <a:pt x="0" y="1011953"/>
                  </a:lnTo>
                  <a:lnTo>
                    <a:pt x="95530" y="1011953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4596553" y="6721262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90">
                  <a:moveTo>
                    <a:pt x="0" y="1011953"/>
                  </a:moveTo>
                  <a:lnTo>
                    <a:pt x="95530" y="1011953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11953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10588647" y="6551025"/>
            <a:ext cx="893444" cy="1676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1" dirty="0">
                <a:solidFill>
                  <a:srgbClr val="FFFFFF"/>
                </a:solidFill>
                <a:latin typeface="Renault Group"/>
                <a:cs typeface="Renault Group"/>
              </a:rPr>
              <a:t>Renault</a:t>
            </a:r>
            <a:r>
              <a:rPr sz="900" b="1" spc="1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Renault Group"/>
                <a:cs typeface="Renault Group"/>
              </a:rPr>
              <a:t>service</a:t>
            </a:r>
            <a:endParaRPr sz="900">
              <a:latin typeface="Renault Group"/>
              <a:cs typeface="Renault Group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14784096" y="6530637"/>
            <a:ext cx="233679" cy="14986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ct val="76300"/>
              </a:lnSpc>
              <a:spcBef>
                <a:spcPts val="245"/>
              </a:spcBef>
            </a:pP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accueil</a:t>
            </a:r>
            <a:r>
              <a:rPr sz="45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atelier</a:t>
            </a:r>
            <a:endParaRPr sz="450">
              <a:latin typeface="Renault Group"/>
              <a:cs typeface="Renault Group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8722248" y="3502548"/>
            <a:ext cx="7158990" cy="4229735"/>
            <a:chOff x="8722248" y="3502548"/>
            <a:chExt cx="7158990" cy="4229735"/>
          </a:xfrm>
        </p:grpSpPr>
        <p:sp>
          <p:nvSpPr>
            <p:cNvPr id="83" name="object 83"/>
            <p:cNvSpPr/>
            <p:nvPr/>
          </p:nvSpPr>
          <p:spPr>
            <a:xfrm>
              <a:off x="14754650" y="6547489"/>
              <a:ext cx="12065" cy="107314"/>
            </a:xfrm>
            <a:custGeom>
              <a:avLst/>
              <a:gdLst/>
              <a:ahLst/>
              <a:cxnLst/>
              <a:rect l="l" t="t" r="r" b="b"/>
              <a:pathLst>
                <a:path w="12065" h="107315">
                  <a:moveTo>
                    <a:pt x="11874" y="0"/>
                  </a:moveTo>
                  <a:lnTo>
                    <a:pt x="0" y="0"/>
                  </a:lnTo>
                  <a:lnTo>
                    <a:pt x="0" y="106860"/>
                  </a:lnTo>
                  <a:lnTo>
                    <a:pt x="11874" y="106860"/>
                  </a:lnTo>
                  <a:lnTo>
                    <a:pt x="118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5846867" y="6718979"/>
              <a:ext cx="31750" cy="1009650"/>
            </a:xfrm>
            <a:custGeom>
              <a:avLst/>
              <a:gdLst/>
              <a:ahLst/>
              <a:cxnLst/>
              <a:rect l="l" t="t" r="r" b="b"/>
              <a:pathLst>
                <a:path w="31750" h="1009650">
                  <a:moveTo>
                    <a:pt x="31518" y="0"/>
                  </a:moveTo>
                  <a:lnTo>
                    <a:pt x="0" y="0"/>
                  </a:lnTo>
                  <a:lnTo>
                    <a:pt x="0" y="1009105"/>
                  </a:lnTo>
                  <a:lnTo>
                    <a:pt x="31518" y="1009105"/>
                  </a:lnTo>
                  <a:lnTo>
                    <a:pt x="315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5846867" y="6718979"/>
              <a:ext cx="31750" cy="1009650"/>
            </a:xfrm>
            <a:custGeom>
              <a:avLst/>
              <a:gdLst/>
              <a:ahLst/>
              <a:cxnLst/>
              <a:rect l="l" t="t" r="r" b="b"/>
              <a:pathLst>
                <a:path w="31750" h="1009650">
                  <a:moveTo>
                    <a:pt x="0" y="1009105"/>
                  </a:moveTo>
                  <a:lnTo>
                    <a:pt x="31518" y="1009105"/>
                  </a:lnTo>
                  <a:lnTo>
                    <a:pt x="31518" y="0"/>
                  </a:lnTo>
                  <a:lnTo>
                    <a:pt x="0" y="0"/>
                  </a:lnTo>
                  <a:lnTo>
                    <a:pt x="0" y="1009105"/>
                  </a:lnTo>
                  <a:close/>
                </a:path>
              </a:pathLst>
            </a:custGeom>
            <a:ln w="455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4697466" y="6727168"/>
              <a:ext cx="1146175" cy="1000125"/>
            </a:xfrm>
            <a:custGeom>
              <a:avLst/>
              <a:gdLst/>
              <a:ahLst/>
              <a:cxnLst/>
              <a:rect l="l" t="t" r="r" b="b"/>
              <a:pathLst>
                <a:path w="1146175" h="1000125">
                  <a:moveTo>
                    <a:pt x="1145547" y="0"/>
                  </a:moveTo>
                  <a:lnTo>
                    <a:pt x="0" y="0"/>
                  </a:lnTo>
                  <a:lnTo>
                    <a:pt x="0" y="1000110"/>
                  </a:lnTo>
                  <a:lnTo>
                    <a:pt x="1145547" y="1000110"/>
                  </a:lnTo>
                  <a:lnTo>
                    <a:pt x="1145547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4697466" y="6727168"/>
              <a:ext cx="1146175" cy="1000125"/>
            </a:xfrm>
            <a:custGeom>
              <a:avLst/>
              <a:gdLst/>
              <a:ahLst/>
              <a:cxnLst/>
              <a:rect l="l" t="t" r="r" b="b"/>
              <a:pathLst>
                <a:path w="1146175" h="1000125">
                  <a:moveTo>
                    <a:pt x="0" y="1000110"/>
                  </a:moveTo>
                  <a:lnTo>
                    <a:pt x="1145547" y="1000110"/>
                  </a:lnTo>
                  <a:lnTo>
                    <a:pt x="1145547" y="0"/>
                  </a:lnTo>
                  <a:lnTo>
                    <a:pt x="0" y="0"/>
                  </a:lnTo>
                  <a:lnTo>
                    <a:pt x="0" y="1000110"/>
                  </a:lnTo>
                  <a:close/>
                </a:path>
              </a:pathLst>
            </a:custGeom>
            <a:ln w="9110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712785" y="7084576"/>
              <a:ext cx="1109892" cy="142201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14712786" y="6750623"/>
              <a:ext cx="1109980" cy="974090"/>
            </a:xfrm>
            <a:custGeom>
              <a:avLst/>
              <a:gdLst/>
              <a:ahLst/>
              <a:cxnLst/>
              <a:rect l="l" t="t" r="r" b="b"/>
              <a:pathLst>
                <a:path w="1109980" h="974090">
                  <a:moveTo>
                    <a:pt x="0" y="142190"/>
                  </a:moveTo>
                  <a:lnTo>
                    <a:pt x="1109892" y="142190"/>
                  </a:lnTo>
                  <a:lnTo>
                    <a:pt x="1109892" y="0"/>
                  </a:lnTo>
                  <a:lnTo>
                    <a:pt x="0" y="0"/>
                  </a:lnTo>
                  <a:lnTo>
                    <a:pt x="0" y="142190"/>
                  </a:lnTo>
                  <a:close/>
                </a:path>
                <a:path w="1109980" h="974090">
                  <a:moveTo>
                    <a:pt x="0" y="640733"/>
                  </a:moveTo>
                  <a:lnTo>
                    <a:pt x="1109892" y="640733"/>
                  </a:lnTo>
                  <a:lnTo>
                    <a:pt x="1109892" y="498542"/>
                  </a:lnTo>
                  <a:lnTo>
                    <a:pt x="0" y="498542"/>
                  </a:lnTo>
                  <a:lnTo>
                    <a:pt x="0" y="640733"/>
                  </a:lnTo>
                  <a:close/>
                </a:path>
                <a:path w="1109980" h="974090">
                  <a:moveTo>
                    <a:pt x="0" y="309167"/>
                  </a:moveTo>
                  <a:lnTo>
                    <a:pt x="1109892" y="309167"/>
                  </a:lnTo>
                  <a:lnTo>
                    <a:pt x="1109892" y="166976"/>
                  </a:lnTo>
                  <a:lnTo>
                    <a:pt x="0" y="166976"/>
                  </a:lnTo>
                  <a:lnTo>
                    <a:pt x="0" y="309167"/>
                  </a:lnTo>
                  <a:close/>
                </a:path>
                <a:path w="1109980" h="974090">
                  <a:moveTo>
                    <a:pt x="0" y="807709"/>
                  </a:moveTo>
                  <a:lnTo>
                    <a:pt x="1109892" y="807709"/>
                  </a:lnTo>
                  <a:lnTo>
                    <a:pt x="1109892" y="665518"/>
                  </a:lnTo>
                  <a:lnTo>
                    <a:pt x="0" y="665518"/>
                  </a:lnTo>
                  <a:lnTo>
                    <a:pt x="0" y="807709"/>
                  </a:lnTo>
                  <a:close/>
                </a:path>
                <a:path w="1109980" h="974090">
                  <a:moveTo>
                    <a:pt x="0" y="974015"/>
                  </a:moveTo>
                  <a:lnTo>
                    <a:pt x="1109892" y="974015"/>
                  </a:lnTo>
                  <a:lnTo>
                    <a:pt x="1109892" y="831825"/>
                  </a:lnTo>
                  <a:lnTo>
                    <a:pt x="0" y="831825"/>
                  </a:lnTo>
                  <a:lnTo>
                    <a:pt x="0" y="974015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8722248" y="3502548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5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" name="object 91"/>
          <p:cNvSpPr txBox="1"/>
          <p:nvPr/>
        </p:nvSpPr>
        <p:spPr>
          <a:xfrm>
            <a:off x="8822394" y="3496048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92" name="object 92"/>
          <p:cNvSpPr/>
          <p:nvPr/>
        </p:nvSpPr>
        <p:spPr>
          <a:xfrm>
            <a:off x="9829904" y="3502548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 txBox="1"/>
          <p:nvPr/>
        </p:nvSpPr>
        <p:spPr>
          <a:xfrm>
            <a:off x="9915528" y="3506520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94" name="object 94"/>
          <p:cNvSpPr/>
          <p:nvPr/>
        </p:nvSpPr>
        <p:spPr>
          <a:xfrm>
            <a:off x="10987527" y="3502548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 txBox="1"/>
          <p:nvPr/>
        </p:nvSpPr>
        <p:spPr>
          <a:xfrm>
            <a:off x="11074112" y="3506520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96" name="object 96"/>
          <p:cNvSpPr/>
          <p:nvPr/>
        </p:nvSpPr>
        <p:spPr>
          <a:xfrm>
            <a:off x="12409716" y="3502561"/>
            <a:ext cx="767080" cy="324485"/>
          </a:xfrm>
          <a:custGeom>
            <a:avLst/>
            <a:gdLst/>
            <a:ahLst/>
            <a:cxnLst/>
            <a:rect l="l" t="t" r="r" b="b"/>
            <a:pathLst>
              <a:path w="767080" h="324485">
                <a:moveTo>
                  <a:pt x="324129" y="162064"/>
                </a:moveTo>
                <a:lnTo>
                  <a:pt x="318338" y="118986"/>
                </a:lnTo>
                <a:lnTo>
                  <a:pt x="302006" y="80264"/>
                </a:lnTo>
                <a:lnTo>
                  <a:pt x="276656" y="47459"/>
                </a:lnTo>
                <a:lnTo>
                  <a:pt x="243865" y="22123"/>
                </a:lnTo>
                <a:lnTo>
                  <a:pt x="205143" y="5778"/>
                </a:lnTo>
                <a:lnTo>
                  <a:pt x="162064" y="0"/>
                </a:lnTo>
                <a:lnTo>
                  <a:pt x="118973" y="5778"/>
                </a:lnTo>
                <a:lnTo>
                  <a:pt x="80264" y="22123"/>
                </a:lnTo>
                <a:lnTo>
                  <a:pt x="47459" y="47459"/>
                </a:lnTo>
                <a:lnTo>
                  <a:pt x="22123" y="80264"/>
                </a:lnTo>
                <a:lnTo>
                  <a:pt x="5791" y="118986"/>
                </a:lnTo>
                <a:lnTo>
                  <a:pt x="0" y="162064"/>
                </a:lnTo>
                <a:lnTo>
                  <a:pt x="5791" y="205155"/>
                </a:lnTo>
                <a:lnTo>
                  <a:pt x="22123" y="243865"/>
                </a:lnTo>
                <a:lnTo>
                  <a:pt x="47459" y="276669"/>
                </a:lnTo>
                <a:lnTo>
                  <a:pt x="80264" y="302006"/>
                </a:lnTo>
                <a:lnTo>
                  <a:pt x="118973" y="318350"/>
                </a:lnTo>
                <a:lnTo>
                  <a:pt x="162064" y="324129"/>
                </a:lnTo>
                <a:lnTo>
                  <a:pt x="205143" y="318350"/>
                </a:lnTo>
                <a:lnTo>
                  <a:pt x="243865" y="302006"/>
                </a:lnTo>
                <a:lnTo>
                  <a:pt x="276656" y="276669"/>
                </a:lnTo>
                <a:lnTo>
                  <a:pt x="302006" y="243865"/>
                </a:lnTo>
                <a:lnTo>
                  <a:pt x="318338" y="205155"/>
                </a:lnTo>
                <a:lnTo>
                  <a:pt x="324129" y="162064"/>
                </a:lnTo>
                <a:close/>
              </a:path>
              <a:path w="767080" h="324485">
                <a:moveTo>
                  <a:pt x="766495" y="162064"/>
                </a:moveTo>
                <a:lnTo>
                  <a:pt x="760717" y="118986"/>
                </a:lnTo>
                <a:lnTo>
                  <a:pt x="744372" y="80264"/>
                </a:lnTo>
                <a:lnTo>
                  <a:pt x="719035" y="47459"/>
                </a:lnTo>
                <a:lnTo>
                  <a:pt x="686231" y="22123"/>
                </a:lnTo>
                <a:lnTo>
                  <a:pt x="647522" y="5778"/>
                </a:lnTo>
                <a:lnTo>
                  <a:pt x="604431" y="0"/>
                </a:lnTo>
                <a:lnTo>
                  <a:pt x="561352" y="5778"/>
                </a:lnTo>
                <a:lnTo>
                  <a:pt x="522643" y="22123"/>
                </a:lnTo>
                <a:lnTo>
                  <a:pt x="489839" y="47459"/>
                </a:lnTo>
                <a:lnTo>
                  <a:pt x="464502" y="80264"/>
                </a:lnTo>
                <a:lnTo>
                  <a:pt x="448157" y="118986"/>
                </a:lnTo>
                <a:lnTo>
                  <a:pt x="442366" y="162064"/>
                </a:lnTo>
                <a:lnTo>
                  <a:pt x="448157" y="205155"/>
                </a:lnTo>
                <a:lnTo>
                  <a:pt x="464502" y="243865"/>
                </a:lnTo>
                <a:lnTo>
                  <a:pt x="489839" y="276669"/>
                </a:lnTo>
                <a:lnTo>
                  <a:pt x="522643" y="302006"/>
                </a:lnTo>
                <a:lnTo>
                  <a:pt x="561352" y="318350"/>
                </a:lnTo>
                <a:lnTo>
                  <a:pt x="604431" y="324129"/>
                </a:lnTo>
                <a:lnTo>
                  <a:pt x="647522" y="318350"/>
                </a:lnTo>
                <a:lnTo>
                  <a:pt x="686231" y="302006"/>
                </a:lnTo>
                <a:lnTo>
                  <a:pt x="719035" y="276669"/>
                </a:lnTo>
                <a:lnTo>
                  <a:pt x="744372" y="243865"/>
                </a:lnTo>
                <a:lnTo>
                  <a:pt x="760717" y="205155"/>
                </a:lnTo>
                <a:lnTo>
                  <a:pt x="766495" y="162064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 txBox="1"/>
          <p:nvPr/>
        </p:nvSpPr>
        <p:spPr>
          <a:xfrm>
            <a:off x="12490963" y="3506520"/>
            <a:ext cx="58991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59105" algn="l"/>
              </a:tabLst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13745426" y="3502561"/>
            <a:ext cx="727075" cy="337185"/>
          </a:xfrm>
          <a:custGeom>
            <a:avLst/>
            <a:gdLst/>
            <a:ahLst/>
            <a:cxnLst/>
            <a:rect l="l" t="t" r="r" b="b"/>
            <a:pathLst>
              <a:path w="727075" h="337185">
                <a:moveTo>
                  <a:pt x="324142" y="168338"/>
                </a:moveTo>
                <a:lnTo>
                  <a:pt x="318350" y="123583"/>
                </a:lnTo>
                <a:lnTo>
                  <a:pt x="302006" y="83362"/>
                </a:lnTo>
                <a:lnTo>
                  <a:pt x="276669" y="49301"/>
                </a:lnTo>
                <a:lnTo>
                  <a:pt x="243865" y="22974"/>
                </a:lnTo>
                <a:lnTo>
                  <a:pt x="205155" y="6007"/>
                </a:lnTo>
                <a:lnTo>
                  <a:pt x="162064" y="0"/>
                </a:lnTo>
                <a:lnTo>
                  <a:pt x="118986" y="6007"/>
                </a:lnTo>
                <a:lnTo>
                  <a:pt x="80276" y="22974"/>
                </a:lnTo>
                <a:lnTo>
                  <a:pt x="47472" y="49301"/>
                </a:lnTo>
                <a:lnTo>
                  <a:pt x="22136" y="83362"/>
                </a:lnTo>
                <a:lnTo>
                  <a:pt x="5791" y="123583"/>
                </a:lnTo>
                <a:lnTo>
                  <a:pt x="0" y="168338"/>
                </a:lnTo>
                <a:lnTo>
                  <a:pt x="5791" y="213080"/>
                </a:lnTo>
                <a:lnTo>
                  <a:pt x="22136" y="253288"/>
                </a:lnTo>
                <a:lnTo>
                  <a:pt x="47472" y="287362"/>
                </a:lnTo>
                <a:lnTo>
                  <a:pt x="80276" y="313690"/>
                </a:lnTo>
                <a:lnTo>
                  <a:pt x="118986" y="330657"/>
                </a:lnTo>
                <a:lnTo>
                  <a:pt x="162064" y="336677"/>
                </a:lnTo>
                <a:lnTo>
                  <a:pt x="205155" y="330657"/>
                </a:lnTo>
                <a:lnTo>
                  <a:pt x="243865" y="313690"/>
                </a:lnTo>
                <a:lnTo>
                  <a:pt x="276669" y="287362"/>
                </a:lnTo>
                <a:lnTo>
                  <a:pt x="302006" y="253288"/>
                </a:lnTo>
                <a:lnTo>
                  <a:pt x="318350" y="213080"/>
                </a:lnTo>
                <a:lnTo>
                  <a:pt x="324142" y="168338"/>
                </a:lnTo>
                <a:close/>
              </a:path>
              <a:path w="727075" h="337185">
                <a:moveTo>
                  <a:pt x="726935" y="168338"/>
                </a:moveTo>
                <a:lnTo>
                  <a:pt x="721144" y="123583"/>
                </a:lnTo>
                <a:lnTo>
                  <a:pt x="704811" y="83362"/>
                </a:lnTo>
                <a:lnTo>
                  <a:pt x="679462" y="49301"/>
                </a:lnTo>
                <a:lnTo>
                  <a:pt x="646671" y="22974"/>
                </a:lnTo>
                <a:lnTo>
                  <a:pt x="607949" y="6007"/>
                </a:lnTo>
                <a:lnTo>
                  <a:pt x="564870" y="0"/>
                </a:lnTo>
                <a:lnTo>
                  <a:pt x="521779" y="6007"/>
                </a:lnTo>
                <a:lnTo>
                  <a:pt x="483069" y="22974"/>
                </a:lnTo>
                <a:lnTo>
                  <a:pt x="450265" y="49301"/>
                </a:lnTo>
                <a:lnTo>
                  <a:pt x="424929" y="83362"/>
                </a:lnTo>
                <a:lnTo>
                  <a:pt x="408597" y="123583"/>
                </a:lnTo>
                <a:lnTo>
                  <a:pt x="402805" y="168338"/>
                </a:lnTo>
                <a:lnTo>
                  <a:pt x="408597" y="213080"/>
                </a:lnTo>
                <a:lnTo>
                  <a:pt x="424929" y="253288"/>
                </a:lnTo>
                <a:lnTo>
                  <a:pt x="450265" y="287362"/>
                </a:lnTo>
                <a:lnTo>
                  <a:pt x="483069" y="313690"/>
                </a:lnTo>
                <a:lnTo>
                  <a:pt x="521779" y="330657"/>
                </a:lnTo>
                <a:lnTo>
                  <a:pt x="564870" y="336677"/>
                </a:lnTo>
                <a:lnTo>
                  <a:pt x="607949" y="330657"/>
                </a:lnTo>
                <a:lnTo>
                  <a:pt x="646671" y="313690"/>
                </a:lnTo>
                <a:lnTo>
                  <a:pt x="679462" y="287362"/>
                </a:lnTo>
                <a:lnTo>
                  <a:pt x="704811" y="253288"/>
                </a:lnTo>
                <a:lnTo>
                  <a:pt x="721144" y="213080"/>
                </a:lnTo>
                <a:lnTo>
                  <a:pt x="726935" y="168338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 txBox="1"/>
          <p:nvPr/>
        </p:nvSpPr>
        <p:spPr>
          <a:xfrm>
            <a:off x="13825182" y="3506520"/>
            <a:ext cx="54165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20370" algn="l"/>
              </a:tabLst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6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7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0" name="object 100"/>
          <p:cNvSpPr/>
          <p:nvPr/>
        </p:nvSpPr>
        <p:spPr>
          <a:xfrm>
            <a:off x="15929195" y="3502550"/>
            <a:ext cx="324485" cy="337185"/>
          </a:xfrm>
          <a:custGeom>
            <a:avLst/>
            <a:gdLst/>
            <a:ahLst/>
            <a:cxnLst/>
            <a:rect l="l" t="t" r="r" b="b"/>
            <a:pathLst>
              <a:path w="324484" h="337185">
                <a:moveTo>
                  <a:pt x="162065" y="0"/>
                </a:moveTo>
                <a:lnTo>
                  <a:pt x="118981" y="6012"/>
                </a:lnTo>
                <a:lnTo>
                  <a:pt x="80266" y="22981"/>
                </a:lnTo>
                <a:lnTo>
                  <a:pt x="47466" y="49303"/>
                </a:lnTo>
                <a:lnTo>
                  <a:pt x="22126" y="83372"/>
                </a:lnTo>
                <a:lnTo>
                  <a:pt x="5788" y="123585"/>
                </a:lnTo>
                <a:lnTo>
                  <a:pt x="0" y="168337"/>
                </a:lnTo>
                <a:lnTo>
                  <a:pt x="5788" y="213086"/>
                </a:lnTo>
                <a:lnTo>
                  <a:pt x="22126" y="253298"/>
                </a:lnTo>
                <a:lnTo>
                  <a:pt x="47466" y="287368"/>
                </a:lnTo>
                <a:lnTo>
                  <a:pt x="80266" y="313691"/>
                </a:lnTo>
                <a:lnTo>
                  <a:pt x="118981" y="330662"/>
                </a:lnTo>
                <a:lnTo>
                  <a:pt x="162065" y="336675"/>
                </a:lnTo>
                <a:lnTo>
                  <a:pt x="205149" y="330662"/>
                </a:lnTo>
                <a:lnTo>
                  <a:pt x="243864" y="313691"/>
                </a:lnTo>
                <a:lnTo>
                  <a:pt x="276664" y="287368"/>
                </a:lnTo>
                <a:lnTo>
                  <a:pt x="302004" y="253298"/>
                </a:lnTo>
                <a:lnTo>
                  <a:pt x="318342" y="213086"/>
                </a:lnTo>
                <a:lnTo>
                  <a:pt x="324130" y="168337"/>
                </a:lnTo>
                <a:lnTo>
                  <a:pt x="318342" y="123585"/>
                </a:lnTo>
                <a:lnTo>
                  <a:pt x="302004" y="83372"/>
                </a:lnTo>
                <a:lnTo>
                  <a:pt x="276664" y="49303"/>
                </a:lnTo>
                <a:lnTo>
                  <a:pt x="243864" y="22981"/>
                </a:lnTo>
                <a:lnTo>
                  <a:pt x="205149" y="6012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 txBox="1"/>
          <p:nvPr/>
        </p:nvSpPr>
        <p:spPr>
          <a:xfrm>
            <a:off x="16006911" y="3506520"/>
            <a:ext cx="14859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8</a:t>
            </a:r>
            <a:endParaRPr sz="1650">
              <a:latin typeface="NouvelR"/>
              <a:cs typeface="NouvelR"/>
            </a:endParaRPr>
          </a:p>
        </p:txBody>
      </p:sp>
      <p:grpSp>
        <p:nvGrpSpPr>
          <p:cNvPr id="102" name="object 102"/>
          <p:cNvGrpSpPr/>
          <p:nvPr/>
        </p:nvGrpSpPr>
        <p:grpSpPr>
          <a:xfrm>
            <a:off x="8862135" y="3826438"/>
            <a:ext cx="7242809" cy="3591560"/>
            <a:chOff x="8862135" y="3826438"/>
            <a:chExt cx="7242809" cy="3591560"/>
          </a:xfrm>
        </p:grpSpPr>
        <p:sp>
          <p:nvSpPr>
            <p:cNvPr id="103" name="object 103"/>
            <p:cNvSpPr/>
            <p:nvPr/>
          </p:nvSpPr>
          <p:spPr>
            <a:xfrm>
              <a:off x="8886240" y="3829056"/>
              <a:ext cx="0" cy="739775"/>
            </a:xfrm>
            <a:custGeom>
              <a:avLst/>
              <a:gdLst/>
              <a:ahLst/>
              <a:cxnLst/>
              <a:rect l="l" t="t" r="r" b="b"/>
              <a:pathLst>
                <a:path h="739775">
                  <a:moveTo>
                    <a:pt x="0" y="0"/>
                  </a:moveTo>
                  <a:lnTo>
                    <a:pt x="0" y="739718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8862135" y="4552085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9993758" y="3829056"/>
              <a:ext cx="0" cy="1874520"/>
            </a:xfrm>
            <a:custGeom>
              <a:avLst/>
              <a:gdLst/>
              <a:ahLst/>
              <a:cxnLst/>
              <a:rect l="l" t="t" r="r" b="b"/>
              <a:pathLst>
                <a:path h="1874520">
                  <a:moveTo>
                    <a:pt x="0" y="0"/>
                  </a:moveTo>
                  <a:lnTo>
                    <a:pt x="0" y="1874501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9969653" y="5686859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1149650" y="3829056"/>
              <a:ext cx="0" cy="2442210"/>
            </a:xfrm>
            <a:custGeom>
              <a:avLst/>
              <a:gdLst/>
              <a:ahLst/>
              <a:cxnLst/>
              <a:rect l="l" t="t" r="r" b="b"/>
              <a:pathLst>
                <a:path h="2442210">
                  <a:moveTo>
                    <a:pt x="0" y="0"/>
                  </a:moveTo>
                  <a:lnTo>
                    <a:pt x="0" y="2441882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1125545" y="6254256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2579261" y="3829056"/>
              <a:ext cx="0" cy="2497455"/>
            </a:xfrm>
            <a:custGeom>
              <a:avLst/>
              <a:gdLst/>
              <a:ahLst/>
              <a:cxnLst/>
              <a:rect l="l" t="t" r="r" b="b"/>
              <a:pathLst>
                <a:path h="2497454">
                  <a:moveTo>
                    <a:pt x="0" y="0"/>
                  </a:moveTo>
                  <a:lnTo>
                    <a:pt x="0" y="2497171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2555156" y="6309538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2921414" y="3829056"/>
              <a:ext cx="100330" cy="3564890"/>
            </a:xfrm>
            <a:custGeom>
              <a:avLst/>
              <a:gdLst/>
              <a:ahLst/>
              <a:cxnLst/>
              <a:rect l="l" t="t" r="r" b="b"/>
              <a:pathLst>
                <a:path w="100330" h="3564890">
                  <a:moveTo>
                    <a:pt x="100221" y="0"/>
                  </a:moveTo>
                  <a:lnTo>
                    <a:pt x="100221" y="3564393"/>
                  </a:lnTo>
                  <a:lnTo>
                    <a:pt x="0" y="3564393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2871875" y="7369340"/>
              <a:ext cx="66675" cy="48260"/>
            </a:xfrm>
            <a:custGeom>
              <a:avLst/>
              <a:gdLst/>
              <a:ahLst/>
              <a:cxnLst/>
              <a:rect l="l" t="t" r="r" b="b"/>
              <a:pathLst>
                <a:path w="66675" h="48259">
                  <a:moveTo>
                    <a:pt x="66231" y="0"/>
                  </a:moveTo>
                  <a:lnTo>
                    <a:pt x="0" y="24105"/>
                  </a:lnTo>
                  <a:lnTo>
                    <a:pt x="66231" y="48210"/>
                  </a:lnTo>
                  <a:lnTo>
                    <a:pt x="66231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3917947" y="3841297"/>
              <a:ext cx="0" cy="2367915"/>
            </a:xfrm>
            <a:custGeom>
              <a:avLst/>
              <a:gdLst/>
              <a:ahLst/>
              <a:cxnLst/>
              <a:rect l="l" t="t" r="r" b="b"/>
              <a:pathLst>
                <a:path h="2367915">
                  <a:moveTo>
                    <a:pt x="0" y="0"/>
                  </a:moveTo>
                  <a:lnTo>
                    <a:pt x="0" y="2367504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3893842" y="6192102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4320745" y="3841297"/>
              <a:ext cx="0" cy="2367915"/>
            </a:xfrm>
            <a:custGeom>
              <a:avLst/>
              <a:gdLst/>
              <a:ahLst/>
              <a:cxnLst/>
              <a:rect l="l" t="t" r="r" b="b"/>
              <a:pathLst>
                <a:path h="2367915">
                  <a:moveTo>
                    <a:pt x="0" y="0"/>
                  </a:moveTo>
                  <a:lnTo>
                    <a:pt x="0" y="2367504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4296640" y="6192102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5971304" y="3841297"/>
              <a:ext cx="130810" cy="3371215"/>
            </a:xfrm>
            <a:custGeom>
              <a:avLst/>
              <a:gdLst/>
              <a:ahLst/>
              <a:cxnLst/>
              <a:rect l="l" t="t" r="r" b="b"/>
              <a:pathLst>
                <a:path w="130809" h="3371215">
                  <a:moveTo>
                    <a:pt x="130400" y="0"/>
                  </a:moveTo>
                  <a:lnTo>
                    <a:pt x="130400" y="3370819"/>
                  </a:lnTo>
                  <a:lnTo>
                    <a:pt x="0" y="3370819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5921769" y="7188014"/>
              <a:ext cx="66675" cy="48260"/>
            </a:xfrm>
            <a:custGeom>
              <a:avLst/>
              <a:gdLst/>
              <a:ahLst/>
              <a:cxnLst/>
              <a:rect l="l" t="t" r="r" b="b"/>
              <a:pathLst>
                <a:path w="66675" h="48259">
                  <a:moveTo>
                    <a:pt x="66231" y="0"/>
                  </a:moveTo>
                  <a:lnTo>
                    <a:pt x="0" y="24105"/>
                  </a:lnTo>
                  <a:lnTo>
                    <a:pt x="66231" y="48210"/>
                  </a:lnTo>
                  <a:lnTo>
                    <a:pt x="66231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9" name="object 119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24" name="object 1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18</a:t>
            </a:fld>
            <a:endParaRPr spc="-20" dirty="0"/>
          </a:p>
        </p:txBody>
      </p:sp>
      <p:sp>
        <p:nvSpPr>
          <p:cNvPr id="125" name="object 1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20" name="object 120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1087945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03.3</a:t>
            </a:r>
            <a:r>
              <a:rPr sz="2950" b="1" spc="4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façades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des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réparateurs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agréés</a:t>
            </a:r>
            <a:r>
              <a:rPr sz="2950" b="1" spc="8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baies</a:t>
            </a:r>
            <a:r>
              <a:rPr sz="2950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spc="-10" dirty="0">
                <a:solidFill>
                  <a:srgbClr val="000000"/>
                </a:solidFill>
                <a:latin typeface="Renault Group"/>
                <a:cs typeface="Renault Group"/>
              </a:rPr>
              <a:t>habillées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1119692" y="1555452"/>
            <a:ext cx="4944745" cy="13239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25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753745">
              <a:lnSpc>
                <a:spcPts val="1980"/>
              </a:lnSpc>
              <a:spcBef>
                <a:spcPts val="40"/>
              </a:spcBef>
            </a:pP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baies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service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sont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identifiées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par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25" dirty="0">
                <a:latin typeface="Renault Group"/>
                <a:cs typeface="Renault Group"/>
              </a:rPr>
              <a:t>les </a:t>
            </a:r>
            <a:r>
              <a:rPr sz="1650" dirty="0">
                <a:latin typeface="Renault Group"/>
                <a:cs typeface="Renault Group"/>
              </a:rPr>
              <a:t>plaques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Renault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Dacia.</a:t>
            </a:r>
            <a:endParaRPr sz="1650">
              <a:latin typeface="Renault Group"/>
              <a:cs typeface="Renault Group"/>
            </a:endParaRPr>
          </a:p>
          <a:p>
            <a:pPr marL="12700">
              <a:lnSpc>
                <a:spcPts val="1910"/>
              </a:lnSpc>
            </a:pP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plaque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Renault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étant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posée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plus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proche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spc="-25" dirty="0">
                <a:latin typeface="Renault Group"/>
                <a:cs typeface="Renault Group"/>
              </a:rPr>
              <a:t>la</a:t>
            </a:r>
            <a:endParaRPr sz="1650">
              <a:latin typeface="Renault Group"/>
              <a:cs typeface="Renault Group"/>
            </a:endParaRPr>
          </a:p>
          <a:p>
            <a:pPr marL="12700">
              <a:lnSpc>
                <a:spcPct val="100000"/>
              </a:lnSpc>
            </a:pPr>
            <a:r>
              <a:rPr sz="1650" spc="-10" dirty="0">
                <a:latin typeface="Renault Group"/>
                <a:cs typeface="Renault Group"/>
              </a:rPr>
              <a:t>baie.</a:t>
            </a:r>
            <a:endParaRPr sz="1650">
              <a:latin typeface="Renault Group"/>
              <a:cs typeface="Renault Group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1119692" y="3105216"/>
            <a:ext cx="479996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plaques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sont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posées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où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visibilité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est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20" dirty="0">
                <a:latin typeface="Renault Group"/>
                <a:cs typeface="Renault Group"/>
              </a:rPr>
              <a:t>plus </a:t>
            </a:r>
            <a:r>
              <a:rPr sz="1650" dirty="0">
                <a:latin typeface="Renault Group"/>
                <a:cs typeface="Renault Group"/>
              </a:rPr>
              <a:t>favorable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et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sur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une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surface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propre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et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libre.</a:t>
            </a:r>
            <a:endParaRPr sz="1650">
              <a:latin typeface="Renault Group"/>
              <a:cs typeface="Renault Group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1119692" y="3948161"/>
            <a:ext cx="4548505" cy="2910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755" marR="5080" indent="-18669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groupe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3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drapeaux,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associé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dans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l’odre 	</a:t>
            </a:r>
            <a:r>
              <a:rPr sz="1650" dirty="0">
                <a:latin typeface="Renault Group Book"/>
                <a:cs typeface="Renault Group Book"/>
              </a:rPr>
              <a:t>suivant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: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noir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jaune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enseignes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drapeau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murales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mât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spc="-20" dirty="0">
                <a:latin typeface="Renault Group Book"/>
                <a:cs typeface="Renault Group Book"/>
              </a:rPr>
              <a:t>l’enseigne</a:t>
            </a:r>
            <a:r>
              <a:rPr sz="1650" dirty="0">
                <a:latin typeface="Renault Group Book"/>
                <a:cs typeface="Renault Group Book"/>
              </a:rPr>
              <a:t> Renault </a:t>
            </a:r>
            <a:r>
              <a:rPr sz="1650" spc="-10" dirty="0">
                <a:latin typeface="Renault Group Book"/>
                <a:cs typeface="Renault Group Book"/>
              </a:rPr>
              <a:t>service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raison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sociale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barette</a:t>
            </a:r>
            <a:r>
              <a:rPr sz="1650" spc="-10" dirty="0">
                <a:latin typeface="Renault Group Book"/>
                <a:cs typeface="Renault Group Book"/>
              </a:rPr>
              <a:t> neutralisée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l’entrée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 </a:t>
            </a:r>
            <a:r>
              <a:rPr sz="1650" spc="-10" dirty="0">
                <a:latin typeface="Renault Group Book"/>
                <a:cs typeface="Renault Group Book"/>
              </a:rPr>
              <a:t>enseigne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  <a:p>
            <a:pPr marL="199390" indent="-18669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19939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 </a:t>
            </a:r>
            <a:r>
              <a:rPr sz="1650" spc="-10" dirty="0">
                <a:latin typeface="Renault Group Book"/>
                <a:cs typeface="Renault Group Book"/>
              </a:rPr>
              <a:t>enseigne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Renault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 baies </a:t>
            </a:r>
            <a:r>
              <a:rPr sz="1650" spc="-20" dirty="0">
                <a:latin typeface="Renault Group Book"/>
                <a:cs typeface="Renault Group Book"/>
              </a:rPr>
              <a:t>d’atelier</a:t>
            </a:r>
            <a:r>
              <a:rPr sz="165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identifiées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045173" y="4585960"/>
            <a:ext cx="12002135" cy="3122930"/>
            <a:chOff x="7045173" y="4585960"/>
            <a:chExt cx="12002135" cy="31229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45173" y="4585960"/>
              <a:ext cx="12001683" cy="310480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051111" y="7687800"/>
              <a:ext cx="11993880" cy="20955"/>
            </a:xfrm>
            <a:custGeom>
              <a:avLst/>
              <a:gdLst/>
              <a:ahLst/>
              <a:cxnLst/>
              <a:rect l="l" t="t" r="r" b="b"/>
              <a:pathLst>
                <a:path w="11993880" h="20954">
                  <a:moveTo>
                    <a:pt x="0" y="20942"/>
                  </a:moveTo>
                  <a:lnTo>
                    <a:pt x="11993767" y="20942"/>
                  </a:lnTo>
                  <a:lnTo>
                    <a:pt x="11993767" y="0"/>
                  </a:lnTo>
                  <a:lnTo>
                    <a:pt x="0" y="0"/>
                  </a:lnTo>
                  <a:lnTo>
                    <a:pt x="0" y="20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522318" y="6785625"/>
              <a:ext cx="6352540" cy="838835"/>
            </a:xfrm>
            <a:custGeom>
              <a:avLst/>
              <a:gdLst/>
              <a:ahLst/>
              <a:cxnLst/>
              <a:rect l="l" t="t" r="r" b="b"/>
              <a:pathLst>
                <a:path w="6352540" h="838834">
                  <a:moveTo>
                    <a:pt x="3707079" y="0"/>
                  </a:moveTo>
                  <a:lnTo>
                    <a:pt x="0" y="0"/>
                  </a:lnTo>
                  <a:lnTo>
                    <a:pt x="0" y="838365"/>
                  </a:lnTo>
                  <a:lnTo>
                    <a:pt x="3707079" y="838365"/>
                  </a:lnTo>
                  <a:lnTo>
                    <a:pt x="3707079" y="0"/>
                  </a:lnTo>
                  <a:close/>
                </a:path>
                <a:path w="6352540" h="838834">
                  <a:moveTo>
                    <a:pt x="6352172" y="0"/>
                  </a:moveTo>
                  <a:lnTo>
                    <a:pt x="4773587" y="0"/>
                  </a:lnTo>
                  <a:lnTo>
                    <a:pt x="4773587" y="838365"/>
                  </a:lnTo>
                  <a:lnTo>
                    <a:pt x="6352172" y="838365"/>
                  </a:lnTo>
                  <a:lnTo>
                    <a:pt x="635217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522318" y="7623990"/>
              <a:ext cx="6352540" cy="59055"/>
            </a:xfrm>
            <a:custGeom>
              <a:avLst/>
              <a:gdLst/>
              <a:ahLst/>
              <a:cxnLst/>
              <a:rect l="l" t="t" r="r" b="b"/>
              <a:pathLst>
                <a:path w="6352540" h="59054">
                  <a:moveTo>
                    <a:pt x="3707079" y="0"/>
                  </a:moveTo>
                  <a:lnTo>
                    <a:pt x="0" y="0"/>
                  </a:lnTo>
                  <a:lnTo>
                    <a:pt x="0" y="59016"/>
                  </a:lnTo>
                  <a:lnTo>
                    <a:pt x="3707079" y="59016"/>
                  </a:lnTo>
                  <a:lnTo>
                    <a:pt x="3707079" y="0"/>
                  </a:lnTo>
                  <a:close/>
                </a:path>
                <a:path w="6352540" h="59054">
                  <a:moveTo>
                    <a:pt x="6352172" y="0"/>
                  </a:moveTo>
                  <a:lnTo>
                    <a:pt x="4773587" y="0"/>
                  </a:lnTo>
                  <a:lnTo>
                    <a:pt x="4773587" y="59016"/>
                  </a:lnTo>
                  <a:lnTo>
                    <a:pt x="6352172" y="59016"/>
                  </a:lnTo>
                  <a:lnTo>
                    <a:pt x="6352172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522329" y="6696591"/>
              <a:ext cx="6352540" cy="986790"/>
            </a:xfrm>
            <a:custGeom>
              <a:avLst/>
              <a:gdLst/>
              <a:ahLst/>
              <a:cxnLst/>
              <a:rect l="l" t="t" r="r" b="b"/>
              <a:pathLst>
                <a:path w="6352540" h="986790">
                  <a:moveTo>
                    <a:pt x="0" y="986403"/>
                  </a:moveTo>
                  <a:lnTo>
                    <a:pt x="6352166" y="986403"/>
                  </a:lnTo>
                  <a:lnTo>
                    <a:pt x="6352166" y="0"/>
                  </a:lnTo>
                  <a:lnTo>
                    <a:pt x="0" y="0"/>
                  </a:lnTo>
                  <a:lnTo>
                    <a:pt x="0" y="986403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509690" y="5954411"/>
              <a:ext cx="6365240" cy="831215"/>
            </a:xfrm>
            <a:custGeom>
              <a:avLst/>
              <a:gdLst/>
              <a:ahLst/>
              <a:cxnLst/>
              <a:rect l="l" t="t" r="r" b="b"/>
              <a:pathLst>
                <a:path w="6365240" h="831215">
                  <a:moveTo>
                    <a:pt x="6364805" y="0"/>
                  </a:moveTo>
                  <a:lnTo>
                    <a:pt x="0" y="0"/>
                  </a:lnTo>
                  <a:lnTo>
                    <a:pt x="0" y="831207"/>
                  </a:lnTo>
                  <a:lnTo>
                    <a:pt x="6364805" y="831207"/>
                  </a:lnTo>
                  <a:lnTo>
                    <a:pt x="63648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568280" y="5954422"/>
              <a:ext cx="6301740" cy="831215"/>
            </a:xfrm>
            <a:custGeom>
              <a:avLst/>
              <a:gdLst/>
              <a:ahLst/>
              <a:cxnLst/>
              <a:rect l="l" t="t" r="r" b="b"/>
              <a:pathLst>
                <a:path w="6301740" h="831215">
                  <a:moveTo>
                    <a:pt x="2616" y="810336"/>
                  </a:moveTo>
                  <a:lnTo>
                    <a:pt x="0" y="810336"/>
                  </a:lnTo>
                  <a:lnTo>
                    <a:pt x="0" y="831189"/>
                  </a:lnTo>
                  <a:lnTo>
                    <a:pt x="2616" y="831189"/>
                  </a:lnTo>
                  <a:lnTo>
                    <a:pt x="2616" y="810336"/>
                  </a:lnTo>
                  <a:close/>
                </a:path>
                <a:path w="6301740" h="831215">
                  <a:moveTo>
                    <a:pt x="2616" y="0"/>
                  </a:moveTo>
                  <a:lnTo>
                    <a:pt x="0" y="0"/>
                  </a:lnTo>
                  <a:lnTo>
                    <a:pt x="0" y="467436"/>
                  </a:lnTo>
                  <a:lnTo>
                    <a:pt x="2616" y="467436"/>
                  </a:lnTo>
                  <a:lnTo>
                    <a:pt x="2616" y="0"/>
                  </a:lnTo>
                  <a:close/>
                </a:path>
                <a:path w="6301740" h="831215">
                  <a:moveTo>
                    <a:pt x="76720" y="810336"/>
                  </a:moveTo>
                  <a:lnTo>
                    <a:pt x="74091" y="810336"/>
                  </a:lnTo>
                  <a:lnTo>
                    <a:pt x="74091" y="831189"/>
                  </a:lnTo>
                  <a:lnTo>
                    <a:pt x="76720" y="831189"/>
                  </a:lnTo>
                  <a:lnTo>
                    <a:pt x="76720" y="810336"/>
                  </a:lnTo>
                  <a:close/>
                </a:path>
                <a:path w="6301740" h="831215">
                  <a:moveTo>
                    <a:pt x="76720" y="0"/>
                  </a:moveTo>
                  <a:lnTo>
                    <a:pt x="74091" y="0"/>
                  </a:lnTo>
                  <a:lnTo>
                    <a:pt x="74091" y="467436"/>
                  </a:lnTo>
                  <a:lnTo>
                    <a:pt x="76720" y="467436"/>
                  </a:lnTo>
                  <a:lnTo>
                    <a:pt x="76720" y="0"/>
                  </a:lnTo>
                  <a:close/>
                </a:path>
                <a:path w="6301740" h="831215">
                  <a:moveTo>
                    <a:pt x="150825" y="810336"/>
                  </a:moveTo>
                  <a:lnTo>
                    <a:pt x="148196" y="810336"/>
                  </a:lnTo>
                  <a:lnTo>
                    <a:pt x="148196" y="831189"/>
                  </a:lnTo>
                  <a:lnTo>
                    <a:pt x="150825" y="831189"/>
                  </a:lnTo>
                  <a:lnTo>
                    <a:pt x="150825" y="810336"/>
                  </a:lnTo>
                  <a:close/>
                </a:path>
                <a:path w="6301740" h="831215">
                  <a:moveTo>
                    <a:pt x="150825" y="0"/>
                  </a:moveTo>
                  <a:lnTo>
                    <a:pt x="148196" y="0"/>
                  </a:lnTo>
                  <a:lnTo>
                    <a:pt x="148196" y="467436"/>
                  </a:lnTo>
                  <a:lnTo>
                    <a:pt x="150825" y="467436"/>
                  </a:lnTo>
                  <a:lnTo>
                    <a:pt x="150825" y="0"/>
                  </a:lnTo>
                  <a:close/>
                </a:path>
                <a:path w="6301740" h="831215">
                  <a:moveTo>
                    <a:pt x="447230" y="810336"/>
                  </a:moveTo>
                  <a:lnTo>
                    <a:pt x="444614" y="810336"/>
                  </a:lnTo>
                  <a:lnTo>
                    <a:pt x="444614" y="831189"/>
                  </a:lnTo>
                  <a:lnTo>
                    <a:pt x="447230" y="831189"/>
                  </a:lnTo>
                  <a:lnTo>
                    <a:pt x="447230" y="810336"/>
                  </a:lnTo>
                  <a:close/>
                </a:path>
                <a:path w="6301740" h="831215">
                  <a:moveTo>
                    <a:pt x="447230" y="0"/>
                  </a:moveTo>
                  <a:lnTo>
                    <a:pt x="444614" y="0"/>
                  </a:lnTo>
                  <a:lnTo>
                    <a:pt x="444614" y="467436"/>
                  </a:lnTo>
                  <a:lnTo>
                    <a:pt x="447230" y="467436"/>
                  </a:lnTo>
                  <a:lnTo>
                    <a:pt x="447230" y="0"/>
                  </a:lnTo>
                  <a:close/>
                </a:path>
                <a:path w="6301740" h="831215">
                  <a:moveTo>
                    <a:pt x="521335" y="810336"/>
                  </a:moveTo>
                  <a:lnTo>
                    <a:pt x="518718" y="810336"/>
                  </a:lnTo>
                  <a:lnTo>
                    <a:pt x="518718" y="831189"/>
                  </a:lnTo>
                  <a:lnTo>
                    <a:pt x="521335" y="831189"/>
                  </a:lnTo>
                  <a:lnTo>
                    <a:pt x="521335" y="810336"/>
                  </a:lnTo>
                  <a:close/>
                </a:path>
                <a:path w="6301740" h="831215">
                  <a:moveTo>
                    <a:pt x="521335" y="0"/>
                  </a:moveTo>
                  <a:lnTo>
                    <a:pt x="518718" y="0"/>
                  </a:lnTo>
                  <a:lnTo>
                    <a:pt x="518718" y="467436"/>
                  </a:lnTo>
                  <a:lnTo>
                    <a:pt x="521335" y="467436"/>
                  </a:lnTo>
                  <a:lnTo>
                    <a:pt x="521335" y="0"/>
                  </a:lnTo>
                  <a:close/>
                </a:path>
                <a:path w="6301740" h="831215">
                  <a:moveTo>
                    <a:pt x="595439" y="810336"/>
                  </a:moveTo>
                  <a:lnTo>
                    <a:pt x="592823" y="810336"/>
                  </a:lnTo>
                  <a:lnTo>
                    <a:pt x="592823" y="831189"/>
                  </a:lnTo>
                  <a:lnTo>
                    <a:pt x="595439" y="831189"/>
                  </a:lnTo>
                  <a:lnTo>
                    <a:pt x="595439" y="810336"/>
                  </a:lnTo>
                  <a:close/>
                </a:path>
                <a:path w="6301740" h="831215">
                  <a:moveTo>
                    <a:pt x="595439" y="0"/>
                  </a:moveTo>
                  <a:lnTo>
                    <a:pt x="592823" y="0"/>
                  </a:lnTo>
                  <a:lnTo>
                    <a:pt x="592823" y="467436"/>
                  </a:lnTo>
                  <a:lnTo>
                    <a:pt x="595439" y="467436"/>
                  </a:lnTo>
                  <a:lnTo>
                    <a:pt x="595439" y="0"/>
                  </a:lnTo>
                  <a:close/>
                </a:path>
                <a:path w="6301740" h="831215">
                  <a:moveTo>
                    <a:pt x="891857" y="810336"/>
                  </a:moveTo>
                  <a:lnTo>
                    <a:pt x="889241" y="810336"/>
                  </a:lnTo>
                  <a:lnTo>
                    <a:pt x="889241" y="831189"/>
                  </a:lnTo>
                  <a:lnTo>
                    <a:pt x="891857" y="831189"/>
                  </a:lnTo>
                  <a:lnTo>
                    <a:pt x="891857" y="810336"/>
                  </a:lnTo>
                  <a:close/>
                </a:path>
                <a:path w="6301740" h="831215">
                  <a:moveTo>
                    <a:pt x="891857" y="0"/>
                  </a:moveTo>
                  <a:lnTo>
                    <a:pt x="889241" y="0"/>
                  </a:lnTo>
                  <a:lnTo>
                    <a:pt x="889241" y="467436"/>
                  </a:lnTo>
                  <a:lnTo>
                    <a:pt x="891857" y="467436"/>
                  </a:lnTo>
                  <a:lnTo>
                    <a:pt x="891857" y="0"/>
                  </a:lnTo>
                  <a:close/>
                </a:path>
                <a:path w="6301740" h="831215">
                  <a:moveTo>
                    <a:pt x="965962" y="810336"/>
                  </a:moveTo>
                  <a:lnTo>
                    <a:pt x="963345" y="810336"/>
                  </a:lnTo>
                  <a:lnTo>
                    <a:pt x="963345" y="831189"/>
                  </a:lnTo>
                  <a:lnTo>
                    <a:pt x="965962" y="831189"/>
                  </a:lnTo>
                  <a:lnTo>
                    <a:pt x="965962" y="810336"/>
                  </a:lnTo>
                  <a:close/>
                </a:path>
                <a:path w="6301740" h="831215">
                  <a:moveTo>
                    <a:pt x="965962" y="0"/>
                  </a:moveTo>
                  <a:lnTo>
                    <a:pt x="963345" y="0"/>
                  </a:lnTo>
                  <a:lnTo>
                    <a:pt x="963345" y="467436"/>
                  </a:lnTo>
                  <a:lnTo>
                    <a:pt x="965962" y="467436"/>
                  </a:lnTo>
                  <a:lnTo>
                    <a:pt x="965962" y="0"/>
                  </a:lnTo>
                  <a:close/>
                </a:path>
                <a:path w="6301740" h="831215">
                  <a:moveTo>
                    <a:pt x="1040066" y="810336"/>
                  </a:moveTo>
                  <a:lnTo>
                    <a:pt x="1037450" y="810336"/>
                  </a:lnTo>
                  <a:lnTo>
                    <a:pt x="1037450" y="831189"/>
                  </a:lnTo>
                  <a:lnTo>
                    <a:pt x="1040066" y="831189"/>
                  </a:lnTo>
                  <a:lnTo>
                    <a:pt x="1040066" y="810336"/>
                  </a:lnTo>
                  <a:close/>
                </a:path>
                <a:path w="6301740" h="831215">
                  <a:moveTo>
                    <a:pt x="1040066" y="0"/>
                  </a:moveTo>
                  <a:lnTo>
                    <a:pt x="1037450" y="0"/>
                  </a:lnTo>
                  <a:lnTo>
                    <a:pt x="1037450" y="467436"/>
                  </a:lnTo>
                  <a:lnTo>
                    <a:pt x="1040066" y="467436"/>
                  </a:lnTo>
                  <a:lnTo>
                    <a:pt x="1040066" y="0"/>
                  </a:lnTo>
                  <a:close/>
                </a:path>
                <a:path w="6301740" h="831215">
                  <a:moveTo>
                    <a:pt x="1336484" y="810336"/>
                  </a:moveTo>
                  <a:lnTo>
                    <a:pt x="1333855" y="810336"/>
                  </a:lnTo>
                  <a:lnTo>
                    <a:pt x="1333855" y="831189"/>
                  </a:lnTo>
                  <a:lnTo>
                    <a:pt x="1336484" y="831189"/>
                  </a:lnTo>
                  <a:lnTo>
                    <a:pt x="1336484" y="810336"/>
                  </a:lnTo>
                  <a:close/>
                </a:path>
                <a:path w="6301740" h="831215">
                  <a:moveTo>
                    <a:pt x="1336484" y="0"/>
                  </a:moveTo>
                  <a:lnTo>
                    <a:pt x="1333855" y="0"/>
                  </a:lnTo>
                  <a:lnTo>
                    <a:pt x="1333855" y="467436"/>
                  </a:lnTo>
                  <a:lnTo>
                    <a:pt x="1336484" y="467436"/>
                  </a:lnTo>
                  <a:lnTo>
                    <a:pt x="1336484" y="0"/>
                  </a:lnTo>
                  <a:close/>
                </a:path>
                <a:path w="6301740" h="831215">
                  <a:moveTo>
                    <a:pt x="1410576" y="810336"/>
                  </a:moveTo>
                  <a:lnTo>
                    <a:pt x="1407960" y="810336"/>
                  </a:lnTo>
                  <a:lnTo>
                    <a:pt x="1407960" y="831189"/>
                  </a:lnTo>
                  <a:lnTo>
                    <a:pt x="1410576" y="831189"/>
                  </a:lnTo>
                  <a:lnTo>
                    <a:pt x="1410576" y="810336"/>
                  </a:lnTo>
                  <a:close/>
                </a:path>
                <a:path w="6301740" h="831215">
                  <a:moveTo>
                    <a:pt x="1410576" y="0"/>
                  </a:moveTo>
                  <a:lnTo>
                    <a:pt x="1407960" y="0"/>
                  </a:lnTo>
                  <a:lnTo>
                    <a:pt x="1407960" y="467436"/>
                  </a:lnTo>
                  <a:lnTo>
                    <a:pt x="1410576" y="467436"/>
                  </a:lnTo>
                  <a:lnTo>
                    <a:pt x="1410576" y="0"/>
                  </a:lnTo>
                  <a:close/>
                </a:path>
                <a:path w="6301740" h="831215">
                  <a:moveTo>
                    <a:pt x="1484680" y="810336"/>
                  </a:moveTo>
                  <a:lnTo>
                    <a:pt x="1482064" y="810336"/>
                  </a:lnTo>
                  <a:lnTo>
                    <a:pt x="1482064" y="831189"/>
                  </a:lnTo>
                  <a:lnTo>
                    <a:pt x="1484680" y="831189"/>
                  </a:lnTo>
                  <a:lnTo>
                    <a:pt x="1484680" y="810336"/>
                  </a:lnTo>
                  <a:close/>
                </a:path>
                <a:path w="6301740" h="831215">
                  <a:moveTo>
                    <a:pt x="1484680" y="0"/>
                  </a:moveTo>
                  <a:lnTo>
                    <a:pt x="1482064" y="0"/>
                  </a:lnTo>
                  <a:lnTo>
                    <a:pt x="1482064" y="467436"/>
                  </a:lnTo>
                  <a:lnTo>
                    <a:pt x="1484680" y="467436"/>
                  </a:lnTo>
                  <a:lnTo>
                    <a:pt x="1484680" y="0"/>
                  </a:lnTo>
                  <a:close/>
                </a:path>
                <a:path w="6301740" h="831215">
                  <a:moveTo>
                    <a:pt x="1781098" y="810336"/>
                  </a:moveTo>
                  <a:lnTo>
                    <a:pt x="1778482" y="810336"/>
                  </a:lnTo>
                  <a:lnTo>
                    <a:pt x="1778482" y="831189"/>
                  </a:lnTo>
                  <a:lnTo>
                    <a:pt x="1781098" y="831189"/>
                  </a:lnTo>
                  <a:lnTo>
                    <a:pt x="1781098" y="810336"/>
                  </a:lnTo>
                  <a:close/>
                </a:path>
                <a:path w="6301740" h="831215">
                  <a:moveTo>
                    <a:pt x="1781098" y="0"/>
                  </a:moveTo>
                  <a:lnTo>
                    <a:pt x="1778482" y="0"/>
                  </a:lnTo>
                  <a:lnTo>
                    <a:pt x="1778482" y="467436"/>
                  </a:lnTo>
                  <a:lnTo>
                    <a:pt x="1781098" y="467436"/>
                  </a:lnTo>
                  <a:lnTo>
                    <a:pt x="1781098" y="0"/>
                  </a:lnTo>
                  <a:close/>
                </a:path>
                <a:path w="6301740" h="831215">
                  <a:moveTo>
                    <a:pt x="1855203" y="810336"/>
                  </a:moveTo>
                  <a:lnTo>
                    <a:pt x="1852587" y="810336"/>
                  </a:lnTo>
                  <a:lnTo>
                    <a:pt x="1852587" y="831189"/>
                  </a:lnTo>
                  <a:lnTo>
                    <a:pt x="1855203" y="831189"/>
                  </a:lnTo>
                  <a:lnTo>
                    <a:pt x="1855203" y="810336"/>
                  </a:lnTo>
                  <a:close/>
                </a:path>
                <a:path w="6301740" h="831215">
                  <a:moveTo>
                    <a:pt x="1855203" y="0"/>
                  </a:moveTo>
                  <a:lnTo>
                    <a:pt x="1852587" y="0"/>
                  </a:lnTo>
                  <a:lnTo>
                    <a:pt x="1852587" y="467436"/>
                  </a:lnTo>
                  <a:lnTo>
                    <a:pt x="1855203" y="467436"/>
                  </a:lnTo>
                  <a:lnTo>
                    <a:pt x="1855203" y="0"/>
                  </a:lnTo>
                  <a:close/>
                </a:path>
                <a:path w="6301740" h="831215">
                  <a:moveTo>
                    <a:pt x="1929307" y="810336"/>
                  </a:moveTo>
                  <a:lnTo>
                    <a:pt x="1926691" y="810336"/>
                  </a:lnTo>
                  <a:lnTo>
                    <a:pt x="1926691" y="831189"/>
                  </a:lnTo>
                  <a:lnTo>
                    <a:pt x="1929307" y="831189"/>
                  </a:lnTo>
                  <a:lnTo>
                    <a:pt x="1929307" y="810336"/>
                  </a:lnTo>
                  <a:close/>
                </a:path>
                <a:path w="6301740" h="831215">
                  <a:moveTo>
                    <a:pt x="1929307" y="0"/>
                  </a:moveTo>
                  <a:lnTo>
                    <a:pt x="1926691" y="0"/>
                  </a:lnTo>
                  <a:lnTo>
                    <a:pt x="1926691" y="467436"/>
                  </a:lnTo>
                  <a:lnTo>
                    <a:pt x="1929307" y="467436"/>
                  </a:lnTo>
                  <a:lnTo>
                    <a:pt x="1929307" y="0"/>
                  </a:lnTo>
                  <a:close/>
                </a:path>
                <a:path w="6301740" h="831215">
                  <a:moveTo>
                    <a:pt x="2225725" y="810336"/>
                  </a:moveTo>
                  <a:lnTo>
                    <a:pt x="2223109" y="810336"/>
                  </a:lnTo>
                  <a:lnTo>
                    <a:pt x="2223109" y="831189"/>
                  </a:lnTo>
                  <a:lnTo>
                    <a:pt x="2225725" y="831189"/>
                  </a:lnTo>
                  <a:lnTo>
                    <a:pt x="2225725" y="810336"/>
                  </a:lnTo>
                  <a:close/>
                </a:path>
                <a:path w="6301740" h="831215">
                  <a:moveTo>
                    <a:pt x="2225725" y="0"/>
                  </a:moveTo>
                  <a:lnTo>
                    <a:pt x="2223109" y="0"/>
                  </a:lnTo>
                  <a:lnTo>
                    <a:pt x="2223109" y="467436"/>
                  </a:lnTo>
                  <a:lnTo>
                    <a:pt x="2225725" y="467436"/>
                  </a:lnTo>
                  <a:lnTo>
                    <a:pt x="2225725" y="0"/>
                  </a:lnTo>
                  <a:close/>
                </a:path>
                <a:path w="6301740" h="831215">
                  <a:moveTo>
                    <a:pt x="2299830" y="810336"/>
                  </a:moveTo>
                  <a:lnTo>
                    <a:pt x="2297201" y="810336"/>
                  </a:lnTo>
                  <a:lnTo>
                    <a:pt x="2297201" y="831189"/>
                  </a:lnTo>
                  <a:lnTo>
                    <a:pt x="2299830" y="831189"/>
                  </a:lnTo>
                  <a:lnTo>
                    <a:pt x="2299830" y="810336"/>
                  </a:lnTo>
                  <a:close/>
                </a:path>
                <a:path w="6301740" h="831215">
                  <a:moveTo>
                    <a:pt x="2299830" y="0"/>
                  </a:moveTo>
                  <a:lnTo>
                    <a:pt x="2297201" y="0"/>
                  </a:lnTo>
                  <a:lnTo>
                    <a:pt x="2297201" y="467436"/>
                  </a:lnTo>
                  <a:lnTo>
                    <a:pt x="2299830" y="467436"/>
                  </a:lnTo>
                  <a:lnTo>
                    <a:pt x="2299830" y="0"/>
                  </a:lnTo>
                  <a:close/>
                </a:path>
                <a:path w="6301740" h="831215">
                  <a:moveTo>
                    <a:pt x="2373934" y="0"/>
                  </a:moveTo>
                  <a:lnTo>
                    <a:pt x="2371306" y="0"/>
                  </a:lnTo>
                  <a:lnTo>
                    <a:pt x="2371306" y="831189"/>
                  </a:lnTo>
                  <a:lnTo>
                    <a:pt x="2373934" y="831189"/>
                  </a:lnTo>
                  <a:lnTo>
                    <a:pt x="2373934" y="0"/>
                  </a:lnTo>
                  <a:close/>
                </a:path>
                <a:path w="6301740" h="831215">
                  <a:moveTo>
                    <a:pt x="2670340" y="0"/>
                  </a:moveTo>
                  <a:lnTo>
                    <a:pt x="2667724" y="0"/>
                  </a:lnTo>
                  <a:lnTo>
                    <a:pt x="2667724" y="831189"/>
                  </a:lnTo>
                  <a:lnTo>
                    <a:pt x="2670340" y="831189"/>
                  </a:lnTo>
                  <a:lnTo>
                    <a:pt x="2670340" y="0"/>
                  </a:lnTo>
                  <a:close/>
                </a:path>
                <a:path w="6301740" h="831215">
                  <a:moveTo>
                    <a:pt x="2744444" y="0"/>
                  </a:moveTo>
                  <a:lnTo>
                    <a:pt x="2741828" y="0"/>
                  </a:lnTo>
                  <a:lnTo>
                    <a:pt x="2741828" y="831189"/>
                  </a:lnTo>
                  <a:lnTo>
                    <a:pt x="2744444" y="831189"/>
                  </a:lnTo>
                  <a:lnTo>
                    <a:pt x="2744444" y="0"/>
                  </a:lnTo>
                  <a:close/>
                </a:path>
                <a:path w="6301740" h="831215">
                  <a:moveTo>
                    <a:pt x="2818549" y="0"/>
                  </a:moveTo>
                  <a:lnTo>
                    <a:pt x="2815933" y="0"/>
                  </a:lnTo>
                  <a:lnTo>
                    <a:pt x="2815933" y="831189"/>
                  </a:lnTo>
                  <a:lnTo>
                    <a:pt x="2818549" y="831189"/>
                  </a:lnTo>
                  <a:lnTo>
                    <a:pt x="2818549" y="0"/>
                  </a:lnTo>
                  <a:close/>
                </a:path>
                <a:path w="6301740" h="831215">
                  <a:moveTo>
                    <a:pt x="2892653" y="0"/>
                  </a:moveTo>
                  <a:lnTo>
                    <a:pt x="2890037" y="0"/>
                  </a:lnTo>
                  <a:lnTo>
                    <a:pt x="2890037" y="831189"/>
                  </a:lnTo>
                  <a:lnTo>
                    <a:pt x="2892653" y="831189"/>
                  </a:lnTo>
                  <a:lnTo>
                    <a:pt x="2892653" y="0"/>
                  </a:lnTo>
                  <a:close/>
                </a:path>
                <a:path w="6301740" h="831215">
                  <a:moveTo>
                    <a:pt x="3114967" y="0"/>
                  </a:moveTo>
                  <a:lnTo>
                    <a:pt x="3112351" y="0"/>
                  </a:lnTo>
                  <a:lnTo>
                    <a:pt x="3112351" y="831189"/>
                  </a:lnTo>
                  <a:lnTo>
                    <a:pt x="3114967" y="831189"/>
                  </a:lnTo>
                  <a:lnTo>
                    <a:pt x="3114967" y="0"/>
                  </a:lnTo>
                  <a:close/>
                </a:path>
                <a:path w="6301740" h="831215">
                  <a:moveTo>
                    <a:pt x="3189071" y="0"/>
                  </a:moveTo>
                  <a:lnTo>
                    <a:pt x="3186455" y="0"/>
                  </a:lnTo>
                  <a:lnTo>
                    <a:pt x="3186455" y="831189"/>
                  </a:lnTo>
                  <a:lnTo>
                    <a:pt x="3189071" y="831189"/>
                  </a:lnTo>
                  <a:lnTo>
                    <a:pt x="3189071" y="0"/>
                  </a:lnTo>
                  <a:close/>
                </a:path>
                <a:path w="6301740" h="831215">
                  <a:moveTo>
                    <a:pt x="3263176" y="0"/>
                  </a:moveTo>
                  <a:lnTo>
                    <a:pt x="3260560" y="0"/>
                  </a:lnTo>
                  <a:lnTo>
                    <a:pt x="3260560" y="831189"/>
                  </a:lnTo>
                  <a:lnTo>
                    <a:pt x="3263176" y="831189"/>
                  </a:lnTo>
                  <a:lnTo>
                    <a:pt x="3263176" y="0"/>
                  </a:lnTo>
                  <a:close/>
                </a:path>
                <a:path w="6301740" h="831215">
                  <a:moveTo>
                    <a:pt x="3337280" y="0"/>
                  </a:moveTo>
                  <a:lnTo>
                    <a:pt x="3334664" y="0"/>
                  </a:lnTo>
                  <a:lnTo>
                    <a:pt x="3334664" y="831189"/>
                  </a:lnTo>
                  <a:lnTo>
                    <a:pt x="3337280" y="831189"/>
                  </a:lnTo>
                  <a:lnTo>
                    <a:pt x="3337280" y="0"/>
                  </a:lnTo>
                  <a:close/>
                </a:path>
                <a:path w="6301740" h="831215">
                  <a:moveTo>
                    <a:pt x="3559581" y="0"/>
                  </a:moveTo>
                  <a:lnTo>
                    <a:pt x="3556965" y="0"/>
                  </a:lnTo>
                  <a:lnTo>
                    <a:pt x="3556965" y="831189"/>
                  </a:lnTo>
                  <a:lnTo>
                    <a:pt x="3559581" y="831189"/>
                  </a:lnTo>
                  <a:lnTo>
                    <a:pt x="3559581" y="0"/>
                  </a:lnTo>
                  <a:close/>
                </a:path>
                <a:path w="6301740" h="831215">
                  <a:moveTo>
                    <a:pt x="3633698" y="0"/>
                  </a:moveTo>
                  <a:lnTo>
                    <a:pt x="3631069" y="0"/>
                  </a:lnTo>
                  <a:lnTo>
                    <a:pt x="3631069" y="831189"/>
                  </a:lnTo>
                  <a:lnTo>
                    <a:pt x="3633698" y="831189"/>
                  </a:lnTo>
                  <a:lnTo>
                    <a:pt x="3633698" y="0"/>
                  </a:lnTo>
                  <a:close/>
                </a:path>
                <a:path w="6301740" h="831215">
                  <a:moveTo>
                    <a:pt x="3707790" y="0"/>
                  </a:moveTo>
                  <a:lnTo>
                    <a:pt x="3705174" y="0"/>
                  </a:lnTo>
                  <a:lnTo>
                    <a:pt x="3705174" y="449148"/>
                  </a:lnTo>
                  <a:lnTo>
                    <a:pt x="3707790" y="449148"/>
                  </a:lnTo>
                  <a:lnTo>
                    <a:pt x="3707790" y="0"/>
                  </a:lnTo>
                  <a:close/>
                </a:path>
                <a:path w="6301740" h="831215">
                  <a:moveTo>
                    <a:pt x="3781895" y="0"/>
                  </a:moveTo>
                  <a:lnTo>
                    <a:pt x="3779278" y="0"/>
                  </a:lnTo>
                  <a:lnTo>
                    <a:pt x="3779278" y="449148"/>
                  </a:lnTo>
                  <a:lnTo>
                    <a:pt x="3781895" y="449148"/>
                  </a:lnTo>
                  <a:lnTo>
                    <a:pt x="3781895" y="0"/>
                  </a:lnTo>
                  <a:close/>
                </a:path>
                <a:path w="6301740" h="831215">
                  <a:moveTo>
                    <a:pt x="4004208" y="0"/>
                  </a:moveTo>
                  <a:lnTo>
                    <a:pt x="4001592" y="0"/>
                  </a:lnTo>
                  <a:lnTo>
                    <a:pt x="4001592" y="449148"/>
                  </a:lnTo>
                  <a:lnTo>
                    <a:pt x="4004208" y="449148"/>
                  </a:lnTo>
                  <a:lnTo>
                    <a:pt x="4004208" y="0"/>
                  </a:lnTo>
                  <a:close/>
                </a:path>
                <a:path w="6301740" h="831215">
                  <a:moveTo>
                    <a:pt x="4078313" y="0"/>
                  </a:moveTo>
                  <a:lnTo>
                    <a:pt x="4075696" y="0"/>
                  </a:lnTo>
                  <a:lnTo>
                    <a:pt x="4075696" y="449148"/>
                  </a:lnTo>
                  <a:lnTo>
                    <a:pt x="4078313" y="449148"/>
                  </a:lnTo>
                  <a:lnTo>
                    <a:pt x="4078313" y="0"/>
                  </a:lnTo>
                  <a:close/>
                </a:path>
                <a:path w="6301740" h="831215">
                  <a:moveTo>
                    <a:pt x="4152417" y="0"/>
                  </a:moveTo>
                  <a:lnTo>
                    <a:pt x="4149801" y="0"/>
                  </a:lnTo>
                  <a:lnTo>
                    <a:pt x="4149801" y="449148"/>
                  </a:lnTo>
                  <a:lnTo>
                    <a:pt x="4152417" y="449148"/>
                  </a:lnTo>
                  <a:lnTo>
                    <a:pt x="4152417" y="0"/>
                  </a:lnTo>
                  <a:close/>
                </a:path>
                <a:path w="6301740" h="831215">
                  <a:moveTo>
                    <a:pt x="4226522" y="0"/>
                  </a:moveTo>
                  <a:lnTo>
                    <a:pt x="4223905" y="0"/>
                  </a:lnTo>
                  <a:lnTo>
                    <a:pt x="4223905" y="449148"/>
                  </a:lnTo>
                  <a:lnTo>
                    <a:pt x="4226522" y="449148"/>
                  </a:lnTo>
                  <a:lnTo>
                    <a:pt x="4226522" y="0"/>
                  </a:lnTo>
                  <a:close/>
                </a:path>
                <a:path w="6301740" h="831215">
                  <a:moveTo>
                    <a:pt x="4448835" y="0"/>
                  </a:moveTo>
                  <a:lnTo>
                    <a:pt x="4446219" y="0"/>
                  </a:lnTo>
                  <a:lnTo>
                    <a:pt x="4446219" y="449148"/>
                  </a:lnTo>
                  <a:lnTo>
                    <a:pt x="4448835" y="449148"/>
                  </a:lnTo>
                  <a:lnTo>
                    <a:pt x="4448835" y="0"/>
                  </a:lnTo>
                  <a:close/>
                </a:path>
                <a:path w="6301740" h="831215">
                  <a:moveTo>
                    <a:pt x="4522940" y="0"/>
                  </a:moveTo>
                  <a:lnTo>
                    <a:pt x="4520323" y="0"/>
                  </a:lnTo>
                  <a:lnTo>
                    <a:pt x="4520323" y="449148"/>
                  </a:lnTo>
                  <a:lnTo>
                    <a:pt x="4522940" y="449148"/>
                  </a:lnTo>
                  <a:lnTo>
                    <a:pt x="4522940" y="0"/>
                  </a:lnTo>
                  <a:close/>
                </a:path>
                <a:path w="6301740" h="831215">
                  <a:moveTo>
                    <a:pt x="4597044" y="0"/>
                  </a:moveTo>
                  <a:lnTo>
                    <a:pt x="4594415" y="0"/>
                  </a:lnTo>
                  <a:lnTo>
                    <a:pt x="4594415" y="449148"/>
                  </a:lnTo>
                  <a:lnTo>
                    <a:pt x="4597044" y="449148"/>
                  </a:lnTo>
                  <a:lnTo>
                    <a:pt x="4597044" y="0"/>
                  </a:lnTo>
                  <a:close/>
                </a:path>
                <a:path w="6301740" h="831215">
                  <a:moveTo>
                    <a:pt x="4671136" y="0"/>
                  </a:moveTo>
                  <a:lnTo>
                    <a:pt x="4668520" y="0"/>
                  </a:lnTo>
                  <a:lnTo>
                    <a:pt x="4668520" y="449148"/>
                  </a:lnTo>
                  <a:lnTo>
                    <a:pt x="4671136" y="449148"/>
                  </a:lnTo>
                  <a:lnTo>
                    <a:pt x="4671136" y="0"/>
                  </a:lnTo>
                  <a:close/>
                </a:path>
                <a:path w="6301740" h="831215">
                  <a:moveTo>
                    <a:pt x="4893449" y="0"/>
                  </a:moveTo>
                  <a:lnTo>
                    <a:pt x="4890833" y="0"/>
                  </a:lnTo>
                  <a:lnTo>
                    <a:pt x="4890833" y="831189"/>
                  </a:lnTo>
                  <a:lnTo>
                    <a:pt x="4893449" y="831189"/>
                  </a:lnTo>
                  <a:lnTo>
                    <a:pt x="4893449" y="0"/>
                  </a:lnTo>
                  <a:close/>
                </a:path>
                <a:path w="6301740" h="831215">
                  <a:moveTo>
                    <a:pt x="4967554" y="753668"/>
                  </a:moveTo>
                  <a:lnTo>
                    <a:pt x="4964938" y="753668"/>
                  </a:lnTo>
                  <a:lnTo>
                    <a:pt x="4964938" y="831189"/>
                  </a:lnTo>
                  <a:lnTo>
                    <a:pt x="4967554" y="831189"/>
                  </a:lnTo>
                  <a:lnTo>
                    <a:pt x="4967554" y="753668"/>
                  </a:lnTo>
                  <a:close/>
                </a:path>
                <a:path w="6301740" h="831215">
                  <a:moveTo>
                    <a:pt x="4967554" y="0"/>
                  </a:moveTo>
                  <a:lnTo>
                    <a:pt x="4964938" y="0"/>
                  </a:lnTo>
                  <a:lnTo>
                    <a:pt x="4964938" y="457034"/>
                  </a:lnTo>
                  <a:lnTo>
                    <a:pt x="4967554" y="457034"/>
                  </a:lnTo>
                  <a:lnTo>
                    <a:pt x="4967554" y="0"/>
                  </a:lnTo>
                  <a:close/>
                </a:path>
                <a:path w="6301740" h="831215">
                  <a:moveTo>
                    <a:pt x="5041658" y="753668"/>
                  </a:moveTo>
                  <a:lnTo>
                    <a:pt x="5039042" y="753668"/>
                  </a:lnTo>
                  <a:lnTo>
                    <a:pt x="5039042" y="831189"/>
                  </a:lnTo>
                  <a:lnTo>
                    <a:pt x="5041658" y="831189"/>
                  </a:lnTo>
                  <a:lnTo>
                    <a:pt x="5041658" y="753668"/>
                  </a:lnTo>
                  <a:close/>
                </a:path>
                <a:path w="6301740" h="831215">
                  <a:moveTo>
                    <a:pt x="5041658" y="0"/>
                  </a:moveTo>
                  <a:lnTo>
                    <a:pt x="5039042" y="0"/>
                  </a:lnTo>
                  <a:lnTo>
                    <a:pt x="5039042" y="457034"/>
                  </a:lnTo>
                  <a:lnTo>
                    <a:pt x="5041658" y="457034"/>
                  </a:lnTo>
                  <a:lnTo>
                    <a:pt x="5041658" y="0"/>
                  </a:lnTo>
                  <a:close/>
                </a:path>
                <a:path w="6301740" h="831215">
                  <a:moveTo>
                    <a:pt x="5338076" y="753668"/>
                  </a:moveTo>
                  <a:lnTo>
                    <a:pt x="5335460" y="753668"/>
                  </a:lnTo>
                  <a:lnTo>
                    <a:pt x="5335460" y="831189"/>
                  </a:lnTo>
                  <a:lnTo>
                    <a:pt x="5338076" y="831189"/>
                  </a:lnTo>
                  <a:lnTo>
                    <a:pt x="5338076" y="753668"/>
                  </a:lnTo>
                  <a:close/>
                </a:path>
                <a:path w="6301740" h="831215">
                  <a:moveTo>
                    <a:pt x="5338076" y="0"/>
                  </a:moveTo>
                  <a:lnTo>
                    <a:pt x="5335460" y="0"/>
                  </a:lnTo>
                  <a:lnTo>
                    <a:pt x="5335460" y="457034"/>
                  </a:lnTo>
                  <a:lnTo>
                    <a:pt x="5338076" y="457034"/>
                  </a:lnTo>
                  <a:lnTo>
                    <a:pt x="5338076" y="0"/>
                  </a:lnTo>
                  <a:close/>
                </a:path>
                <a:path w="6301740" h="831215">
                  <a:moveTo>
                    <a:pt x="5412181" y="753668"/>
                  </a:moveTo>
                  <a:lnTo>
                    <a:pt x="5409565" y="753668"/>
                  </a:lnTo>
                  <a:lnTo>
                    <a:pt x="5409565" y="831189"/>
                  </a:lnTo>
                  <a:lnTo>
                    <a:pt x="5412181" y="831189"/>
                  </a:lnTo>
                  <a:lnTo>
                    <a:pt x="5412181" y="753668"/>
                  </a:lnTo>
                  <a:close/>
                </a:path>
                <a:path w="6301740" h="831215">
                  <a:moveTo>
                    <a:pt x="5412181" y="0"/>
                  </a:moveTo>
                  <a:lnTo>
                    <a:pt x="5409565" y="0"/>
                  </a:lnTo>
                  <a:lnTo>
                    <a:pt x="5409565" y="457034"/>
                  </a:lnTo>
                  <a:lnTo>
                    <a:pt x="5412181" y="457034"/>
                  </a:lnTo>
                  <a:lnTo>
                    <a:pt x="5412181" y="0"/>
                  </a:lnTo>
                  <a:close/>
                </a:path>
                <a:path w="6301740" h="831215">
                  <a:moveTo>
                    <a:pt x="5486285" y="753668"/>
                  </a:moveTo>
                  <a:lnTo>
                    <a:pt x="5483669" y="753668"/>
                  </a:lnTo>
                  <a:lnTo>
                    <a:pt x="5483669" y="831189"/>
                  </a:lnTo>
                  <a:lnTo>
                    <a:pt x="5486285" y="831189"/>
                  </a:lnTo>
                  <a:lnTo>
                    <a:pt x="5486285" y="753668"/>
                  </a:lnTo>
                  <a:close/>
                </a:path>
                <a:path w="6301740" h="831215">
                  <a:moveTo>
                    <a:pt x="5486285" y="0"/>
                  </a:moveTo>
                  <a:lnTo>
                    <a:pt x="5483669" y="0"/>
                  </a:lnTo>
                  <a:lnTo>
                    <a:pt x="5483669" y="457034"/>
                  </a:lnTo>
                  <a:lnTo>
                    <a:pt x="5486285" y="457034"/>
                  </a:lnTo>
                  <a:lnTo>
                    <a:pt x="5486285" y="0"/>
                  </a:lnTo>
                  <a:close/>
                </a:path>
                <a:path w="6301740" h="831215">
                  <a:moveTo>
                    <a:pt x="5782703" y="0"/>
                  </a:moveTo>
                  <a:lnTo>
                    <a:pt x="5780075" y="0"/>
                  </a:lnTo>
                  <a:lnTo>
                    <a:pt x="5780075" y="831189"/>
                  </a:lnTo>
                  <a:lnTo>
                    <a:pt x="5782703" y="831189"/>
                  </a:lnTo>
                  <a:lnTo>
                    <a:pt x="5782703" y="0"/>
                  </a:lnTo>
                  <a:close/>
                </a:path>
                <a:path w="6301740" h="831215">
                  <a:moveTo>
                    <a:pt x="5856808" y="0"/>
                  </a:moveTo>
                  <a:lnTo>
                    <a:pt x="5854179" y="0"/>
                  </a:lnTo>
                  <a:lnTo>
                    <a:pt x="5854179" y="831189"/>
                  </a:lnTo>
                  <a:lnTo>
                    <a:pt x="5856808" y="831189"/>
                  </a:lnTo>
                  <a:lnTo>
                    <a:pt x="5856808" y="0"/>
                  </a:lnTo>
                  <a:close/>
                </a:path>
                <a:path w="6301740" h="831215">
                  <a:moveTo>
                    <a:pt x="5930900" y="0"/>
                  </a:moveTo>
                  <a:lnTo>
                    <a:pt x="5928284" y="0"/>
                  </a:lnTo>
                  <a:lnTo>
                    <a:pt x="5928284" y="831189"/>
                  </a:lnTo>
                  <a:lnTo>
                    <a:pt x="5930900" y="831189"/>
                  </a:lnTo>
                  <a:lnTo>
                    <a:pt x="5930900" y="0"/>
                  </a:lnTo>
                  <a:close/>
                </a:path>
                <a:path w="6301740" h="831215">
                  <a:moveTo>
                    <a:pt x="6227318" y="0"/>
                  </a:moveTo>
                  <a:lnTo>
                    <a:pt x="6224702" y="0"/>
                  </a:lnTo>
                  <a:lnTo>
                    <a:pt x="6224702" y="831189"/>
                  </a:lnTo>
                  <a:lnTo>
                    <a:pt x="6227318" y="831189"/>
                  </a:lnTo>
                  <a:lnTo>
                    <a:pt x="6227318" y="0"/>
                  </a:lnTo>
                  <a:close/>
                </a:path>
                <a:path w="6301740" h="831215">
                  <a:moveTo>
                    <a:pt x="6301422" y="0"/>
                  </a:moveTo>
                  <a:lnTo>
                    <a:pt x="6298806" y="0"/>
                  </a:lnTo>
                  <a:lnTo>
                    <a:pt x="6298806" y="831189"/>
                  </a:lnTo>
                  <a:lnTo>
                    <a:pt x="6301422" y="831189"/>
                  </a:lnTo>
                  <a:lnTo>
                    <a:pt x="6301422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790580" y="5954422"/>
              <a:ext cx="5931535" cy="831215"/>
            </a:xfrm>
            <a:custGeom>
              <a:avLst/>
              <a:gdLst/>
              <a:ahLst/>
              <a:cxnLst/>
              <a:rect l="l" t="t" r="r" b="b"/>
              <a:pathLst>
                <a:path w="5931534" h="831215">
                  <a:moveTo>
                    <a:pt x="2616" y="810336"/>
                  </a:moveTo>
                  <a:lnTo>
                    <a:pt x="0" y="810336"/>
                  </a:lnTo>
                  <a:lnTo>
                    <a:pt x="0" y="831189"/>
                  </a:lnTo>
                  <a:lnTo>
                    <a:pt x="2616" y="831189"/>
                  </a:lnTo>
                  <a:lnTo>
                    <a:pt x="2616" y="810336"/>
                  </a:lnTo>
                  <a:close/>
                </a:path>
                <a:path w="5931534" h="831215">
                  <a:moveTo>
                    <a:pt x="2616" y="0"/>
                  </a:moveTo>
                  <a:lnTo>
                    <a:pt x="0" y="0"/>
                  </a:lnTo>
                  <a:lnTo>
                    <a:pt x="0" y="467436"/>
                  </a:lnTo>
                  <a:lnTo>
                    <a:pt x="2616" y="467436"/>
                  </a:lnTo>
                  <a:lnTo>
                    <a:pt x="2616" y="0"/>
                  </a:lnTo>
                  <a:close/>
                </a:path>
                <a:path w="5931534" h="831215">
                  <a:moveTo>
                    <a:pt x="76733" y="810336"/>
                  </a:moveTo>
                  <a:lnTo>
                    <a:pt x="74104" y="810336"/>
                  </a:lnTo>
                  <a:lnTo>
                    <a:pt x="74104" y="831189"/>
                  </a:lnTo>
                  <a:lnTo>
                    <a:pt x="76733" y="831189"/>
                  </a:lnTo>
                  <a:lnTo>
                    <a:pt x="76733" y="810336"/>
                  </a:lnTo>
                  <a:close/>
                </a:path>
                <a:path w="5931534" h="831215">
                  <a:moveTo>
                    <a:pt x="76733" y="0"/>
                  </a:moveTo>
                  <a:lnTo>
                    <a:pt x="74104" y="0"/>
                  </a:lnTo>
                  <a:lnTo>
                    <a:pt x="74104" y="467436"/>
                  </a:lnTo>
                  <a:lnTo>
                    <a:pt x="76733" y="467436"/>
                  </a:lnTo>
                  <a:lnTo>
                    <a:pt x="76733" y="0"/>
                  </a:lnTo>
                  <a:close/>
                </a:path>
                <a:path w="5931534" h="831215">
                  <a:moveTo>
                    <a:pt x="150825" y="810336"/>
                  </a:moveTo>
                  <a:lnTo>
                    <a:pt x="148209" y="810336"/>
                  </a:lnTo>
                  <a:lnTo>
                    <a:pt x="148209" y="831189"/>
                  </a:lnTo>
                  <a:lnTo>
                    <a:pt x="150825" y="831189"/>
                  </a:lnTo>
                  <a:lnTo>
                    <a:pt x="150825" y="810336"/>
                  </a:lnTo>
                  <a:close/>
                </a:path>
                <a:path w="5931534" h="831215">
                  <a:moveTo>
                    <a:pt x="150825" y="0"/>
                  </a:moveTo>
                  <a:lnTo>
                    <a:pt x="148209" y="0"/>
                  </a:lnTo>
                  <a:lnTo>
                    <a:pt x="148209" y="467436"/>
                  </a:lnTo>
                  <a:lnTo>
                    <a:pt x="150825" y="467436"/>
                  </a:lnTo>
                  <a:lnTo>
                    <a:pt x="150825" y="0"/>
                  </a:lnTo>
                  <a:close/>
                </a:path>
                <a:path w="5931534" h="831215">
                  <a:moveTo>
                    <a:pt x="447243" y="810336"/>
                  </a:moveTo>
                  <a:lnTo>
                    <a:pt x="444627" y="810336"/>
                  </a:lnTo>
                  <a:lnTo>
                    <a:pt x="444627" y="831189"/>
                  </a:lnTo>
                  <a:lnTo>
                    <a:pt x="447243" y="831189"/>
                  </a:lnTo>
                  <a:lnTo>
                    <a:pt x="447243" y="810336"/>
                  </a:lnTo>
                  <a:close/>
                </a:path>
                <a:path w="5931534" h="831215">
                  <a:moveTo>
                    <a:pt x="447243" y="0"/>
                  </a:moveTo>
                  <a:lnTo>
                    <a:pt x="444627" y="0"/>
                  </a:lnTo>
                  <a:lnTo>
                    <a:pt x="444627" y="467436"/>
                  </a:lnTo>
                  <a:lnTo>
                    <a:pt x="447243" y="467436"/>
                  </a:lnTo>
                  <a:lnTo>
                    <a:pt x="447243" y="0"/>
                  </a:lnTo>
                  <a:close/>
                </a:path>
                <a:path w="5931534" h="831215">
                  <a:moveTo>
                    <a:pt x="521347" y="810336"/>
                  </a:moveTo>
                  <a:lnTo>
                    <a:pt x="518731" y="810336"/>
                  </a:lnTo>
                  <a:lnTo>
                    <a:pt x="518731" y="831189"/>
                  </a:lnTo>
                  <a:lnTo>
                    <a:pt x="521347" y="831189"/>
                  </a:lnTo>
                  <a:lnTo>
                    <a:pt x="521347" y="810336"/>
                  </a:lnTo>
                  <a:close/>
                </a:path>
                <a:path w="5931534" h="831215">
                  <a:moveTo>
                    <a:pt x="521347" y="0"/>
                  </a:moveTo>
                  <a:lnTo>
                    <a:pt x="518731" y="0"/>
                  </a:lnTo>
                  <a:lnTo>
                    <a:pt x="518731" y="467436"/>
                  </a:lnTo>
                  <a:lnTo>
                    <a:pt x="521347" y="467436"/>
                  </a:lnTo>
                  <a:lnTo>
                    <a:pt x="521347" y="0"/>
                  </a:lnTo>
                  <a:close/>
                </a:path>
                <a:path w="5931534" h="831215">
                  <a:moveTo>
                    <a:pt x="595452" y="810336"/>
                  </a:moveTo>
                  <a:lnTo>
                    <a:pt x="592836" y="810336"/>
                  </a:lnTo>
                  <a:lnTo>
                    <a:pt x="592836" y="831189"/>
                  </a:lnTo>
                  <a:lnTo>
                    <a:pt x="595452" y="831189"/>
                  </a:lnTo>
                  <a:lnTo>
                    <a:pt x="595452" y="810336"/>
                  </a:lnTo>
                  <a:close/>
                </a:path>
                <a:path w="5931534" h="831215">
                  <a:moveTo>
                    <a:pt x="595452" y="0"/>
                  </a:moveTo>
                  <a:lnTo>
                    <a:pt x="592836" y="0"/>
                  </a:lnTo>
                  <a:lnTo>
                    <a:pt x="592836" y="467436"/>
                  </a:lnTo>
                  <a:lnTo>
                    <a:pt x="595452" y="467436"/>
                  </a:lnTo>
                  <a:lnTo>
                    <a:pt x="595452" y="0"/>
                  </a:lnTo>
                  <a:close/>
                </a:path>
                <a:path w="5931534" h="831215">
                  <a:moveTo>
                    <a:pt x="891870" y="810336"/>
                  </a:moveTo>
                  <a:lnTo>
                    <a:pt x="889254" y="810336"/>
                  </a:lnTo>
                  <a:lnTo>
                    <a:pt x="889254" y="831189"/>
                  </a:lnTo>
                  <a:lnTo>
                    <a:pt x="891870" y="831189"/>
                  </a:lnTo>
                  <a:lnTo>
                    <a:pt x="891870" y="810336"/>
                  </a:lnTo>
                  <a:close/>
                </a:path>
                <a:path w="5931534" h="831215">
                  <a:moveTo>
                    <a:pt x="891870" y="0"/>
                  </a:moveTo>
                  <a:lnTo>
                    <a:pt x="889254" y="0"/>
                  </a:lnTo>
                  <a:lnTo>
                    <a:pt x="889254" y="467436"/>
                  </a:lnTo>
                  <a:lnTo>
                    <a:pt x="891870" y="467436"/>
                  </a:lnTo>
                  <a:lnTo>
                    <a:pt x="891870" y="0"/>
                  </a:lnTo>
                  <a:close/>
                </a:path>
                <a:path w="5931534" h="831215">
                  <a:moveTo>
                    <a:pt x="965974" y="810336"/>
                  </a:moveTo>
                  <a:lnTo>
                    <a:pt x="963358" y="810336"/>
                  </a:lnTo>
                  <a:lnTo>
                    <a:pt x="963358" y="831189"/>
                  </a:lnTo>
                  <a:lnTo>
                    <a:pt x="965974" y="831189"/>
                  </a:lnTo>
                  <a:lnTo>
                    <a:pt x="965974" y="810336"/>
                  </a:lnTo>
                  <a:close/>
                </a:path>
                <a:path w="5931534" h="831215">
                  <a:moveTo>
                    <a:pt x="965974" y="0"/>
                  </a:moveTo>
                  <a:lnTo>
                    <a:pt x="963358" y="0"/>
                  </a:lnTo>
                  <a:lnTo>
                    <a:pt x="963358" y="467436"/>
                  </a:lnTo>
                  <a:lnTo>
                    <a:pt x="965974" y="467436"/>
                  </a:lnTo>
                  <a:lnTo>
                    <a:pt x="965974" y="0"/>
                  </a:lnTo>
                  <a:close/>
                </a:path>
                <a:path w="5931534" h="831215">
                  <a:moveTo>
                    <a:pt x="1040066" y="810336"/>
                  </a:moveTo>
                  <a:lnTo>
                    <a:pt x="1037450" y="810336"/>
                  </a:lnTo>
                  <a:lnTo>
                    <a:pt x="1037450" y="831189"/>
                  </a:lnTo>
                  <a:lnTo>
                    <a:pt x="1040066" y="831189"/>
                  </a:lnTo>
                  <a:lnTo>
                    <a:pt x="1040066" y="810336"/>
                  </a:lnTo>
                  <a:close/>
                </a:path>
                <a:path w="5931534" h="831215">
                  <a:moveTo>
                    <a:pt x="1040066" y="0"/>
                  </a:moveTo>
                  <a:lnTo>
                    <a:pt x="1037450" y="0"/>
                  </a:lnTo>
                  <a:lnTo>
                    <a:pt x="1037450" y="467436"/>
                  </a:lnTo>
                  <a:lnTo>
                    <a:pt x="1040066" y="467436"/>
                  </a:lnTo>
                  <a:lnTo>
                    <a:pt x="1040066" y="0"/>
                  </a:lnTo>
                  <a:close/>
                </a:path>
                <a:path w="5931534" h="831215">
                  <a:moveTo>
                    <a:pt x="1336484" y="810336"/>
                  </a:moveTo>
                  <a:lnTo>
                    <a:pt x="1333868" y="810336"/>
                  </a:lnTo>
                  <a:lnTo>
                    <a:pt x="1333868" y="831189"/>
                  </a:lnTo>
                  <a:lnTo>
                    <a:pt x="1336484" y="831189"/>
                  </a:lnTo>
                  <a:lnTo>
                    <a:pt x="1336484" y="810336"/>
                  </a:lnTo>
                  <a:close/>
                </a:path>
                <a:path w="5931534" h="831215">
                  <a:moveTo>
                    <a:pt x="1336484" y="0"/>
                  </a:moveTo>
                  <a:lnTo>
                    <a:pt x="1333868" y="0"/>
                  </a:lnTo>
                  <a:lnTo>
                    <a:pt x="1333868" y="467436"/>
                  </a:lnTo>
                  <a:lnTo>
                    <a:pt x="1336484" y="467436"/>
                  </a:lnTo>
                  <a:lnTo>
                    <a:pt x="1336484" y="0"/>
                  </a:lnTo>
                  <a:close/>
                </a:path>
                <a:path w="5931534" h="831215">
                  <a:moveTo>
                    <a:pt x="1410589" y="810336"/>
                  </a:moveTo>
                  <a:lnTo>
                    <a:pt x="1407972" y="810336"/>
                  </a:lnTo>
                  <a:lnTo>
                    <a:pt x="1407972" y="831189"/>
                  </a:lnTo>
                  <a:lnTo>
                    <a:pt x="1410589" y="831189"/>
                  </a:lnTo>
                  <a:lnTo>
                    <a:pt x="1410589" y="810336"/>
                  </a:lnTo>
                  <a:close/>
                </a:path>
                <a:path w="5931534" h="831215">
                  <a:moveTo>
                    <a:pt x="1410589" y="0"/>
                  </a:moveTo>
                  <a:lnTo>
                    <a:pt x="1407972" y="0"/>
                  </a:lnTo>
                  <a:lnTo>
                    <a:pt x="1407972" y="467436"/>
                  </a:lnTo>
                  <a:lnTo>
                    <a:pt x="1410589" y="467436"/>
                  </a:lnTo>
                  <a:lnTo>
                    <a:pt x="1410589" y="0"/>
                  </a:lnTo>
                  <a:close/>
                </a:path>
                <a:path w="5931534" h="831215">
                  <a:moveTo>
                    <a:pt x="1484693" y="810336"/>
                  </a:moveTo>
                  <a:lnTo>
                    <a:pt x="1482077" y="810336"/>
                  </a:lnTo>
                  <a:lnTo>
                    <a:pt x="1482077" y="831189"/>
                  </a:lnTo>
                  <a:lnTo>
                    <a:pt x="1484693" y="831189"/>
                  </a:lnTo>
                  <a:lnTo>
                    <a:pt x="1484693" y="810336"/>
                  </a:lnTo>
                  <a:close/>
                </a:path>
                <a:path w="5931534" h="831215">
                  <a:moveTo>
                    <a:pt x="1484693" y="0"/>
                  </a:moveTo>
                  <a:lnTo>
                    <a:pt x="1482077" y="0"/>
                  </a:lnTo>
                  <a:lnTo>
                    <a:pt x="1482077" y="467436"/>
                  </a:lnTo>
                  <a:lnTo>
                    <a:pt x="1484693" y="467436"/>
                  </a:lnTo>
                  <a:lnTo>
                    <a:pt x="1484693" y="0"/>
                  </a:lnTo>
                  <a:close/>
                </a:path>
                <a:path w="5931534" h="831215">
                  <a:moveTo>
                    <a:pt x="1781111" y="810336"/>
                  </a:moveTo>
                  <a:lnTo>
                    <a:pt x="1778495" y="810336"/>
                  </a:lnTo>
                  <a:lnTo>
                    <a:pt x="1778495" y="831189"/>
                  </a:lnTo>
                  <a:lnTo>
                    <a:pt x="1781111" y="831189"/>
                  </a:lnTo>
                  <a:lnTo>
                    <a:pt x="1781111" y="810336"/>
                  </a:lnTo>
                  <a:close/>
                </a:path>
                <a:path w="5931534" h="831215">
                  <a:moveTo>
                    <a:pt x="1781111" y="0"/>
                  </a:moveTo>
                  <a:lnTo>
                    <a:pt x="1778495" y="0"/>
                  </a:lnTo>
                  <a:lnTo>
                    <a:pt x="1778495" y="467436"/>
                  </a:lnTo>
                  <a:lnTo>
                    <a:pt x="1781111" y="467436"/>
                  </a:lnTo>
                  <a:lnTo>
                    <a:pt x="1781111" y="0"/>
                  </a:lnTo>
                  <a:close/>
                </a:path>
                <a:path w="5931534" h="831215">
                  <a:moveTo>
                    <a:pt x="1855216" y="810336"/>
                  </a:moveTo>
                  <a:lnTo>
                    <a:pt x="1852599" y="810336"/>
                  </a:lnTo>
                  <a:lnTo>
                    <a:pt x="1852599" y="831189"/>
                  </a:lnTo>
                  <a:lnTo>
                    <a:pt x="1855216" y="831189"/>
                  </a:lnTo>
                  <a:lnTo>
                    <a:pt x="1855216" y="810336"/>
                  </a:lnTo>
                  <a:close/>
                </a:path>
                <a:path w="5931534" h="831215">
                  <a:moveTo>
                    <a:pt x="1855216" y="0"/>
                  </a:moveTo>
                  <a:lnTo>
                    <a:pt x="1852599" y="0"/>
                  </a:lnTo>
                  <a:lnTo>
                    <a:pt x="1852599" y="467436"/>
                  </a:lnTo>
                  <a:lnTo>
                    <a:pt x="1855216" y="467436"/>
                  </a:lnTo>
                  <a:lnTo>
                    <a:pt x="1855216" y="0"/>
                  </a:lnTo>
                  <a:close/>
                </a:path>
                <a:path w="5931534" h="831215">
                  <a:moveTo>
                    <a:pt x="1929320" y="810336"/>
                  </a:moveTo>
                  <a:lnTo>
                    <a:pt x="1926704" y="810336"/>
                  </a:lnTo>
                  <a:lnTo>
                    <a:pt x="1926704" y="831189"/>
                  </a:lnTo>
                  <a:lnTo>
                    <a:pt x="1929320" y="831189"/>
                  </a:lnTo>
                  <a:lnTo>
                    <a:pt x="1929320" y="810336"/>
                  </a:lnTo>
                  <a:close/>
                </a:path>
                <a:path w="5931534" h="831215">
                  <a:moveTo>
                    <a:pt x="1929320" y="0"/>
                  </a:moveTo>
                  <a:lnTo>
                    <a:pt x="1926704" y="0"/>
                  </a:lnTo>
                  <a:lnTo>
                    <a:pt x="1926704" y="467436"/>
                  </a:lnTo>
                  <a:lnTo>
                    <a:pt x="1929320" y="467436"/>
                  </a:lnTo>
                  <a:lnTo>
                    <a:pt x="1929320" y="0"/>
                  </a:lnTo>
                  <a:close/>
                </a:path>
                <a:path w="5931534" h="831215">
                  <a:moveTo>
                    <a:pt x="2225738" y="0"/>
                  </a:moveTo>
                  <a:lnTo>
                    <a:pt x="2223109" y="0"/>
                  </a:lnTo>
                  <a:lnTo>
                    <a:pt x="2223109" y="831189"/>
                  </a:lnTo>
                  <a:lnTo>
                    <a:pt x="2225738" y="831189"/>
                  </a:lnTo>
                  <a:lnTo>
                    <a:pt x="2225738" y="0"/>
                  </a:lnTo>
                  <a:close/>
                </a:path>
                <a:path w="5931534" h="831215">
                  <a:moveTo>
                    <a:pt x="2299843" y="0"/>
                  </a:moveTo>
                  <a:lnTo>
                    <a:pt x="2297214" y="0"/>
                  </a:lnTo>
                  <a:lnTo>
                    <a:pt x="2297214" y="831189"/>
                  </a:lnTo>
                  <a:lnTo>
                    <a:pt x="2299843" y="831189"/>
                  </a:lnTo>
                  <a:lnTo>
                    <a:pt x="2299843" y="0"/>
                  </a:lnTo>
                  <a:close/>
                </a:path>
                <a:path w="5931534" h="831215">
                  <a:moveTo>
                    <a:pt x="2373934" y="0"/>
                  </a:moveTo>
                  <a:lnTo>
                    <a:pt x="2371318" y="0"/>
                  </a:lnTo>
                  <a:lnTo>
                    <a:pt x="2371318" y="831189"/>
                  </a:lnTo>
                  <a:lnTo>
                    <a:pt x="2373934" y="831189"/>
                  </a:lnTo>
                  <a:lnTo>
                    <a:pt x="2373934" y="0"/>
                  </a:lnTo>
                  <a:close/>
                </a:path>
                <a:path w="5931534" h="831215">
                  <a:moveTo>
                    <a:pt x="2744457" y="0"/>
                  </a:moveTo>
                  <a:lnTo>
                    <a:pt x="2741841" y="0"/>
                  </a:lnTo>
                  <a:lnTo>
                    <a:pt x="2741841" y="831189"/>
                  </a:lnTo>
                  <a:lnTo>
                    <a:pt x="2744457" y="831189"/>
                  </a:lnTo>
                  <a:lnTo>
                    <a:pt x="2744457" y="0"/>
                  </a:lnTo>
                  <a:close/>
                </a:path>
                <a:path w="5931534" h="831215">
                  <a:moveTo>
                    <a:pt x="2818561" y="0"/>
                  </a:moveTo>
                  <a:lnTo>
                    <a:pt x="2815945" y="0"/>
                  </a:lnTo>
                  <a:lnTo>
                    <a:pt x="2815945" y="831189"/>
                  </a:lnTo>
                  <a:lnTo>
                    <a:pt x="2818561" y="831189"/>
                  </a:lnTo>
                  <a:lnTo>
                    <a:pt x="2818561" y="0"/>
                  </a:lnTo>
                  <a:close/>
                </a:path>
                <a:path w="5931534" h="831215">
                  <a:moveTo>
                    <a:pt x="3189084" y="0"/>
                  </a:moveTo>
                  <a:lnTo>
                    <a:pt x="3186468" y="0"/>
                  </a:lnTo>
                  <a:lnTo>
                    <a:pt x="3186468" y="831189"/>
                  </a:lnTo>
                  <a:lnTo>
                    <a:pt x="3189084" y="831189"/>
                  </a:lnTo>
                  <a:lnTo>
                    <a:pt x="3189084" y="0"/>
                  </a:lnTo>
                  <a:close/>
                </a:path>
                <a:path w="5931534" h="831215">
                  <a:moveTo>
                    <a:pt x="3263176" y="0"/>
                  </a:moveTo>
                  <a:lnTo>
                    <a:pt x="3260560" y="0"/>
                  </a:lnTo>
                  <a:lnTo>
                    <a:pt x="3260560" y="831189"/>
                  </a:lnTo>
                  <a:lnTo>
                    <a:pt x="3263176" y="831189"/>
                  </a:lnTo>
                  <a:lnTo>
                    <a:pt x="3263176" y="0"/>
                  </a:lnTo>
                  <a:close/>
                </a:path>
                <a:path w="5931534" h="831215">
                  <a:moveTo>
                    <a:pt x="3633698" y="0"/>
                  </a:moveTo>
                  <a:lnTo>
                    <a:pt x="3631082" y="0"/>
                  </a:lnTo>
                  <a:lnTo>
                    <a:pt x="3631082" y="449148"/>
                  </a:lnTo>
                  <a:lnTo>
                    <a:pt x="3633698" y="449148"/>
                  </a:lnTo>
                  <a:lnTo>
                    <a:pt x="3633698" y="0"/>
                  </a:lnTo>
                  <a:close/>
                </a:path>
                <a:path w="5931534" h="831215">
                  <a:moveTo>
                    <a:pt x="3707803" y="0"/>
                  </a:moveTo>
                  <a:lnTo>
                    <a:pt x="3705187" y="0"/>
                  </a:lnTo>
                  <a:lnTo>
                    <a:pt x="3705187" y="449148"/>
                  </a:lnTo>
                  <a:lnTo>
                    <a:pt x="3707803" y="449148"/>
                  </a:lnTo>
                  <a:lnTo>
                    <a:pt x="3707803" y="0"/>
                  </a:lnTo>
                  <a:close/>
                </a:path>
                <a:path w="5931534" h="831215">
                  <a:moveTo>
                    <a:pt x="4078325" y="0"/>
                  </a:moveTo>
                  <a:lnTo>
                    <a:pt x="4075709" y="0"/>
                  </a:lnTo>
                  <a:lnTo>
                    <a:pt x="4075709" y="449148"/>
                  </a:lnTo>
                  <a:lnTo>
                    <a:pt x="4078325" y="449148"/>
                  </a:lnTo>
                  <a:lnTo>
                    <a:pt x="4078325" y="0"/>
                  </a:lnTo>
                  <a:close/>
                </a:path>
                <a:path w="5931534" h="831215">
                  <a:moveTo>
                    <a:pt x="4152430" y="0"/>
                  </a:moveTo>
                  <a:lnTo>
                    <a:pt x="4149814" y="0"/>
                  </a:lnTo>
                  <a:lnTo>
                    <a:pt x="4149814" y="449148"/>
                  </a:lnTo>
                  <a:lnTo>
                    <a:pt x="4152430" y="449148"/>
                  </a:lnTo>
                  <a:lnTo>
                    <a:pt x="4152430" y="0"/>
                  </a:lnTo>
                  <a:close/>
                </a:path>
                <a:path w="5931534" h="831215">
                  <a:moveTo>
                    <a:pt x="4448835" y="0"/>
                  </a:moveTo>
                  <a:lnTo>
                    <a:pt x="4446219" y="0"/>
                  </a:lnTo>
                  <a:lnTo>
                    <a:pt x="4446219" y="449148"/>
                  </a:lnTo>
                  <a:lnTo>
                    <a:pt x="4448835" y="449148"/>
                  </a:lnTo>
                  <a:lnTo>
                    <a:pt x="4448835" y="0"/>
                  </a:lnTo>
                  <a:close/>
                </a:path>
                <a:path w="5931534" h="831215">
                  <a:moveTo>
                    <a:pt x="4522940" y="0"/>
                  </a:moveTo>
                  <a:lnTo>
                    <a:pt x="4520323" y="0"/>
                  </a:lnTo>
                  <a:lnTo>
                    <a:pt x="4520323" y="831189"/>
                  </a:lnTo>
                  <a:lnTo>
                    <a:pt x="4522940" y="831189"/>
                  </a:lnTo>
                  <a:lnTo>
                    <a:pt x="4522940" y="0"/>
                  </a:lnTo>
                  <a:close/>
                </a:path>
                <a:path w="5931534" h="831215">
                  <a:moveTo>
                    <a:pt x="4597044" y="0"/>
                  </a:moveTo>
                  <a:lnTo>
                    <a:pt x="4594428" y="0"/>
                  </a:lnTo>
                  <a:lnTo>
                    <a:pt x="4594428" y="831189"/>
                  </a:lnTo>
                  <a:lnTo>
                    <a:pt x="4597044" y="831189"/>
                  </a:lnTo>
                  <a:lnTo>
                    <a:pt x="4597044" y="0"/>
                  </a:lnTo>
                  <a:close/>
                </a:path>
                <a:path w="5931534" h="831215">
                  <a:moveTo>
                    <a:pt x="4893462" y="753668"/>
                  </a:moveTo>
                  <a:lnTo>
                    <a:pt x="4890846" y="753668"/>
                  </a:lnTo>
                  <a:lnTo>
                    <a:pt x="4890846" y="831189"/>
                  </a:lnTo>
                  <a:lnTo>
                    <a:pt x="4893462" y="831189"/>
                  </a:lnTo>
                  <a:lnTo>
                    <a:pt x="4893462" y="753668"/>
                  </a:lnTo>
                  <a:close/>
                </a:path>
                <a:path w="5931534" h="831215">
                  <a:moveTo>
                    <a:pt x="4893462" y="0"/>
                  </a:moveTo>
                  <a:lnTo>
                    <a:pt x="4890846" y="0"/>
                  </a:lnTo>
                  <a:lnTo>
                    <a:pt x="4890846" y="457034"/>
                  </a:lnTo>
                  <a:lnTo>
                    <a:pt x="4893462" y="457034"/>
                  </a:lnTo>
                  <a:lnTo>
                    <a:pt x="4893462" y="0"/>
                  </a:lnTo>
                  <a:close/>
                </a:path>
                <a:path w="5931534" h="831215">
                  <a:moveTo>
                    <a:pt x="4967567" y="753668"/>
                  </a:moveTo>
                  <a:lnTo>
                    <a:pt x="4964950" y="753668"/>
                  </a:lnTo>
                  <a:lnTo>
                    <a:pt x="4964950" y="831189"/>
                  </a:lnTo>
                  <a:lnTo>
                    <a:pt x="4967567" y="831189"/>
                  </a:lnTo>
                  <a:lnTo>
                    <a:pt x="4967567" y="753668"/>
                  </a:lnTo>
                  <a:close/>
                </a:path>
                <a:path w="5931534" h="831215">
                  <a:moveTo>
                    <a:pt x="4967567" y="0"/>
                  </a:moveTo>
                  <a:lnTo>
                    <a:pt x="4964950" y="0"/>
                  </a:lnTo>
                  <a:lnTo>
                    <a:pt x="4964950" y="457034"/>
                  </a:lnTo>
                  <a:lnTo>
                    <a:pt x="4967567" y="457034"/>
                  </a:lnTo>
                  <a:lnTo>
                    <a:pt x="4967567" y="0"/>
                  </a:lnTo>
                  <a:close/>
                </a:path>
                <a:path w="5931534" h="831215">
                  <a:moveTo>
                    <a:pt x="5041671" y="0"/>
                  </a:moveTo>
                  <a:lnTo>
                    <a:pt x="5039055" y="0"/>
                  </a:lnTo>
                  <a:lnTo>
                    <a:pt x="5039055" y="831189"/>
                  </a:lnTo>
                  <a:lnTo>
                    <a:pt x="5041671" y="831189"/>
                  </a:lnTo>
                  <a:lnTo>
                    <a:pt x="5041671" y="0"/>
                  </a:lnTo>
                  <a:close/>
                </a:path>
                <a:path w="5931534" h="831215">
                  <a:moveTo>
                    <a:pt x="5338089" y="753668"/>
                  </a:moveTo>
                  <a:lnTo>
                    <a:pt x="5335473" y="753668"/>
                  </a:lnTo>
                  <a:lnTo>
                    <a:pt x="5335473" y="831189"/>
                  </a:lnTo>
                  <a:lnTo>
                    <a:pt x="5338089" y="831189"/>
                  </a:lnTo>
                  <a:lnTo>
                    <a:pt x="5338089" y="753668"/>
                  </a:lnTo>
                  <a:close/>
                </a:path>
                <a:path w="5931534" h="831215">
                  <a:moveTo>
                    <a:pt x="5338089" y="0"/>
                  </a:moveTo>
                  <a:lnTo>
                    <a:pt x="5335473" y="0"/>
                  </a:lnTo>
                  <a:lnTo>
                    <a:pt x="5335473" y="457034"/>
                  </a:lnTo>
                  <a:lnTo>
                    <a:pt x="5338089" y="457034"/>
                  </a:lnTo>
                  <a:lnTo>
                    <a:pt x="5338089" y="0"/>
                  </a:lnTo>
                  <a:close/>
                </a:path>
                <a:path w="5931534" h="831215">
                  <a:moveTo>
                    <a:pt x="5412194" y="0"/>
                  </a:moveTo>
                  <a:lnTo>
                    <a:pt x="5409577" y="0"/>
                  </a:lnTo>
                  <a:lnTo>
                    <a:pt x="5409577" y="831189"/>
                  </a:lnTo>
                  <a:lnTo>
                    <a:pt x="5412194" y="831189"/>
                  </a:lnTo>
                  <a:lnTo>
                    <a:pt x="5412194" y="0"/>
                  </a:lnTo>
                  <a:close/>
                </a:path>
                <a:path w="5931534" h="831215">
                  <a:moveTo>
                    <a:pt x="5486298" y="0"/>
                  </a:moveTo>
                  <a:lnTo>
                    <a:pt x="5483669" y="0"/>
                  </a:lnTo>
                  <a:lnTo>
                    <a:pt x="5483669" y="831189"/>
                  </a:lnTo>
                  <a:lnTo>
                    <a:pt x="5486298" y="831189"/>
                  </a:lnTo>
                  <a:lnTo>
                    <a:pt x="5486298" y="0"/>
                  </a:lnTo>
                  <a:close/>
                </a:path>
                <a:path w="5931534" h="831215">
                  <a:moveTo>
                    <a:pt x="5782703" y="0"/>
                  </a:moveTo>
                  <a:lnTo>
                    <a:pt x="5780087" y="0"/>
                  </a:lnTo>
                  <a:lnTo>
                    <a:pt x="5780087" y="831189"/>
                  </a:lnTo>
                  <a:lnTo>
                    <a:pt x="5782703" y="831189"/>
                  </a:lnTo>
                  <a:lnTo>
                    <a:pt x="5782703" y="0"/>
                  </a:lnTo>
                  <a:close/>
                </a:path>
                <a:path w="5931534" h="831215">
                  <a:moveTo>
                    <a:pt x="5856808" y="0"/>
                  </a:moveTo>
                  <a:lnTo>
                    <a:pt x="5854192" y="0"/>
                  </a:lnTo>
                  <a:lnTo>
                    <a:pt x="5854192" y="831189"/>
                  </a:lnTo>
                  <a:lnTo>
                    <a:pt x="5856808" y="831189"/>
                  </a:lnTo>
                  <a:lnTo>
                    <a:pt x="5856808" y="0"/>
                  </a:lnTo>
                  <a:close/>
                </a:path>
                <a:path w="5931534" h="831215">
                  <a:moveTo>
                    <a:pt x="5930912" y="0"/>
                  </a:moveTo>
                  <a:lnTo>
                    <a:pt x="5928296" y="0"/>
                  </a:lnTo>
                  <a:lnTo>
                    <a:pt x="5928296" y="831189"/>
                  </a:lnTo>
                  <a:lnTo>
                    <a:pt x="5930912" y="831189"/>
                  </a:lnTo>
                  <a:lnTo>
                    <a:pt x="5930912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509690" y="5954411"/>
              <a:ext cx="6365240" cy="831215"/>
            </a:xfrm>
            <a:custGeom>
              <a:avLst/>
              <a:gdLst/>
              <a:ahLst/>
              <a:cxnLst/>
              <a:rect l="l" t="t" r="r" b="b"/>
              <a:pathLst>
                <a:path w="6365240" h="831215">
                  <a:moveTo>
                    <a:pt x="0" y="831207"/>
                  </a:moveTo>
                  <a:lnTo>
                    <a:pt x="6364805" y="831207"/>
                  </a:lnTo>
                  <a:lnTo>
                    <a:pt x="6364805" y="0"/>
                  </a:lnTo>
                  <a:lnTo>
                    <a:pt x="0" y="0"/>
                  </a:lnTo>
                  <a:lnTo>
                    <a:pt x="0" y="831207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509690" y="5901217"/>
              <a:ext cx="6365240" cy="42545"/>
            </a:xfrm>
            <a:custGeom>
              <a:avLst/>
              <a:gdLst/>
              <a:ahLst/>
              <a:cxnLst/>
              <a:rect l="l" t="t" r="r" b="b"/>
              <a:pathLst>
                <a:path w="6365240" h="42545">
                  <a:moveTo>
                    <a:pt x="6364805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6364805" y="42430"/>
                  </a:lnTo>
                  <a:lnTo>
                    <a:pt x="6364805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509690" y="5901217"/>
              <a:ext cx="6365240" cy="42545"/>
            </a:xfrm>
            <a:custGeom>
              <a:avLst/>
              <a:gdLst/>
              <a:ahLst/>
              <a:cxnLst/>
              <a:rect l="l" t="t" r="r" b="b"/>
              <a:pathLst>
                <a:path w="6365240" h="42545">
                  <a:moveTo>
                    <a:pt x="0" y="42430"/>
                  </a:moveTo>
                  <a:lnTo>
                    <a:pt x="6364805" y="42430"/>
                  </a:lnTo>
                  <a:lnTo>
                    <a:pt x="6364805" y="0"/>
                  </a:lnTo>
                  <a:lnTo>
                    <a:pt x="0" y="0"/>
                  </a:lnTo>
                  <a:lnTo>
                    <a:pt x="0" y="42430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805657" y="5929124"/>
              <a:ext cx="315595" cy="1761489"/>
            </a:xfrm>
            <a:custGeom>
              <a:avLst/>
              <a:gdLst/>
              <a:ahLst/>
              <a:cxnLst/>
              <a:rect l="l" t="t" r="r" b="b"/>
              <a:pathLst>
                <a:path w="315595" h="1761490">
                  <a:moveTo>
                    <a:pt x="43027" y="60845"/>
                  </a:moveTo>
                  <a:lnTo>
                    <a:pt x="0" y="60845"/>
                  </a:lnTo>
                  <a:lnTo>
                    <a:pt x="0" y="1760918"/>
                  </a:lnTo>
                  <a:lnTo>
                    <a:pt x="43027" y="1760918"/>
                  </a:lnTo>
                  <a:lnTo>
                    <a:pt x="43027" y="60845"/>
                  </a:lnTo>
                  <a:close/>
                </a:path>
                <a:path w="315595" h="1761490">
                  <a:moveTo>
                    <a:pt x="315379" y="0"/>
                  </a:moveTo>
                  <a:lnTo>
                    <a:pt x="46748" y="0"/>
                  </a:lnTo>
                  <a:lnTo>
                    <a:pt x="46748" y="267233"/>
                  </a:lnTo>
                  <a:lnTo>
                    <a:pt x="315379" y="267233"/>
                  </a:lnTo>
                  <a:lnTo>
                    <a:pt x="3153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30944" y="5989710"/>
              <a:ext cx="111572" cy="14603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852412" y="6232803"/>
              <a:ext cx="269240" cy="267335"/>
            </a:xfrm>
            <a:custGeom>
              <a:avLst/>
              <a:gdLst/>
              <a:ahLst/>
              <a:cxnLst/>
              <a:rect l="l" t="t" r="r" b="b"/>
              <a:pathLst>
                <a:path w="269240" h="267335">
                  <a:moveTo>
                    <a:pt x="268632" y="0"/>
                  </a:moveTo>
                  <a:lnTo>
                    <a:pt x="0" y="0"/>
                  </a:lnTo>
                  <a:lnTo>
                    <a:pt x="0" y="267239"/>
                  </a:lnTo>
                  <a:lnTo>
                    <a:pt x="268632" y="267239"/>
                  </a:lnTo>
                  <a:lnTo>
                    <a:pt x="26863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888626" y="6355590"/>
              <a:ext cx="210185" cy="22225"/>
            </a:xfrm>
            <a:custGeom>
              <a:avLst/>
              <a:gdLst/>
              <a:ahLst/>
              <a:cxnLst/>
              <a:rect l="l" t="t" r="r" b="b"/>
              <a:pathLst>
                <a:path w="210184" h="22225">
                  <a:moveTo>
                    <a:pt x="41529" y="10579"/>
                  </a:moveTo>
                  <a:lnTo>
                    <a:pt x="41313" y="10071"/>
                  </a:lnTo>
                  <a:lnTo>
                    <a:pt x="31699" y="177"/>
                  </a:lnTo>
                  <a:lnTo>
                    <a:pt x="31165" y="0"/>
                  </a:lnTo>
                  <a:lnTo>
                    <a:pt x="0" y="0"/>
                  </a:lnTo>
                  <a:lnTo>
                    <a:pt x="0" y="7264"/>
                  </a:lnTo>
                  <a:lnTo>
                    <a:pt x="27393" y="7429"/>
                  </a:lnTo>
                  <a:lnTo>
                    <a:pt x="27749" y="7569"/>
                  </a:lnTo>
                  <a:lnTo>
                    <a:pt x="31292" y="10782"/>
                  </a:lnTo>
                  <a:lnTo>
                    <a:pt x="31292" y="11214"/>
                  </a:lnTo>
                  <a:lnTo>
                    <a:pt x="30988" y="11557"/>
                  </a:lnTo>
                  <a:lnTo>
                    <a:pt x="27749" y="14414"/>
                  </a:lnTo>
                  <a:lnTo>
                    <a:pt x="27393" y="14554"/>
                  </a:lnTo>
                  <a:lnTo>
                    <a:pt x="0" y="14732"/>
                  </a:lnTo>
                  <a:lnTo>
                    <a:pt x="0" y="22009"/>
                  </a:lnTo>
                  <a:lnTo>
                    <a:pt x="31165" y="22009"/>
                  </a:lnTo>
                  <a:lnTo>
                    <a:pt x="31699" y="21831"/>
                  </a:lnTo>
                  <a:lnTo>
                    <a:pt x="41313" y="11925"/>
                  </a:lnTo>
                  <a:lnTo>
                    <a:pt x="41529" y="11417"/>
                  </a:lnTo>
                  <a:lnTo>
                    <a:pt x="41529" y="10579"/>
                  </a:lnTo>
                  <a:close/>
                </a:path>
                <a:path w="210184" h="22225">
                  <a:moveTo>
                    <a:pt x="90157" y="21691"/>
                  </a:moveTo>
                  <a:lnTo>
                    <a:pt x="68643" y="88"/>
                  </a:lnTo>
                  <a:lnTo>
                    <a:pt x="68364" y="0"/>
                  </a:lnTo>
                  <a:lnTo>
                    <a:pt x="67894" y="0"/>
                  </a:lnTo>
                  <a:lnTo>
                    <a:pt x="67424" y="0"/>
                  </a:lnTo>
                  <a:lnTo>
                    <a:pt x="67157" y="88"/>
                  </a:lnTo>
                  <a:lnTo>
                    <a:pt x="45631" y="21691"/>
                  </a:lnTo>
                  <a:lnTo>
                    <a:pt x="45745" y="22009"/>
                  </a:lnTo>
                  <a:lnTo>
                    <a:pt x="56349" y="22009"/>
                  </a:lnTo>
                  <a:lnTo>
                    <a:pt x="67462" y="10490"/>
                  </a:lnTo>
                  <a:lnTo>
                    <a:pt x="67627" y="10388"/>
                  </a:lnTo>
                  <a:lnTo>
                    <a:pt x="68173" y="10388"/>
                  </a:lnTo>
                  <a:lnTo>
                    <a:pt x="68554" y="10706"/>
                  </a:lnTo>
                  <a:lnTo>
                    <a:pt x="79451" y="22009"/>
                  </a:lnTo>
                  <a:lnTo>
                    <a:pt x="90055" y="22009"/>
                  </a:lnTo>
                  <a:lnTo>
                    <a:pt x="90157" y="21691"/>
                  </a:lnTo>
                  <a:close/>
                </a:path>
                <a:path w="210184" h="22225">
                  <a:moveTo>
                    <a:pt x="135966" y="0"/>
                  </a:moveTo>
                  <a:lnTo>
                    <a:pt x="104800" y="0"/>
                  </a:lnTo>
                  <a:lnTo>
                    <a:pt x="104267" y="177"/>
                  </a:lnTo>
                  <a:lnTo>
                    <a:pt x="94653" y="10071"/>
                  </a:lnTo>
                  <a:lnTo>
                    <a:pt x="94449" y="10579"/>
                  </a:lnTo>
                  <a:lnTo>
                    <a:pt x="94449" y="11417"/>
                  </a:lnTo>
                  <a:lnTo>
                    <a:pt x="94653" y="11925"/>
                  </a:lnTo>
                  <a:lnTo>
                    <a:pt x="104267" y="21831"/>
                  </a:lnTo>
                  <a:lnTo>
                    <a:pt x="104800" y="22009"/>
                  </a:lnTo>
                  <a:lnTo>
                    <a:pt x="135966" y="22009"/>
                  </a:lnTo>
                  <a:lnTo>
                    <a:pt x="135966" y="14732"/>
                  </a:lnTo>
                  <a:lnTo>
                    <a:pt x="108585" y="14554"/>
                  </a:lnTo>
                  <a:lnTo>
                    <a:pt x="108229" y="14414"/>
                  </a:lnTo>
                  <a:lnTo>
                    <a:pt x="104978" y="11557"/>
                  </a:lnTo>
                  <a:lnTo>
                    <a:pt x="104673" y="11214"/>
                  </a:lnTo>
                  <a:lnTo>
                    <a:pt x="104673" y="10782"/>
                  </a:lnTo>
                  <a:lnTo>
                    <a:pt x="108229" y="7569"/>
                  </a:lnTo>
                  <a:lnTo>
                    <a:pt x="108585" y="7429"/>
                  </a:lnTo>
                  <a:lnTo>
                    <a:pt x="135966" y="7264"/>
                  </a:lnTo>
                  <a:lnTo>
                    <a:pt x="135966" y="0"/>
                  </a:lnTo>
                  <a:close/>
                </a:path>
                <a:path w="210184" h="22225">
                  <a:moveTo>
                    <a:pt x="156933" y="0"/>
                  </a:moveTo>
                  <a:lnTo>
                    <a:pt x="148526" y="0"/>
                  </a:lnTo>
                  <a:lnTo>
                    <a:pt x="148526" y="22009"/>
                  </a:lnTo>
                  <a:lnTo>
                    <a:pt x="156933" y="22009"/>
                  </a:lnTo>
                  <a:lnTo>
                    <a:pt x="156933" y="0"/>
                  </a:lnTo>
                  <a:close/>
                </a:path>
                <a:path w="210184" h="22225">
                  <a:moveTo>
                    <a:pt x="209562" y="21691"/>
                  </a:moveTo>
                  <a:lnTo>
                    <a:pt x="188048" y="88"/>
                  </a:lnTo>
                  <a:lnTo>
                    <a:pt x="187769" y="0"/>
                  </a:lnTo>
                  <a:lnTo>
                    <a:pt x="187299" y="0"/>
                  </a:lnTo>
                  <a:lnTo>
                    <a:pt x="186829" y="0"/>
                  </a:lnTo>
                  <a:lnTo>
                    <a:pt x="186563" y="88"/>
                  </a:lnTo>
                  <a:lnTo>
                    <a:pt x="165036" y="21691"/>
                  </a:lnTo>
                  <a:lnTo>
                    <a:pt x="165150" y="22009"/>
                  </a:lnTo>
                  <a:lnTo>
                    <a:pt x="175755" y="22009"/>
                  </a:lnTo>
                  <a:lnTo>
                    <a:pt x="186867" y="10490"/>
                  </a:lnTo>
                  <a:lnTo>
                    <a:pt x="187032" y="10388"/>
                  </a:lnTo>
                  <a:lnTo>
                    <a:pt x="187579" y="10388"/>
                  </a:lnTo>
                  <a:lnTo>
                    <a:pt x="187960" y="10706"/>
                  </a:lnTo>
                  <a:lnTo>
                    <a:pt x="198856" y="22009"/>
                  </a:lnTo>
                  <a:lnTo>
                    <a:pt x="209461" y="22009"/>
                  </a:lnTo>
                  <a:lnTo>
                    <a:pt x="209562" y="216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914421" y="7025518"/>
              <a:ext cx="8255" cy="657860"/>
            </a:xfrm>
            <a:custGeom>
              <a:avLst/>
              <a:gdLst/>
              <a:ahLst/>
              <a:cxnLst/>
              <a:rect l="l" t="t" r="r" b="b"/>
              <a:pathLst>
                <a:path w="8254" h="657859">
                  <a:moveTo>
                    <a:pt x="0" y="657235"/>
                  </a:moveTo>
                  <a:lnTo>
                    <a:pt x="7916" y="657235"/>
                  </a:lnTo>
                  <a:lnTo>
                    <a:pt x="7916" y="0"/>
                  </a:lnTo>
                  <a:lnTo>
                    <a:pt x="0" y="0"/>
                  </a:lnTo>
                  <a:lnTo>
                    <a:pt x="0" y="657235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2833990" y="7013225"/>
              <a:ext cx="80645" cy="664210"/>
            </a:xfrm>
            <a:custGeom>
              <a:avLst/>
              <a:gdLst/>
              <a:ahLst/>
              <a:cxnLst/>
              <a:rect l="l" t="t" r="r" b="b"/>
              <a:pathLst>
                <a:path w="80645" h="664209">
                  <a:moveTo>
                    <a:pt x="80430" y="0"/>
                  </a:moveTo>
                  <a:lnTo>
                    <a:pt x="0" y="0"/>
                  </a:lnTo>
                  <a:lnTo>
                    <a:pt x="0" y="663843"/>
                  </a:lnTo>
                  <a:lnTo>
                    <a:pt x="80430" y="663843"/>
                  </a:lnTo>
                  <a:lnTo>
                    <a:pt x="804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833990" y="7013225"/>
              <a:ext cx="80645" cy="664210"/>
            </a:xfrm>
            <a:custGeom>
              <a:avLst/>
              <a:gdLst/>
              <a:ahLst/>
              <a:cxnLst/>
              <a:rect l="l" t="t" r="r" b="b"/>
              <a:pathLst>
                <a:path w="80645" h="664209">
                  <a:moveTo>
                    <a:pt x="0" y="663843"/>
                  </a:moveTo>
                  <a:lnTo>
                    <a:pt x="80430" y="663843"/>
                  </a:lnTo>
                  <a:lnTo>
                    <a:pt x="80430" y="0"/>
                  </a:lnTo>
                  <a:lnTo>
                    <a:pt x="0" y="0"/>
                  </a:lnTo>
                  <a:lnTo>
                    <a:pt x="0" y="6638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462892" y="4744768"/>
              <a:ext cx="443230" cy="1471930"/>
            </a:xfrm>
            <a:custGeom>
              <a:avLst/>
              <a:gdLst/>
              <a:ahLst/>
              <a:cxnLst/>
              <a:rect l="l" t="t" r="r" b="b"/>
              <a:pathLst>
                <a:path w="443229" h="1471929">
                  <a:moveTo>
                    <a:pt x="443232" y="0"/>
                  </a:moveTo>
                  <a:lnTo>
                    <a:pt x="0" y="0"/>
                  </a:lnTo>
                  <a:lnTo>
                    <a:pt x="0" y="1471469"/>
                  </a:lnTo>
                  <a:lnTo>
                    <a:pt x="443232" y="1471469"/>
                  </a:lnTo>
                  <a:lnTo>
                    <a:pt x="443232" y="0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33040" y="5550000"/>
              <a:ext cx="122253" cy="24731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633040" y="5820150"/>
              <a:ext cx="122253" cy="230652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33040" y="5295532"/>
              <a:ext cx="122253" cy="23065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633042" y="5179006"/>
              <a:ext cx="122555" cy="46990"/>
            </a:xfrm>
            <a:custGeom>
              <a:avLst/>
              <a:gdLst/>
              <a:ahLst/>
              <a:cxnLst/>
              <a:rect l="l" t="t" r="r" b="b"/>
              <a:pathLst>
                <a:path w="122554" h="46989">
                  <a:moveTo>
                    <a:pt x="122253" y="0"/>
                  </a:moveTo>
                  <a:lnTo>
                    <a:pt x="0" y="0"/>
                  </a:lnTo>
                  <a:lnTo>
                    <a:pt x="0" y="46733"/>
                  </a:lnTo>
                  <a:lnTo>
                    <a:pt x="122253" y="46733"/>
                  </a:lnTo>
                  <a:lnTo>
                    <a:pt x="122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33040" y="4886671"/>
              <a:ext cx="122253" cy="24731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436608" y="4736276"/>
              <a:ext cx="30733" cy="2956498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8436613" y="4736272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434169" y="4726956"/>
              <a:ext cx="475086" cy="2671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8730781" y="4736632"/>
              <a:ext cx="262255" cy="1489710"/>
            </a:xfrm>
            <a:custGeom>
              <a:avLst/>
              <a:gdLst/>
              <a:ahLst/>
              <a:cxnLst/>
              <a:rect l="l" t="t" r="r" b="b"/>
              <a:pathLst>
                <a:path w="262254" h="1489710">
                  <a:moveTo>
                    <a:pt x="0" y="1489291"/>
                  </a:moveTo>
                  <a:lnTo>
                    <a:pt x="261951" y="1489291"/>
                  </a:lnTo>
                  <a:lnTo>
                    <a:pt x="261951" y="0"/>
                  </a:lnTo>
                  <a:lnTo>
                    <a:pt x="0" y="0"/>
                  </a:lnTo>
                  <a:lnTo>
                    <a:pt x="0" y="1489291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730767" y="4736645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26" y="853528"/>
                  </a:moveTo>
                  <a:lnTo>
                    <a:pt x="0" y="706932"/>
                  </a:lnTo>
                  <a:lnTo>
                    <a:pt x="0" y="815835"/>
                  </a:lnTo>
                  <a:lnTo>
                    <a:pt x="20840" y="853528"/>
                  </a:lnTo>
                  <a:lnTo>
                    <a:pt x="0" y="891222"/>
                  </a:lnTo>
                  <a:lnTo>
                    <a:pt x="0" y="1000125"/>
                  </a:lnTo>
                  <a:lnTo>
                    <a:pt x="81026" y="853528"/>
                  </a:lnTo>
                  <a:close/>
                </a:path>
                <a:path w="453390" h="1489710">
                  <a:moveTo>
                    <a:pt x="201396" y="853528"/>
                  </a:moveTo>
                  <a:lnTo>
                    <a:pt x="0" y="489165"/>
                  </a:lnTo>
                  <a:lnTo>
                    <a:pt x="0" y="598055"/>
                  </a:lnTo>
                  <a:lnTo>
                    <a:pt x="141211" y="853528"/>
                  </a:lnTo>
                  <a:lnTo>
                    <a:pt x="0" y="1109002"/>
                  </a:lnTo>
                  <a:lnTo>
                    <a:pt x="0" y="1217891"/>
                  </a:lnTo>
                  <a:lnTo>
                    <a:pt x="201396" y="853528"/>
                  </a:lnTo>
                  <a:close/>
                </a:path>
                <a:path w="453390" h="1489710">
                  <a:moveTo>
                    <a:pt x="452882" y="942428"/>
                  </a:moveTo>
                  <a:lnTo>
                    <a:pt x="449364" y="948791"/>
                  </a:lnTo>
                  <a:lnTo>
                    <a:pt x="452882" y="955141"/>
                  </a:lnTo>
                  <a:lnTo>
                    <a:pt x="452882" y="942428"/>
                  </a:lnTo>
                  <a:close/>
                </a:path>
                <a:path w="453390" h="1489710">
                  <a:moveTo>
                    <a:pt x="452882" y="779081"/>
                  </a:moveTo>
                  <a:lnTo>
                    <a:pt x="253733" y="1139380"/>
                  </a:lnTo>
                  <a:lnTo>
                    <a:pt x="389178" y="1384414"/>
                  </a:lnTo>
                  <a:lnTo>
                    <a:pt x="419277" y="1329956"/>
                  </a:lnTo>
                  <a:lnTo>
                    <a:pt x="313931" y="1139380"/>
                  </a:lnTo>
                  <a:lnTo>
                    <a:pt x="452882" y="887971"/>
                  </a:lnTo>
                  <a:lnTo>
                    <a:pt x="452882" y="779081"/>
                  </a:lnTo>
                  <a:close/>
                </a:path>
                <a:path w="453390" h="1489710">
                  <a:moveTo>
                    <a:pt x="452882" y="561682"/>
                  </a:moveTo>
                  <a:lnTo>
                    <a:pt x="344246" y="758228"/>
                  </a:lnTo>
                  <a:lnTo>
                    <a:pt x="344043" y="758228"/>
                  </a:lnTo>
                  <a:lnTo>
                    <a:pt x="133362" y="1139380"/>
                  </a:lnTo>
                  <a:lnTo>
                    <a:pt x="326771" y="1489290"/>
                  </a:lnTo>
                  <a:lnTo>
                    <a:pt x="421500" y="1489290"/>
                  </a:lnTo>
                  <a:lnTo>
                    <a:pt x="434340" y="1466062"/>
                  </a:lnTo>
                  <a:lnTo>
                    <a:pt x="452882" y="1432496"/>
                  </a:lnTo>
                  <a:lnTo>
                    <a:pt x="452882" y="1323594"/>
                  </a:lnTo>
                  <a:lnTo>
                    <a:pt x="374142" y="1466062"/>
                  </a:lnTo>
                  <a:lnTo>
                    <a:pt x="193573" y="1139380"/>
                  </a:lnTo>
                  <a:lnTo>
                    <a:pt x="403733" y="759117"/>
                  </a:lnTo>
                  <a:lnTo>
                    <a:pt x="403948" y="759117"/>
                  </a:lnTo>
                  <a:lnTo>
                    <a:pt x="452882" y="670585"/>
                  </a:lnTo>
                  <a:lnTo>
                    <a:pt x="452882" y="561682"/>
                  </a:lnTo>
                  <a:close/>
                </a:path>
                <a:path w="453390" h="1489710">
                  <a:moveTo>
                    <a:pt x="452882" y="303110"/>
                  </a:moveTo>
                  <a:lnTo>
                    <a:pt x="358825" y="132930"/>
                  </a:lnTo>
                  <a:lnTo>
                    <a:pt x="328714" y="187388"/>
                  </a:lnTo>
                  <a:lnTo>
                    <a:pt x="434060" y="377964"/>
                  </a:lnTo>
                  <a:lnTo>
                    <a:pt x="253492" y="704672"/>
                  </a:lnTo>
                  <a:lnTo>
                    <a:pt x="72923" y="377964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38" y="377964"/>
                  </a:lnTo>
                  <a:lnTo>
                    <a:pt x="223405" y="759117"/>
                  </a:lnTo>
                  <a:lnTo>
                    <a:pt x="283591" y="759117"/>
                  </a:lnTo>
                  <a:lnTo>
                    <a:pt x="313677" y="704672"/>
                  </a:lnTo>
                  <a:lnTo>
                    <a:pt x="452882" y="452831"/>
                  </a:lnTo>
                  <a:lnTo>
                    <a:pt x="452882" y="303110"/>
                  </a:lnTo>
                  <a:close/>
                </a:path>
                <a:path w="453390" h="1489710">
                  <a:moveTo>
                    <a:pt x="452882" y="85356"/>
                  </a:moveTo>
                  <a:lnTo>
                    <a:pt x="434047" y="51282"/>
                  </a:lnTo>
                  <a:lnTo>
                    <a:pt x="405714" y="0"/>
                  </a:lnTo>
                  <a:lnTo>
                    <a:pt x="341998" y="0"/>
                  </a:lnTo>
                  <a:lnTo>
                    <a:pt x="133096" y="377964"/>
                  </a:lnTo>
                  <a:lnTo>
                    <a:pt x="268541" y="623011"/>
                  </a:lnTo>
                  <a:lnTo>
                    <a:pt x="298627" y="568566"/>
                  </a:lnTo>
                  <a:lnTo>
                    <a:pt x="193281" y="377964"/>
                  </a:lnTo>
                  <a:lnTo>
                    <a:pt x="373862" y="51282"/>
                  </a:lnTo>
                  <a:lnTo>
                    <a:pt x="452882" y="194246"/>
                  </a:lnTo>
                  <a:lnTo>
                    <a:pt x="452882" y="853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706718" y="4736276"/>
              <a:ext cx="30733" cy="295649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8706726" y="4736272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704278" y="4726956"/>
              <a:ext cx="475086" cy="26712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8992733" y="4736632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452876" y="0"/>
                  </a:moveTo>
                  <a:lnTo>
                    <a:pt x="0" y="0"/>
                  </a:lnTo>
                  <a:lnTo>
                    <a:pt x="0" y="1489291"/>
                  </a:lnTo>
                  <a:lnTo>
                    <a:pt x="452876" y="1489291"/>
                  </a:lnTo>
                  <a:lnTo>
                    <a:pt x="452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992730" y="4736645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13" y="853528"/>
                  </a:moveTo>
                  <a:lnTo>
                    <a:pt x="0" y="706945"/>
                  </a:lnTo>
                  <a:lnTo>
                    <a:pt x="0" y="815848"/>
                  </a:lnTo>
                  <a:lnTo>
                    <a:pt x="20828" y="853528"/>
                  </a:lnTo>
                  <a:lnTo>
                    <a:pt x="0" y="891209"/>
                  </a:lnTo>
                  <a:lnTo>
                    <a:pt x="0" y="1000112"/>
                  </a:lnTo>
                  <a:lnTo>
                    <a:pt x="81013" y="853528"/>
                  </a:lnTo>
                  <a:close/>
                </a:path>
                <a:path w="453390" h="1489710">
                  <a:moveTo>
                    <a:pt x="201383" y="853528"/>
                  </a:moveTo>
                  <a:lnTo>
                    <a:pt x="0" y="489178"/>
                  </a:lnTo>
                  <a:lnTo>
                    <a:pt x="0" y="598068"/>
                  </a:lnTo>
                  <a:lnTo>
                    <a:pt x="141185" y="853528"/>
                  </a:lnTo>
                  <a:lnTo>
                    <a:pt x="0" y="1108976"/>
                  </a:lnTo>
                  <a:lnTo>
                    <a:pt x="0" y="1217879"/>
                  </a:lnTo>
                  <a:lnTo>
                    <a:pt x="201383" y="853528"/>
                  </a:lnTo>
                  <a:close/>
                </a:path>
                <a:path w="453390" h="1489710">
                  <a:moveTo>
                    <a:pt x="452869" y="942428"/>
                  </a:moveTo>
                  <a:lnTo>
                    <a:pt x="449351" y="948791"/>
                  </a:lnTo>
                  <a:lnTo>
                    <a:pt x="452869" y="955141"/>
                  </a:lnTo>
                  <a:lnTo>
                    <a:pt x="452869" y="942428"/>
                  </a:lnTo>
                  <a:close/>
                </a:path>
                <a:path w="453390" h="1489710">
                  <a:moveTo>
                    <a:pt x="452869" y="779081"/>
                  </a:moveTo>
                  <a:lnTo>
                    <a:pt x="253720" y="1139380"/>
                  </a:lnTo>
                  <a:lnTo>
                    <a:pt x="389166" y="1384414"/>
                  </a:lnTo>
                  <a:lnTo>
                    <a:pt x="419265" y="1329956"/>
                  </a:lnTo>
                  <a:lnTo>
                    <a:pt x="313918" y="1139380"/>
                  </a:lnTo>
                  <a:lnTo>
                    <a:pt x="452869" y="887971"/>
                  </a:lnTo>
                  <a:lnTo>
                    <a:pt x="452869" y="779081"/>
                  </a:lnTo>
                  <a:close/>
                </a:path>
                <a:path w="453390" h="1489710">
                  <a:moveTo>
                    <a:pt x="452869" y="561708"/>
                  </a:moveTo>
                  <a:lnTo>
                    <a:pt x="344233" y="758228"/>
                  </a:lnTo>
                  <a:lnTo>
                    <a:pt x="344030" y="758228"/>
                  </a:lnTo>
                  <a:lnTo>
                    <a:pt x="133350" y="1139380"/>
                  </a:lnTo>
                  <a:lnTo>
                    <a:pt x="326758" y="1489290"/>
                  </a:lnTo>
                  <a:lnTo>
                    <a:pt x="421487" y="1489290"/>
                  </a:lnTo>
                  <a:lnTo>
                    <a:pt x="434314" y="1466062"/>
                  </a:lnTo>
                  <a:lnTo>
                    <a:pt x="452869" y="1432496"/>
                  </a:lnTo>
                  <a:lnTo>
                    <a:pt x="452869" y="1323606"/>
                  </a:lnTo>
                  <a:lnTo>
                    <a:pt x="374129" y="1466062"/>
                  </a:lnTo>
                  <a:lnTo>
                    <a:pt x="193548" y="1139380"/>
                  </a:lnTo>
                  <a:lnTo>
                    <a:pt x="403720" y="759117"/>
                  </a:lnTo>
                  <a:lnTo>
                    <a:pt x="403936" y="759117"/>
                  </a:lnTo>
                  <a:lnTo>
                    <a:pt x="452869" y="670585"/>
                  </a:lnTo>
                  <a:lnTo>
                    <a:pt x="452869" y="561708"/>
                  </a:lnTo>
                  <a:close/>
                </a:path>
                <a:path w="453390" h="1489710">
                  <a:moveTo>
                    <a:pt x="452869" y="303110"/>
                  </a:moveTo>
                  <a:lnTo>
                    <a:pt x="358800" y="132930"/>
                  </a:lnTo>
                  <a:lnTo>
                    <a:pt x="328714" y="187388"/>
                  </a:lnTo>
                  <a:lnTo>
                    <a:pt x="434047" y="377964"/>
                  </a:lnTo>
                  <a:lnTo>
                    <a:pt x="253479" y="704672"/>
                  </a:lnTo>
                  <a:lnTo>
                    <a:pt x="72910" y="377964"/>
                  </a:lnTo>
                  <a:lnTo>
                    <a:pt x="281813" y="0"/>
                  </a:lnTo>
                  <a:lnTo>
                    <a:pt x="221627" y="0"/>
                  </a:lnTo>
                  <a:lnTo>
                    <a:pt x="12712" y="377964"/>
                  </a:lnTo>
                  <a:lnTo>
                    <a:pt x="223393" y="759117"/>
                  </a:lnTo>
                  <a:lnTo>
                    <a:pt x="283565" y="759117"/>
                  </a:lnTo>
                  <a:lnTo>
                    <a:pt x="313664" y="704672"/>
                  </a:lnTo>
                  <a:lnTo>
                    <a:pt x="452869" y="452831"/>
                  </a:lnTo>
                  <a:lnTo>
                    <a:pt x="452869" y="303110"/>
                  </a:lnTo>
                  <a:close/>
                </a:path>
                <a:path w="453390" h="1489710">
                  <a:moveTo>
                    <a:pt x="452869" y="85356"/>
                  </a:moveTo>
                  <a:lnTo>
                    <a:pt x="434035" y="51282"/>
                  </a:lnTo>
                  <a:lnTo>
                    <a:pt x="405688" y="0"/>
                  </a:lnTo>
                  <a:lnTo>
                    <a:pt x="341998" y="0"/>
                  </a:lnTo>
                  <a:lnTo>
                    <a:pt x="133083" y="377964"/>
                  </a:lnTo>
                  <a:lnTo>
                    <a:pt x="268516" y="623011"/>
                  </a:lnTo>
                  <a:lnTo>
                    <a:pt x="298615" y="568566"/>
                  </a:lnTo>
                  <a:lnTo>
                    <a:pt x="193268" y="377964"/>
                  </a:lnTo>
                  <a:lnTo>
                    <a:pt x="373837" y="51282"/>
                  </a:lnTo>
                  <a:lnTo>
                    <a:pt x="452869" y="194246"/>
                  </a:lnTo>
                  <a:lnTo>
                    <a:pt x="452869" y="8535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967927" y="4736276"/>
              <a:ext cx="30733" cy="2956498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8967933" y="4736272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965487" y="4726956"/>
              <a:ext cx="475097" cy="2671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0521041" y="6421854"/>
              <a:ext cx="2377440" cy="342900"/>
            </a:xfrm>
            <a:custGeom>
              <a:avLst/>
              <a:gdLst/>
              <a:ahLst/>
              <a:cxnLst/>
              <a:rect l="l" t="t" r="r" b="b"/>
              <a:pathLst>
                <a:path w="2377440" h="342900">
                  <a:moveTo>
                    <a:pt x="2376981" y="0"/>
                  </a:moveTo>
                  <a:lnTo>
                    <a:pt x="0" y="0"/>
                  </a:lnTo>
                  <a:lnTo>
                    <a:pt x="0" y="342895"/>
                  </a:lnTo>
                  <a:lnTo>
                    <a:pt x="2376981" y="342895"/>
                  </a:lnTo>
                  <a:lnTo>
                    <a:pt x="2376981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521041" y="6421854"/>
              <a:ext cx="2377440" cy="342900"/>
            </a:xfrm>
            <a:custGeom>
              <a:avLst/>
              <a:gdLst/>
              <a:ahLst/>
              <a:cxnLst/>
              <a:rect l="l" t="t" r="r" b="b"/>
              <a:pathLst>
                <a:path w="2377440" h="342900">
                  <a:moveTo>
                    <a:pt x="0" y="342895"/>
                  </a:moveTo>
                  <a:lnTo>
                    <a:pt x="2376981" y="342895"/>
                  </a:lnTo>
                  <a:lnTo>
                    <a:pt x="2376981" y="0"/>
                  </a:lnTo>
                  <a:lnTo>
                    <a:pt x="0" y="0"/>
                  </a:lnTo>
                  <a:lnTo>
                    <a:pt x="0" y="342895"/>
                  </a:lnTo>
                  <a:close/>
                </a:path>
              </a:pathLst>
            </a:custGeom>
            <a:ln w="20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12525759" y="6526826"/>
            <a:ext cx="259079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agent</a:t>
            </a:r>
            <a:r>
              <a:rPr sz="30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dirty="0">
                <a:solidFill>
                  <a:srgbClr val="FFFFFF"/>
                </a:solidFill>
                <a:latin typeface="Renault Group"/>
                <a:cs typeface="Renault Group"/>
              </a:rPr>
              <a:t>Grand</a:t>
            </a:r>
            <a:r>
              <a:rPr sz="300" b="1" spc="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300">
              <a:latin typeface="Renault Group"/>
              <a:cs typeface="Renault Group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10123771" y="3561915"/>
            <a:ext cx="6052185" cy="4138295"/>
            <a:chOff x="10123771" y="3561915"/>
            <a:chExt cx="6052185" cy="4138295"/>
          </a:xfrm>
        </p:grpSpPr>
        <p:sp>
          <p:nvSpPr>
            <p:cNvPr id="44" name="object 44"/>
            <p:cNvSpPr/>
            <p:nvPr/>
          </p:nvSpPr>
          <p:spPr>
            <a:xfrm>
              <a:off x="12506780" y="6556139"/>
              <a:ext cx="13335" cy="71120"/>
            </a:xfrm>
            <a:custGeom>
              <a:avLst/>
              <a:gdLst/>
              <a:ahLst/>
              <a:cxnLst/>
              <a:rect l="l" t="t" r="r" b="b"/>
              <a:pathLst>
                <a:path w="13334" h="71120">
                  <a:moveTo>
                    <a:pt x="13110" y="0"/>
                  </a:moveTo>
                  <a:lnTo>
                    <a:pt x="0" y="0"/>
                  </a:lnTo>
                  <a:lnTo>
                    <a:pt x="0" y="70995"/>
                  </a:lnTo>
                  <a:lnTo>
                    <a:pt x="13110" y="70995"/>
                  </a:lnTo>
                  <a:lnTo>
                    <a:pt x="131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425161" y="7005115"/>
              <a:ext cx="408132" cy="674524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12453341" y="7029516"/>
              <a:ext cx="351790" cy="647700"/>
            </a:xfrm>
            <a:custGeom>
              <a:avLst/>
              <a:gdLst/>
              <a:ahLst/>
              <a:cxnLst/>
              <a:rect l="l" t="t" r="r" b="b"/>
              <a:pathLst>
                <a:path w="351790" h="647700">
                  <a:moveTo>
                    <a:pt x="351739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647700"/>
                  </a:lnTo>
                  <a:lnTo>
                    <a:pt x="9474" y="647700"/>
                  </a:lnTo>
                  <a:lnTo>
                    <a:pt x="9474" y="20320"/>
                  </a:lnTo>
                  <a:lnTo>
                    <a:pt x="351739" y="20320"/>
                  </a:lnTo>
                  <a:lnTo>
                    <a:pt x="351739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2437187" y="7021057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437187" y="7021057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804178" y="7021057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2804178" y="7021057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2437470" y="7020586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4" h="16509">
                  <a:moveTo>
                    <a:pt x="382320" y="0"/>
                  </a:moveTo>
                  <a:lnTo>
                    <a:pt x="0" y="0"/>
                  </a:lnTo>
                  <a:lnTo>
                    <a:pt x="0" y="15916"/>
                  </a:lnTo>
                  <a:lnTo>
                    <a:pt x="382320" y="15916"/>
                  </a:lnTo>
                  <a:lnTo>
                    <a:pt x="382320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2437470" y="7020586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4" h="16509">
                  <a:moveTo>
                    <a:pt x="0" y="15916"/>
                  </a:moveTo>
                  <a:lnTo>
                    <a:pt x="382320" y="15916"/>
                  </a:lnTo>
                  <a:lnTo>
                    <a:pt x="382320" y="0"/>
                  </a:lnTo>
                  <a:lnTo>
                    <a:pt x="0" y="0"/>
                  </a:lnTo>
                  <a:lnTo>
                    <a:pt x="0" y="1591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2503806" y="7299376"/>
              <a:ext cx="12700" cy="174625"/>
            </a:xfrm>
            <a:custGeom>
              <a:avLst/>
              <a:gdLst/>
              <a:ahLst/>
              <a:cxnLst/>
              <a:rect l="l" t="t" r="r" b="b"/>
              <a:pathLst>
                <a:path w="12700" h="174625">
                  <a:moveTo>
                    <a:pt x="12471" y="0"/>
                  </a:moveTo>
                  <a:lnTo>
                    <a:pt x="0" y="0"/>
                  </a:lnTo>
                  <a:lnTo>
                    <a:pt x="0" y="174578"/>
                  </a:lnTo>
                  <a:lnTo>
                    <a:pt x="12471" y="174578"/>
                  </a:lnTo>
                  <a:lnTo>
                    <a:pt x="12471" y="0"/>
                  </a:lnTo>
                  <a:close/>
                </a:path>
              </a:pathLst>
            </a:custGeom>
            <a:solidFill>
              <a:srgbClr val="A1B8C2">
                <a:alpha val="4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" name="object 54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2499953" y="7293407"/>
              <a:ext cx="12471" cy="174578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1294541" y="7018984"/>
              <a:ext cx="850265" cy="368300"/>
            </a:xfrm>
            <a:custGeom>
              <a:avLst/>
              <a:gdLst/>
              <a:ahLst/>
              <a:cxnLst/>
              <a:rect l="l" t="t" r="r" b="b"/>
              <a:pathLst>
                <a:path w="850265" h="368300">
                  <a:moveTo>
                    <a:pt x="849919" y="0"/>
                  </a:moveTo>
                  <a:lnTo>
                    <a:pt x="0" y="0"/>
                  </a:lnTo>
                  <a:lnTo>
                    <a:pt x="0" y="367754"/>
                  </a:lnTo>
                  <a:lnTo>
                    <a:pt x="849919" y="367754"/>
                  </a:lnTo>
                  <a:lnTo>
                    <a:pt x="84991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294541" y="7018984"/>
              <a:ext cx="850265" cy="368300"/>
            </a:xfrm>
            <a:custGeom>
              <a:avLst/>
              <a:gdLst/>
              <a:ahLst/>
              <a:cxnLst/>
              <a:rect l="l" t="t" r="r" b="b"/>
              <a:pathLst>
                <a:path w="850265" h="368300">
                  <a:moveTo>
                    <a:pt x="0" y="367754"/>
                  </a:moveTo>
                  <a:lnTo>
                    <a:pt x="849919" y="367754"/>
                  </a:lnTo>
                  <a:lnTo>
                    <a:pt x="849919" y="0"/>
                  </a:lnTo>
                  <a:lnTo>
                    <a:pt x="0" y="0"/>
                  </a:lnTo>
                  <a:lnTo>
                    <a:pt x="0" y="3677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865408" y="7033969"/>
              <a:ext cx="262161" cy="335052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589288" y="7033969"/>
              <a:ext cx="262161" cy="335052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312342" y="7033969"/>
              <a:ext cx="262161" cy="335052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1312334" y="7034050"/>
              <a:ext cx="815340" cy="335280"/>
            </a:xfrm>
            <a:custGeom>
              <a:avLst/>
              <a:gdLst/>
              <a:ahLst/>
              <a:cxnLst/>
              <a:rect l="l" t="t" r="r" b="b"/>
              <a:pathLst>
                <a:path w="815340" h="335279">
                  <a:moveTo>
                    <a:pt x="262166" y="0"/>
                  </a:moveTo>
                  <a:lnTo>
                    <a:pt x="0" y="0"/>
                  </a:lnTo>
                  <a:lnTo>
                    <a:pt x="0" y="27940"/>
                  </a:lnTo>
                  <a:lnTo>
                    <a:pt x="0" y="335280"/>
                  </a:lnTo>
                  <a:lnTo>
                    <a:pt x="26936" y="335280"/>
                  </a:lnTo>
                  <a:lnTo>
                    <a:pt x="26936" y="27940"/>
                  </a:lnTo>
                  <a:lnTo>
                    <a:pt x="262166" y="27940"/>
                  </a:lnTo>
                  <a:lnTo>
                    <a:pt x="262166" y="0"/>
                  </a:lnTo>
                  <a:close/>
                </a:path>
                <a:path w="815340" h="335279">
                  <a:moveTo>
                    <a:pt x="539102" y="0"/>
                  </a:moveTo>
                  <a:lnTo>
                    <a:pt x="276936" y="0"/>
                  </a:lnTo>
                  <a:lnTo>
                    <a:pt x="276936" y="27940"/>
                  </a:lnTo>
                  <a:lnTo>
                    <a:pt x="276936" y="335280"/>
                  </a:lnTo>
                  <a:lnTo>
                    <a:pt x="303872" y="335280"/>
                  </a:lnTo>
                  <a:lnTo>
                    <a:pt x="303872" y="27940"/>
                  </a:lnTo>
                  <a:lnTo>
                    <a:pt x="539102" y="27940"/>
                  </a:lnTo>
                  <a:lnTo>
                    <a:pt x="539102" y="0"/>
                  </a:lnTo>
                  <a:close/>
                </a:path>
                <a:path w="815340" h="335279">
                  <a:moveTo>
                    <a:pt x="815225" y="0"/>
                  </a:moveTo>
                  <a:lnTo>
                    <a:pt x="553059" y="0"/>
                  </a:lnTo>
                  <a:lnTo>
                    <a:pt x="553059" y="27940"/>
                  </a:lnTo>
                  <a:lnTo>
                    <a:pt x="553059" y="335280"/>
                  </a:lnTo>
                  <a:lnTo>
                    <a:pt x="579996" y="335280"/>
                  </a:lnTo>
                  <a:lnTo>
                    <a:pt x="579996" y="27940"/>
                  </a:lnTo>
                  <a:lnTo>
                    <a:pt x="815225" y="27940"/>
                  </a:lnTo>
                  <a:lnTo>
                    <a:pt x="815225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312342" y="7034052"/>
              <a:ext cx="815340" cy="335280"/>
            </a:xfrm>
            <a:custGeom>
              <a:avLst/>
              <a:gdLst/>
              <a:ahLst/>
              <a:cxnLst/>
              <a:rect l="l" t="t" r="r" b="b"/>
              <a:pathLst>
                <a:path w="815340" h="335279">
                  <a:moveTo>
                    <a:pt x="553066" y="334906"/>
                  </a:moveTo>
                  <a:lnTo>
                    <a:pt x="815228" y="334906"/>
                  </a:lnTo>
                  <a:lnTo>
                    <a:pt x="815228" y="0"/>
                  </a:lnTo>
                  <a:lnTo>
                    <a:pt x="553066" y="0"/>
                  </a:lnTo>
                  <a:lnTo>
                    <a:pt x="553066" y="334906"/>
                  </a:lnTo>
                  <a:close/>
                </a:path>
                <a:path w="815340" h="335279">
                  <a:moveTo>
                    <a:pt x="276946" y="334906"/>
                  </a:moveTo>
                  <a:lnTo>
                    <a:pt x="539108" y="334906"/>
                  </a:lnTo>
                  <a:lnTo>
                    <a:pt x="539108" y="0"/>
                  </a:lnTo>
                  <a:lnTo>
                    <a:pt x="276946" y="0"/>
                  </a:lnTo>
                  <a:lnTo>
                    <a:pt x="276946" y="334906"/>
                  </a:lnTo>
                  <a:close/>
                </a:path>
                <a:path w="815340" h="335279">
                  <a:moveTo>
                    <a:pt x="0" y="334906"/>
                  </a:moveTo>
                  <a:lnTo>
                    <a:pt x="262161" y="334906"/>
                  </a:lnTo>
                  <a:lnTo>
                    <a:pt x="262161" y="0"/>
                  </a:lnTo>
                  <a:lnTo>
                    <a:pt x="0" y="0"/>
                  </a:lnTo>
                  <a:lnTo>
                    <a:pt x="0" y="33490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0123771" y="7155411"/>
              <a:ext cx="148590" cy="536575"/>
            </a:xfrm>
            <a:custGeom>
              <a:avLst/>
              <a:gdLst/>
              <a:ahLst/>
              <a:cxnLst/>
              <a:rect l="l" t="t" r="r" b="b"/>
              <a:pathLst>
                <a:path w="148590" h="536575">
                  <a:moveTo>
                    <a:pt x="125752" y="299395"/>
                  </a:moveTo>
                  <a:lnTo>
                    <a:pt x="64576" y="299395"/>
                  </a:lnTo>
                  <a:lnTo>
                    <a:pt x="65844" y="304463"/>
                  </a:lnTo>
                  <a:lnTo>
                    <a:pt x="69591" y="314589"/>
                  </a:lnTo>
                  <a:lnTo>
                    <a:pt x="76547" y="331839"/>
                  </a:lnTo>
                  <a:lnTo>
                    <a:pt x="83465" y="348794"/>
                  </a:lnTo>
                  <a:lnTo>
                    <a:pt x="86943" y="357637"/>
                  </a:lnTo>
                  <a:lnTo>
                    <a:pt x="87781" y="360579"/>
                  </a:lnTo>
                  <a:lnTo>
                    <a:pt x="87362" y="366077"/>
                  </a:lnTo>
                  <a:lnTo>
                    <a:pt x="86514" y="370297"/>
                  </a:lnTo>
                  <a:lnTo>
                    <a:pt x="85247" y="378737"/>
                  </a:lnTo>
                  <a:lnTo>
                    <a:pt x="91739" y="427002"/>
                  </a:lnTo>
                  <a:lnTo>
                    <a:pt x="93664" y="494791"/>
                  </a:lnTo>
                  <a:lnTo>
                    <a:pt x="93687" y="495639"/>
                  </a:lnTo>
                  <a:lnTo>
                    <a:pt x="94954" y="496906"/>
                  </a:lnTo>
                  <a:lnTo>
                    <a:pt x="97917" y="502802"/>
                  </a:lnTo>
                  <a:lnTo>
                    <a:pt x="97917" y="504487"/>
                  </a:lnTo>
                  <a:lnTo>
                    <a:pt x="100022" y="521378"/>
                  </a:lnTo>
                  <a:lnTo>
                    <a:pt x="98336" y="528132"/>
                  </a:lnTo>
                  <a:lnTo>
                    <a:pt x="98336" y="528970"/>
                  </a:lnTo>
                  <a:lnTo>
                    <a:pt x="105509" y="532781"/>
                  </a:lnTo>
                  <a:lnTo>
                    <a:pt x="125342" y="535724"/>
                  </a:lnTo>
                  <a:lnTo>
                    <a:pt x="132096" y="536572"/>
                  </a:lnTo>
                  <a:lnTo>
                    <a:pt x="144756" y="534038"/>
                  </a:lnTo>
                  <a:lnTo>
                    <a:pt x="148138" y="529818"/>
                  </a:lnTo>
                  <a:lnTo>
                    <a:pt x="147421" y="525179"/>
                  </a:lnTo>
                  <a:lnTo>
                    <a:pt x="147355" y="524750"/>
                  </a:lnTo>
                  <a:lnTo>
                    <a:pt x="147290" y="524331"/>
                  </a:lnTo>
                  <a:lnTo>
                    <a:pt x="143918" y="522645"/>
                  </a:lnTo>
                  <a:lnTo>
                    <a:pt x="144756" y="518854"/>
                  </a:lnTo>
                  <a:lnTo>
                    <a:pt x="135468" y="513776"/>
                  </a:lnTo>
                  <a:lnTo>
                    <a:pt x="132515" y="509137"/>
                  </a:lnTo>
                  <a:lnTo>
                    <a:pt x="128295" y="503231"/>
                  </a:lnTo>
                  <a:lnTo>
                    <a:pt x="129143" y="502383"/>
                  </a:lnTo>
                  <a:lnTo>
                    <a:pt x="129143" y="496477"/>
                  </a:lnTo>
                  <a:lnTo>
                    <a:pt x="131847" y="496477"/>
                  </a:lnTo>
                  <a:lnTo>
                    <a:pt x="132515" y="494791"/>
                  </a:lnTo>
                  <a:lnTo>
                    <a:pt x="132873" y="489402"/>
                  </a:lnTo>
                  <a:lnTo>
                    <a:pt x="132833" y="478279"/>
                  </a:lnTo>
                  <a:lnTo>
                    <a:pt x="132634" y="464228"/>
                  </a:lnTo>
                  <a:lnTo>
                    <a:pt x="132515" y="450057"/>
                  </a:lnTo>
                  <a:lnTo>
                    <a:pt x="131972" y="409962"/>
                  </a:lnTo>
                  <a:lnTo>
                    <a:pt x="131378" y="381271"/>
                  </a:lnTo>
                  <a:lnTo>
                    <a:pt x="131269" y="376348"/>
                  </a:lnTo>
                  <a:lnTo>
                    <a:pt x="130904" y="366077"/>
                  </a:lnTo>
                  <a:lnTo>
                    <a:pt x="130829" y="363962"/>
                  </a:lnTo>
                  <a:lnTo>
                    <a:pt x="130527" y="361288"/>
                  </a:lnTo>
                  <a:lnTo>
                    <a:pt x="129987" y="355253"/>
                  </a:lnTo>
                  <a:lnTo>
                    <a:pt x="126609" y="314589"/>
                  </a:lnTo>
                  <a:lnTo>
                    <a:pt x="125847" y="301081"/>
                  </a:lnTo>
                  <a:lnTo>
                    <a:pt x="125752" y="299395"/>
                  </a:lnTo>
                  <a:close/>
                </a:path>
                <a:path w="148590" h="536575">
                  <a:moveTo>
                    <a:pt x="10555" y="45119"/>
                  </a:moveTo>
                  <a:lnTo>
                    <a:pt x="4219" y="58847"/>
                  </a:lnTo>
                  <a:lnTo>
                    <a:pt x="0" y="69391"/>
                  </a:lnTo>
                  <a:lnTo>
                    <a:pt x="6335" y="74878"/>
                  </a:lnTo>
                  <a:lnTo>
                    <a:pt x="11695" y="76829"/>
                  </a:lnTo>
                  <a:lnTo>
                    <a:pt x="14515" y="78342"/>
                  </a:lnTo>
                  <a:lnTo>
                    <a:pt x="15043" y="82180"/>
                  </a:lnTo>
                  <a:lnTo>
                    <a:pt x="12801" y="91283"/>
                  </a:lnTo>
                  <a:lnTo>
                    <a:pt x="7392" y="108638"/>
                  </a:lnTo>
                  <a:lnTo>
                    <a:pt x="6482" y="114686"/>
                  </a:lnTo>
                  <a:lnTo>
                    <a:pt x="4225" y="130560"/>
                  </a:lnTo>
                  <a:lnTo>
                    <a:pt x="2047" y="148078"/>
                  </a:lnTo>
                  <a:lnTo>
                    <a:pt x="1057" y="161183"/>
                  </a:lnTo>
                  <a:lnTo>
                    <a:pt x="1057" y="172786"/>
                  </a:lnTo>
                  <a:lnTo>
                    <a:pt x="18995" y="176168"/>
                  </a:lnTo>
                  <a:lnTo>
                    <a:pt x="17937" y="183330"/>
                  </a:lnTo>
                  <a:lnTo>
                    <a:pt x="18995" y="190723"/>
                  </a:lnTo>
                  <a:lnTo>
                    <a:pt x="19438" y="195277"/>
                  </a:lnTo>
                  <a:lnTo>
                    <a:pt x="18574" y="199434"/>
                  </a:lnTo>
                  <a:lnTo>
                    <a:pt x="15494" y="205568"/>
                  </a:lnTo>
                  <a:lnTo>
                    <a:pt x="9288" y="216053"/>
                  </a:lnTo>
                  <a:lnTo>
                    <a:pt x="8150" y="220156"/>
                  </a:lnTo>
                  <a:lnTo>
                    <a:pt x="5569" y="229895"/>
                  </a:lnTo>
                  <a:lnTo>
                    <a:pt x="2789" y="241415"/>
                  </a:lnTo>
                  <a:lnTo>
                    <a:pt x="1057" y="250860"/>
                  </a:lnTo>
                  <a:lnTo>
                    <a:pt x="594" y="257142"/>
                  </a:lnTo>
                  <a:lnTo>
                    <a:pt x="1294" y="265217"/>
                  </a:lnTo>
                  <a:lnTo>
                    <a:pt x="1319" y="265501"/>
                  </a:lnTo>
                  <a:lnTo>
                    <a:pt x="4023" y="281573"/>
                  </a:lnTo>
                  <a:lnTo>
                    <a:pt x="9497" y="310997"/>
                  </a:lnTo>
                  <a:lnTo>
                    <a:pt x="37990" y="486131"/>
                  </a:lnTo>
                  <a:lnTo>
                    <a:pt x="40053" y="496477"/>
                  </a:lnTo>
                  <a:lnTo>
                    <a:pt x="40032" y="496906"/>
                  </a:lnTo>
                  <a:lnTo>
                    <a:pt x="37990" y="504069"/>
                  </a:lnTo>
                  <a:lnTo>
                    <a:pt x="34359" y="510066"/>
                  </a:lnTo>
                  <a:lnTo>
                    <a:pt x="27961" y="516285"/>
                  </a:lnTo>
                  <a:lnTo>
                    <a:pt x="20773" y="521673"/>
                  </a:lnTo>
                  <a:lnTo>
                    <a:pt x="14775" y="525179"/>
                  </a:lnTo>
                  <a:lnTo>
                    <a:pt x="13508" y="528970"/>
                  </a:lnTo>
                  <a:lnTo>
                    <a:pt x="14356" y="535724"/>
                  </a:lnTo>
                  <a:lnTo>
                    <a:pt x="26586" y="534467"/>
                  </a:lnTo>
                  <a:lnTo>
                    <a:pt x="30806" y="534467"/>
                  </a:lnTo>
                  <a:lnTo>
                    <a:pt x="36881" y="534038"/>
                  </a:lnTo>
                  <a:lnTo>
                    <a:pt x="37046" y="534038"/>
                  </a:lnTo>
                  <a:lnTo>
                    <a:pt x="58649" y="531786"/>
                  </a:lnTo>
                  <a:lnTo>
                    <a:pt x="64576" y="531074"/>
                  </a:lnTo>
                  <a:lnTo>
                    <a:pt x="67529" y="530655"/>
                  </a:lnTo>
                  <a:lnTo>
                    <a:pt x="71749" y="524750"/>
                  </a:lnTo>
                  <a:lnTo>
                    <a:pt x="73435" y="517996"/>
                  </a:lnTo>
                  <a:lnTo>
                    <a:pt x="72168" y="497744"/>
                  </a:lnTo>
                  <a:lnTo>
                    <a:pt x="71072" y="450855"/>
                  </a:lnTo>
                  <a:lnTo>
                    <a:pt x="69634" y="404057"/>
                  </a:lnTo>
                  <a:lnTo>
                    <a:pt x="65414" y="394350"/>
                  </a:lnTo>
                  <a:lnTo>
                    <a:pt x="67948" y="391815"/>
                  </a:lnTo>
                  <a:lnTo>
                    <a:pt x="64068" y="343426"/>
                  </a:lnTo>
                  <a:lnTo>
                    <a:pt x="63552" y="314589"/>
                  </a:lnTo>
                  <a:lnTo>
                    <a:pt x="63487" y="310997"/>
                  </a:lnTo>
                  <a:lnTo>
                    <a:pt x="63370" y="304463"/>
                  </a:lnTo>
                  <a:lnTo>
                    <a:pt x="63309" y="301081"/>
                  </a:lnTo>
                  <a:lnTo>
                    <a:pt x="64576" y="299395"/>
                  </a:lnTo>
                  <a:lnTo>
                    <a:pt x="125752" y="299395"/>
                  </a:lnTo>
                  <a:lnTo>
                    <a:pt x="125342" y="292114"/>
                  </a:lnTo>
                  <a:lnTo>
                    <a:pt x="124471" y="275418"/>
                  </a:lnTo>
                  <a:lnTo>
                    <a:pt x="120695" y="235542"/>
                  </a:lnTo>
                  <a:lnTo>
                    <a:pt x="119017" y="226389"/>
                  </a:lnTo>
                  <a:lnTo>
                    <a:pt x="118680" y="220156"/>
                  </a:lnTo>
                  <a:lnTo>
                    <a:pt x="118580" y="218309"/>
                  </a:lnTo>
                  <a:lnTo>
                    <a:pt x="119648" y="208924"/>
                  </a:lnTo>
                  <a:lnTo>
                    <a:pt x="121035" y="199619"/>
                  </a:lnTo>
                  <a:lnTo>
                    <a:pt x="121551" y="191781"/>
                  </a:lnTo>
                  <a:lnTo>
                    <a:pt x="121930" y="183588"/>
                  </a:lnTo>
                  <a:lnTo>
                    <a:pt x="123339" y="173736"/>
                  </a:lnTo>
                  <a:lnTo>
                    <a:pt x="125224" y="164359"/>
                  </a:lnTo>
                  <a:lnTo>
                    <a:pt x="127028" y="157592"/>
                  </a:lnTo>
                  <a:lnTo>
                    <a:pt x="129075" y="148078"/>
                  </a:lnTo>
                  <a:lnTo>
                    <a:pt x="131516" y="132009"/>
                  </a:lnTo>
                  <a:lnTo>
                    <a:pt x="133325" y="115217"/>
                  </a:lnTo>
                  <a:lnTo>
                    <a:pt x="133382" y="114686"/>
                  </a:lnTo>
                  <a:lnTo>
                    <a:pt x="133782" y="101046"/>
                  </a:lnTo>
                  <a:lnTo>
                    <a:pt x="133235" y="98093"/>
                  </a:lnTo>
                  <a:lnTo>
                    <a:pt x="26586" y="98093"/>
                  </a:lnTo>
                  <a:lnTo>
                    <a:pt x="25749" y="94722"/>
                  </a:lnTo>
                  <a:lnTo>
                    <a:pt x="27016" y="84585"/>
                  </a:lnTo>
                  <a:lnTo>
                    <a:pt x="27853" y="83318"/>
                  </a:lnTo>
                  <a:lnTo>
                    <a:pt x="31236" y="83318"/>
                  </a:lnTo>
                  <a:lnTo>
                    <a:pt x="29969" y="69391"/>
                  </a:lnTo>
                  <a:lnTo>
                    <a:pt x="29120" y="66857"/>
                  </a:lnTo>
                  <a:lnTo>
                    <a:pt x="30387" y="63904"/>
                  </a:lnTo>
                  <a:lnTo>
                    <a:pt x="35456" y="62218"/>
                  </a:lnTo>
                  <a:lnTo>
                    <a:pt x="34607" y="62009"/>
                  </a:lnTo>
                  <a:lnTo>
                    <a:pt x="30597" y="58847"/>
                  </a:lnTo>
                  <a:lnTo>
                    <a:pt x="27435" y="53768"/>
                  </a:lnTo>
                  <a:lnTo>
                    <a:pt x="21099" y="51244"/>
                  </a:lnTo>
                  <a:lnTo>
                    <a:pt x="14775" y="47234"/>
                  </a:lnTo>
                  <a:lnTo>
                    <a:pt x="10555" y="45119"/>
                  </a:lnTo>
                  <a:close/>
                </a:path>
                <a:path w="148590" h="536575">
                  <a:moveTo>
                    <a:pt x="131847" y="496477"/>
                  </a:moveTo>
                  <a:lnTo>
                    <a:pt x="129143" y="496477"/>
                  </a:lnTo>
                  <a:lnTo>
                    <a:pt x="131677" y="496906"/>
                  </a:lnTo>
                  <a:lnTo>
                    <a:pt x="131764" y="496686"/>
                  </a:lnTo>
                  <a:lnTo>
                    <a:pt x="131847" y="496477"/>
                  </a:lnTo>
                  <a:close/>
                </a:path>
                <a:path w="148590" h="536575">
                  <a:moveTo>
                    <a:pt x="126066" y="73192"/>
                  </a:moveTo>
                  <a:lnTo>
                    <a:pt x="52754" y="73192"/>
                  </a:lnTo>
                  <a:lnTo>
                    <a:pt x="58660" y="79936"/>
                  </a:lnTo>
                  <a:lnTo>
                    <a:pt x="54021" y="82899"/>
                  </a:lnTo>
                  <a:lnTo>
                    <a:pt x="47267" y="87119"/>
                  </a:lnTo>
                  <a:lnTo>
                    <a:pt x="30806" y="95559"/>
                  </a:lnTo>
                  <a:lnTo>
                    <a:pt x="26586" y="98093"/>
                  </a:lnTo>
                  <a:lnTo>
                    <a:pt x="133235" y="98093"/>
                  </a:lnTo>
                  <a:lnTo>
                    <a:pt x="131622" y="89392"/>
                  </a:lnTo>
                  <a:lnTo>
                    <a:pt x="127560" y="76829"/>
                  </a:lnTo>
                  <a:lnTo>
                    <a:pt x="126066" y="73192"/>
                  </a:lnTo>
                  <a:close/>
                </a:path>
                <a:path w="148590" h="536575">
                  <a:moveTo>
                    <a:pt x="64745" y="0"/>
                  </a:moveTo>
                  <a:lnTo>
                    <a:pt x="54715" y="0"/>
                  </a:lnTo>
                  <a:lnTo>
                    <a:pt x="45513" y="1337"/>
                  </a:lnTo>
                  <a:lnTo>
                    <a:pt x="27853" y="33946"/>
                  </a:lnTo>
                  <a:lnTo>
                    <a:pt x="29116" y="42443"/>
                  </a:lnTo>
                  <a:lnTo>
                    <a:pt x="33185" y="52881"/>
                  </a:lnTo>
                  <a:lnTo>
                    <a:pt x="38598" y="62607"/>
                  </a:lnTo>
                  <a:lnTo>
                    <a:pt x="43896" y="68972"/>
                  </a:lnTo>
                  <a:lnTo>
                    <a:pt x="50220" y="74030"/>
                  </a:lnTo>
                  <a:lnTo>
                    <a:pt x="52754" y="73192"/>
                  </a:lnTo>
                  <a:lnTo>
                    <a:pt x="126066" y="73192"/>
                  </a:lnTo>
                  <a:lnTo>
                    <a:pt x="123461" y="66857"/>
                  </a:lnTo>
                  <a:lnTo>
                    <a:pt x="123340" y="66562"/>
                  </a:lnTo>
                  <a:lnTo>
                    <a:pt x="122332" y="64742"/>
                  </a:lnTo>
                  <a:lnTo>
                    <a:pt x="110577" y="64742"/>
                  </a:lnTo>
                  <a:lnTo>
                    <a:pt x="103823" y="60951"/>
                  </a:lnTo>
                  <a:lnTo>
                    <a:pt x="97917" y="58417"/>
                  </a:lnTo>
                  <a:lnTo>
                    <a:pt x="100441" y="55464"/>
                  </a:lnTo>
                  <a:lnTo>
                    <a:pt x="98755" y="40689"/>
                  </a:lnTo>
                  <a:lnTo>
                    <a:pt x="94774" y="28930"/>
                  </a:lnTo>
                  <a:lnTo>
                    <a:pt x="87186" y="17219"/>
                  </a:lnTo>
                  <a:lnTo>
                    <a:pt x="78581" y="7460"/>
                  </a:lnTo>
                  <a:lnTo>
                    <a:pt x="71749" y="1861"/>
                  </a:lnTo>
                  <a:lnTo>
                    <a:pt x="64745" y="0"/>
                  </a:lnTo>
                  <a:close/>
                </a:path>
                <a:path w="148590" h="536575">
                  <a:moveTo>
                    <a:pt x="119017" y="60533"/>
                  </a:moveTo>
                  <a:lnTo>
                    <a:pt x="111415" y="63056"/>
                  </a:lnTo>
                  <a:lnTo>
                    <a:pt x="110577" y="64742"/>
                  </a:lnTo>
                  <a:lnTo>
                    <a:pt x="122332" y="64742"/>
                  </a:lnTo>
                  <a:lnTo>
                    <a:pt x="120935" y="62218"/>
                  </a:lnTo>
                  <a:lnTo>
                    <a:pt x="120819" y="62009"/>
                  </a:lnTo>
                  <a:lnTo>
                    <a:pt x="120703" y="61800"/>
                  </a:lnTo>
                  <a:lnTo>
                    <a:pt x="119017" y="60533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5885631" y="6433142"/>
              <a:ext cx="290195" cy="290195"/>
            </a:xfrm>
            <a:custGeom>
              <a:avLst/>
              <a:gdLst/>
              <a:ahLst/>
              <a:cxnLst/>
              <a:rect l="l" t="t" r="r" b="b"/>
              <a:pathLst>
                <a:path w="290194" h="290195">
                  <a:moveTo>
                    <a:pt x="289941" y="0"/>
                  </a:moveTo>
                  <a:lnTo>
                    <a:pt x="0" y="0"/>
                  </a:lnTo>
                  <a:lnTo>
                    <a:pt x="0" y="289941"/>
                  </a:lnTo>
                  <a:lnTo>
                    <a:pt x="289941" y="289941"/>
                  </a:lnTo>
                  <a:lnTo>
                    <a:pt x="289941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5860919" y="6411445"/>
              <a:ext cx="298450" cy="297180"/>
            </a:xfrm>
            <a:custGeom>
              <a:avLst/>
              <a:gdLst/>
              <a:ahLst/>
              <a:cxnLst/>
              <a:rect l="l" t="t" r="r" b="b"/>
              <a:pathLst>
                <a:path w="298450" h="297179">
                  <a:moveTo>
                    <a:pt x="298182" y="0"/>
                  </a:moveTo>
                  <a:lnTo>
                    <a:pt x="0" y="0"/>
                  </a:lnTo>
                  <a:lnTo>
                    <a:pt x="0" y="296643"/>
                  </a:lnTo>
                  <a:lnTo>
                    <a:pt x="298182" y="296643"/>
                  </a:lnTo>
                  <a:lnTo>
                    <a:pt x="29818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5901124" y="6547741"/>
              <a:ext cx="233045" cy="24765"/>
            </a:xfrm>
            <a:custGeom>
              <a:avLst/>
              <a:gdLst/>
              <a:ahLst/>
              <a:cxnLst/>
              <a:rect l="l" t="t" r="r" b="b"/>
              <a:pathLst>
                <a:path w="233044" h="24765">
                  <a:moveTo>
                    <a:pt x="46088" y="11747"/>
                  </a:moveTo>
                  <a:lnTo>
                    <a:pt x="45859" y="11188"/>
                  </a:lnTo>
                  <a:lnTo>
                    <a:pt x="35191" y="203"/>
                  </a:lnTo>
                  <a:lnTo>
                    <a:pt x="34594" y="0"/>
                  </a:lnTo>
                  <a:lnTo>
                    <a:pt x="0" y="0"/>
                  </a:lnTo>
                  <a:lnTo>
                    <a:pt x="0" y="8064"/>
                  </a:lnTo>
                  <a:lnTo>
                    <a:pt x="30403" y="8255"/>
                  </a:lnTo>
                  <a:lnTo>
                    <a:pt x="30784" y="8420"/>
                  </a:lnTo>
                  <a:lnTo>
                    <a:pt x="34734" y="11988"/>
                  </a:lnTo>
                  <a:lnTo>
                    <a:pt x="34734" y="12458"/>
                  </a:lnTo>
                  <a:lnTo>
                    <a:pt x="34404" y="12827"/>
                  </a:lnTo>
                  <a:lnTo>
                    <a:pt x="30784" y="16014"/>
                  </a:lnTo>
                  <a:lnTo>
                    <a:pt x="30403" y="16167"/>
                  </a:lnTo>
                  <a:lnTo>
                    <a:pt x="0" y="16370"/>
                  </a:lnTo>
                  <a:lnTo>
                    <a:pt x="0" y="24434"/>
                  </a:lnTo>
                  <a:lnTo>
                    <a:pt x="34594" y="24434"/>
                  </a:lnTo>
                  <a:lnTo>
                    <a:pt x="35191" y="24231"/>
                  </a:lnTo>
                  <a:lnTo>
                    <a:pt x="45859" y="13246"/>
                  </a:lnTo>
                  <a:lnTo>
                    <a:pt x="46088" y="12687"/>
                  </a:lnTo>
                  <a:lnTo>
                    <a:pt x="46088" y="11747"/>
                  </a:lnTo>
                  <a:close/>
                </a:path>
                <a:path w="233044" h="24765">
                  <a:moveTo>
                    <a:pt x="100076" y="24091"/>
                  </a:moveTo>
                  <a:lnTo>
                    <a:pt x="76187" y="114"/>
                  </a:lnTo>
                  <a:lnTo>
                    <a:pt x="75882" y="0"/>
                  </a:lnTo>
                  <a:lnTo>
                    <a:pt x="75361" y="0"/>
                  </a:lnTo>
                  <a:lnTo>
                    <a:pt x="74841" y="0"/>
                  </a:lnTo>
                  <a:lnTo>
                    <a:pt x="74536" y="114"/>
                  </a:lnTo>
                  <a:lnTo>
                    <a:pt x="50647" y="24091"/>
                  </a:lnTo>
                  <a:lnTo>
                    <a:pt x="50761" y="24434"/>
                  </a:lnTo>
                  <a:lnTo>
                    <a:pt x="62547" y="24434"/>
                  </a:lnTo>
                  <a:lnTo>
                    <a:pt x="74879" y="11645"/>
                  </a:lnTo>
                  <a:lnTo>
                    <a:pt x="75069" y="11544"/>
                  </a:lnTo>
                  <a:lnTo>
                    <a:pt x="75653" y="11544"/>
                  </a:lnTo>
                  <a:lnTo>
                    <a:pt x="76098" y="11899"/>
                  </a:lnTo>
                  <a:lnTo>
                    <a:pt x="88176" y="24434"/>
                  </a:lnTo>
                  <a:lnTo>
                    <a:pt x="99961" y="24434"/>
                  </a:lnTo>
                  <a:lnTo>
                    <a:pt x="100076" y="24091"/>
                  </a:lnTo>
                  <a:close/>
                </a:path>
                <a:path w="233044" h="24765">
                  <a:moveTo>
                    <a:pt x="150914" y="0"/>
                  </a:moveTo>
                  <a:lnTo>
                    <a:pt x="116319" y="0"/>
                  </a:lnTo>
                  <a:lnTo>
                    <a:pt x="115735" y="203"/>
                  </a:lnTo>
                  <a:lnTo>
                    <a:pt x="105067" y="11188"/>
                  </a:lnTo>
                  <a:lnTo>
                    <a:pt x="104825" y="11747"/>
                  </a:lnTo>
                  <a:lnTo>
                    <a:pt x="104825" y="12687"/>
                  </a:lnTo>
                  <a:lnTo>
                    <a:pt x="105067" y="13246"/>
                  </a:lnTo>
                  <a:lnTo>
                    <a:pt x="115735" y="24231"/>
                  </a:lnTo>
                  <a:lnTo>
                    <a:pt x="116319" y="24434"/>
                  </a:lnTo>
                  <a:lnTo>
                    <a:pt x="150914" y="24434"/>
                  </a:lnTo>
                  <a:lnTo>
                    <a:pt x="150914" y="16370"/>
                  </a:lnTo>
                  <a:lnTo>
                    <a:pt x="120523" y="16167"/>
                  </a:lnTo>
                  <a:lnTo>
                    <a:pt x="120129" y="16014"/>
                  </a:lnTo>
                  <a:lnTo>
                    <a:pt x="116522" y="12827"/>
                  </a:lnTo>
                  <a:lnTo>
                    <a:pt x="116179" y="12458"/>
                  </a:lnTo>
                  <a:lnTo>
                    <a:pt x="116179" y="11988"/>
                  </a:lnTo>
                  <a:lnTo>
                    <a:pt x="120129" y="8420"/>
                  </a:lnTo>
                  <a:lnTo>
                    <a:pt x="120523" y="8255"/>
                  </a:lnTo>
                  <a:lnTo>
                    <a:pt x="150914" y="8064"/>
                  </a:lnTo>
                  <a:lnTo>
                    <a:pt x="150914" y="0"/>
                  </a:lnTo>
                  <a:close/>
                </a:path>
                <a:path w="233044" h="24765">
                  <a:moveTo>
                    <a:pt x="174205" y="0"/>
                  </a:moveTo>
                  <a:lnTo>
                    <a:pt x="164858" y="0"/>
                  </a:lnTo>
                  <a:lnTo>
                    <a:pt x="164858" y="24434"/>
                  </a:lnTo>
                  <a:lnTo>
                    <a:pt x="174205" y="24434"/>
                  </a:lnTo>
                  <a:lnTo>
                    <a:pt x="174205" y="0"/>
                  </a:lnTo>
                  <a:close/>
                </a:path>
                <a:path w="233044" h="24765">
                  <a:moveTo>
                    <a:pt x="232613" y="24091"/>
                  </a:moveTo>
                  <a:lnTo>
                    <a:pt x="208737" y="114"/>
                  </a:lnTo>
                  <a:lnTo>
                    <a:pt x="208432" y="0"/>
                  </a:lnTo>
                  <a:lnTo>
                    <a:pt x="207899" y="0"/>
                  </a:lnTo>
                  <a:lnTo>
                    <a:pt x="207378" y="0"/>
                  </a:lnTo>
                  <a:lnTo>
                    <a:pt x="207073" y="114"/>
                  </a:lnTo>
                  <a:lnTo>
                    <a:pt x="183197" y="24091"/>
                  </a:lnTo>
                  <a:lnTo>
                    <a:pt x="183311" y="24434"/>
                  </a:lnTo>
                  <a:lnTo>
                    <a:pt x="195084" y="24434"/>
                  </a:lnTo>
                  <a:lnTo>
                    <a:pt x="207429" y="11645"/>
                  </a:lnTo>
                  <a:lnTo>
                    <a:pt x="207606" y="11544"/>
                  </a:lnTo>
                  <a:lnTo>
                    <a:pt x="208203" y="11544"/>
                  </a:lnTo>
                  <a:lnTo>
                    <a:pt x="208635" y="11899"/>
                  </a:lnTo>
                  <a:lnTo>
                    <a:pt x="220726" y="24434"/>
                  </a:lnTo>
                  <a:lnTo>
                    <a:pt x="232498" y="24434"/>
                  </a:lnTo>
                  <a:lnTo>
                    <a:pt x="232613" y="240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5492337" y="6436440"/>
              <a:ext cx="290195" cy="290195"/>
            </a:xfrm>
            <a:custGeom>
              <a:avLst/>
              <a:gdLst/>
              <a:ahLst/>
              <a:cxnLst/>
              <a:rect l="l" t="t" r="r" b="b"/>
              <a:pathLst>
                <a:path w="290194" h="290195">
                  <a:moveTo>
                    <a:pt x="289941" y="0"/>
                  </a:moveTo>
                  <a:lnTo>
                    <a:pt x="0" y="0"/>
                  </a:lnTo>
                  <a:lnTo>
                    <a:pt x="0" y="289941"/>
                  </a:lnTo>
                  <a:lnTo>
                    <a:pt x="289941" y="289941"/>
                  </a:lnTo>
                  <a:lnTo>
                    <a:pt x="289941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5467625" y="6411445"/>
              <a:ext cx="298450" cy="297180"/>
            </a:xfrm>
            <a:custGeom>
              <a:avLst/>
              <a:gdLst/>
              <a:ahLst/>
              <a:cxnLst/>
              <a:rect l="l" t="t" r="r" b="b"/>
              <a:pathLst>
                <a:path w="298450" h="297179">
                  <a:moveTo>
                    <a:pt x="298182" y="0"/>
                  </a:moveTo>
                  <a:lnTo>
                    <a:pt x="0" y="0"/>
                  </a:lnTo>
                  <a:lnTo>
                    <a:pt x="0" y="296643"/>
                  </a:lnTo>
                  <a:lnTo>
                    <a:pt x="298182" y="296643"/>
                  </a:lnTo>
                  <a:lnTo>
                    <a:pt x="2981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554793" y="6478722"/>
              <a:ext cx="123844" cy="162096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14229405" y="6403571"/>
              <a:ext cx="1066800" cy="1295400"/>
            </a:xfrm>
            <a:custGeom>
              <a:avLst/>
              <a:gdLst/>
              <a:ahLst/>
              <a:cxnLst/>
              <a:rect l="l" t="t" r="r" b="b"/>
              <a:pathLst>
                <a:path w="1066800" h="1295400">
                  <a:moveTo>
                    <a:pt x="1066509" y="0"/>
                  </a:moveTo>
                  <a:lnTo>
                    <a:pt x="0" y="0"/>
                  </a:lnTo>
                  <a:lnTo>
                    <a:pt x="0" y="1295068"/>
                  </a:lnTo>
                  <a:lnTo>
                    <a:pt x="1066509" y="1295068"/>
                  </a:lnTo>
                  <a:lnTo>
                    <a:pt x="1066509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4229405" y="6403571"/>
              <a:ext cx="1066800" cy="1295400"/>
            </a:xfrm>
            <a:custGeom>
              <a:avLst/>
              <a:gdLst/>
              <a:ahLst/>
              <a:cxnLst/>
              <a:rect l="l" t="t" r="r" b="b"/>
              <a:pathLst>
                <a:path w="1066800" h="1295400">
                  <a:moveTo>
                    <a:pt x="0" y="1295068"/>
                  </a:moveTo>
                  <a:lnTo>
                    <a:pt x="1066509" y="1295068"/>
                  </a:lnTo>
                  <a:lnTo>
                    <a:pt x="1066509" y="0"/>
                  </a:lnTo>
                  <a:lnTo>
                    <a:pt x="0" y="0"/>
                  </a:lnTo>
                  <a:lnTo>
                    <a:pt x="0" y="129506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4257439" y="6672620"/>
              <a:ext cx="1013460" cy="869950"/>
            </a:xfrm>
            <a:custGeom>
              <a:avLst/>
              <a:gdLst/>
              <a:ahLst/>
              <a:cxnLst/>
              <a:rect l="l" t="t" r="r" b="b"/>
              <a:pathLst>
                <a:path w="1013459" h="869950">
                  <a:moveTo>
                    <a:pt x="1013269" y="741921"/>
                  </a:moveTo>
                  <a:lnTo>
                    <a:pt x="0" y="741921"/>
                  </a:lnTo>
                  <a:lnTo>
                    <a:pt x="0" y="869696"/>
                  </a:lnTo>
                  <a:lnTo>
                    <a:pt x="1013269" y="869696"/>
                  </a:lnTo>
                  <a:lnTo>
                    <a:pt x="1013269" y="741921"/>
                  </a:lnTo>
                  <a:close/>
                </a:path>
                <a:path w="1013459" h="869950">
                  <a:moveTo>
                    <a:pt x="1013269" y="593521"/>
                  </a:moveTo>
                  <a:lnTo>
                    <a:pt x="0" y="593521"/>
                  </a:lnTo>
                  <a:lnTo>
                    <a:pt x="0" y="721309"/>
                  </a:lnTo>
                  <a:lnTo>
                    <a:pt x="1013269" y="721309"/>
                  </a:lnTo>
                  <a:lnTo>
                    <a:pt x="1013269" y="593521"/>
                  </a:lnTo>
                  <a:close/>
                </a:path>
                <a:path w="1013459" h="869950">
                  <a:moveTo>
                    <a:pt x="1013269" y="445147"/>
                  </a:moveTo>
                  <a:lnTo>
                    <a:pt x="0" y="445147"/>
                  </a:lnTo>
                  <a:lnTo>
                    <a:pt x="0" y="572922"/>
                  </a:lnTo>
                  <a:lnTo>
                    <a:pt x="1013269" y="572922"/>
                  </a:lnTo>
                  <a:lnTo>
                    <a:pt x="1013269" y="445147"/>
                  </a:lnTo>
                  <a:close/>
                </a:path>
                <a:path w="1013459" h="869950">
                  <a:moveTo>
                    <a:pt x="1013269" y="296760"/>
                  </a:moveTo>
                  <a:lnTo>
                    <a:pt x="0" y="296760"/>
                  </a:lnTo>
                  <a:lnTo>
                    <a:pt x="0" y="424548"/>
                  </a:lnTo>
                  <a:lnTo>
                    <a:pt x="1013269" y="424548"/>
                  </a:lnTo>
                  <a:lnTo>
                    <a:pt x="1013269" y="296760"/>
                  </a:lnTo>
                  <a:close/>
                </a:path>
                <a:path w="1013459" h="869950">
                  <a:moveTo>
                    <a:pt x="1013269" y="148386"/>
                  </a:moveTo>
                  <a:lnTo>
                    <a:pt x="0" y="148386"/>
                  </a:lnTo>
                  <a:lnTo>
                    <a:pt x="0" y="276174"/>
                  </a:lnTo>
                  <a:lnTo>
                    <a:pt x="1013269" y="276174"/>
                  </a:lnTo>
                  <a:lnTo>
                    <a:pt x="1013269" y="148386"/>
                  </a:lnTo>
                  <a:close/>
                </a:path>
                <a:path w="1013459" h="869950">
                  <a:moveTo>
                    <a:pt x="1013269" y="0"/>
                  </a:moveTo>
                  <a:lnTo>
                    <a:pt x="0" y="0"/>
                  </a:lnTo>
                  <a:lnTo>
                    <a:pt x="0" y="127774"/>
                  </a:lnTo>
                  <a:lnTo>
                    <a:pt x="1013269" y="127774"/>
                  </a:lnTo>
                  <a:lnTo>
                    <a:pt x="1013269" y="0"/>
                  </a:lnTo>
                  <a:close/>
                </a:path>
              </a:pathLst>
            </a:custGeom>
            <a:solidFill>
              <a:srgbClr val="CE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295302" y="7290109"/>
              <a:ext cx="207479" cy="84493"/>
            </a:xfrm>
            <a:prstGeom prst="rect">
              <a:avLst/>
            </a:prstGeom>
          </p:spPr>
        </p:pic>
        <p:pic>
          <p:nvPicPr>
            <p:cNvPr id="73" name="object 73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292386" y="7287190"/>
              <a:ext cx="213312" cy="90336"/>
            </a:xfrm>
            <a:prstGeom prst="rect">
              <a:avLst/>
            </a:prstGeom>
          </p:spPr>
        </p:pic>
        <p:pic>
          <p:nvPicPr>
            <p:cNvPr id="74" name="object 7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538782" y="7290109"/>
              <a:ext cx="207479" cy="84493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535870" y="7287190"/>
              <a:ext cx="213312" cy="90336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4782263" y="7290109"/>
              <a:ext cx="207490" cy="84493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779355" y="7287190"/>
              <a:ext cx="213301" cy="90336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5025754" y="7290109"/>
              <a:ext cx="207479" cy="84493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5022839" y="7287190"/>
              <a:ext cx="213312" cy="90336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14257439" y="6436680"/>
              <a:ext cx="1013460" cy="1256030"/>
            </a:xfrm>
            <a:custGeom>
              <a:avLst/>
              <a:gdLst/>
              <a:ahLst/>
              <a:cxnLst/>
              <a:rect l="l" t="t" r="r" b="b"/>
              <a:pathLst>
                <a:path w="1013459" h="1256029">
                  <a:moveTo>
                    <a:pt x="1013269" y="1124305"/>
                  </a:moveTo>
                  <a:lnTo>
                    <a:pt x="0" y="1124305"/>
                  </a:lnTo>
                  <a:lnTo>
                    <a:pt x="0" y="1255953"/>
                  </a:lnTo>
                  <a:lnTo>
                    <a:pt x="1013269" y="1255953"/>
                  </a:lnTo>
                  <a:lnTo>
                    <a:pt x="1013269" y="1124305"/>
                  </a:lnTo>
                  <a:close/>
                </a:path>
                <a:path w="1013459" h="1256029">
                  <a:moveTo>
                    <a:pt x="1013269" y="86080"/>
                  </a:moveTo>
                  <a:lnTo>
                    <a:pt x="0" y="86080"/>
                  </a:lnTo>
                  <a:lnTo>
                    <a:pt x="0" y="213868"/>
                  </a:lnTo>
                  <a:lnTo>
                    <a:pt x="1013269" y="213868"/>
                  </a:lnTo>
                  <a:lnTo>
                    <a:pt x="1013269" y="86080"/>
                  </a:lnTo>
                  <a:close/>
                </a:path>
                <a:path w="1013459" h="1256029">
                  <a:moveTo>
                    <a:pt x="1013269" y="0"/>
                  </a:moveTo>
                  <a:lnTo>
                    <a:pt x="0" y="0"/>
                  </a:lnTo>
                  <a:lnTo>
                    <a:pt x="0" y="68275"/>
                  </a:lnTo>
                  <a:lnTo>
                    <a:pt x="1013269" y="68275"/>
                  </a:lnTo>
                  <a:lnTo>
                    <a:pt x="1013269" y="0"/>
                  </a:lnTo>
                  <a:close/>
                </a:path>
              </a:pathLst>
            </a:custGeom>
            <a:solidFill>
              <a:srgbClr val="CE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0902931" y="3561915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5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 txBox="1"/>
          <p:nvPr/>
        </p:nvSpPr>
        <p:spPr>
          <a:xfrm>
            <a:off x="10613877" y="6498530"/>
            <a:ext cx="893444" cy="1676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1" dirty="0">
                <a:solidFill>
                  <a:srgbClr val="FFFFFF"/>
                </a:solidFill>
                <a:latin typeface="Renault Group"/>
                <a:cs typeface="Renault Group"/>
              </a:rPr>
              <a:t>Renault</a:t>
            </a:r>
            <a:r>
              <a:rPr sz="900" b="1" spc="1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Renault Group"/>
                <a:cs typeface="Renault Group"/>
              </a:rPr>
              <a:t>service</a:t>
            </a:r>
            <a:endParaRPr sz="900">
              <a:latin typeface="Renault Group"/>
              <a:cs typeface="Renault Group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1003078" y="3555414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2010580" y="3561920"/>
            <a:ext cx="2897505" cy="324485"/>
          </a:xfrm>
          <a:custGeom>
            <a:avLst/>
            <a:gdLst/>
            <a:ahLst/>
            <a:cxnLst/>
            <a:rect l="l" t="t" r="r" b="b"/>
            <a:pathLst>
              <a:path w="2897505" h="324485">
                <a:moveTo>
                  <a:pt x="324129" y="162077"/>
                </a:moveTo>
                <a:lnTo>
                  <a:pt x="318350" y="118986"/>
                </a:lnTo>
                <a:lnTo>
                  <a:pt x="302006" y="80276"/>
                </a:lnTo>
                <a:lnTo>
                  <a:pt x="276669" y="47472"/>
                </a:lnTo>
                <a:lnTo>
                  <a:pt x="243865" y="22123"/>
                </a:lnTo>
                <a:lnTo>
                  <a:pt x="205155" y="5791"/>
                </a:lnTo>
                <a:lnTo>
                  <a:pt x="162064" y="0"/>
                </a:lnTo>
                <a:lnTo>
                  <a:pt x="118986" y="5791"/>
                </a:lnTo>
                <a:lnTo>
                  <a:pt x="80264" y="22123"/>
                </a:lnTo>
                <a:lnTo>
                  <a:pt x="47472" y="47472"/>
                </a:lnTo>
                <a:lnTo>
                  <a:pt x="22123" y="80276"/>
                </a:lnTo>
                <a:lnTo>
                  <a:pt x="5791" y="118986"/>
                </a:lnTo>
                <a:lnTo>
                  <a:pt x="0" y="162077"/>
                </a:lnTo>
                <a:lnTo>
                  <a:pt x="5791" y="205155"/>
                </a:lnTo>
                <a:lnTo>
                  <a:pt x="22123" y="243878"/>
                </a:lnTo>
                <a:lnTo>
                  <a:pt x="47472" y="276669"/>
                </a:lnTo>
                <a:lnTo>
                  <a:pt x="80264" y="302018"/>
                </a:lnTo>
                <a:lnTo>
                  <a:pt x="118986" y="318350"/>
                </a:lnTo>
                <a:lnTo>
                  <a:pt x="162064" y="324142"/>
                </a:lnTo>
                <a:lnTo>
                  <a:pt x="205155" y="318350"/>
                </a:lnTo>
                <a:lnTo>
                  <a:pt x="243865" y="302018"/>
                </a:lnTo>
                <a:lnTo>
                  <a:pt x="276669" y="276669"/>
                </a:lnTo>
                <a:lnTo>
                  <a:pt x="302006" y="243878"/>
                </a:lnTo>
                <a:lnTo>
                  <a:pt x="318350" y="205155"/>
                </a:lnTo>
                <a:lnTo>
                  <a:pt x="324129" y="162077"/>
                </a:lnTo>
                <a:close/>
              </a:path>
              <a:path w="2897505" h="324485">
                <a:moveTo>
                  <a:pt x="2897124" y="162077"/>
                </a:moveTo>
                <a:lnTo>
                  <a:pt x="2891332" y="118986"/>
                </a:lnTo>
                <a:lnTo>
                  <a:pt x="2875000" y="80276"/>
                </a:lnTo>
                <a:lnTo>
                  <a:pt x="2849651" y="47472"/>
                </a:lnTo>
                <a:lnTo>
                  <a:pt x="2816860" y="22123"/>
                </a:lnTo>
                <a:lnTo>
                  <a:pt x="2778137" y="5791"/>
                </a:lnTo>
                <a:lnTo>
                  <a:pt x="2735059" y="0"/>
                </a:lnTo>
                <a:lnTo>
                  <a:pt x="2691968" y="5791"/>
                </a:lnTo>
                <a:lnTo>
                  <a:pt x="2653258" y="22123"/>
                </a:lnTo>
                <a:lnTo>
                  <a:pt x="2620454" y="47472"/>
                </a:lnTo>
                <a:lnTo>
                  <a:pt x="2595118" y="80276"/>
                </a:lnTo>
                <a:lnTo>
                  <a:pt x="2578785" y="118986"/>
                </a:lnTo>
                <a:lnTo>
                  <a:pt x="2572994" y="162077"/>
                </a:lnTo>
                <a:lnTo>
                  <a:pt x="2578785" y="205155"/>
                </a:lnTo>
                <a:lnTo>
                  <a:pt x="2595118" y="243878"/>
                </a:lnTo>
                <a:lnTo>
                  <a:pt x="2620454" y="276669"/>
                </a:lnTo>
                <a:lnTo>
                  <a:pt x="2653258" y="302018"/>
                </a:lnTo>
                <a:lnTo>
                  <a:pt x="2691968" y="318350"/>
                </a:lnTo>
                <a:lnTo>
                  <a:pt x="2735059" y="324142"/>
                </a:lnTo>
                <a:lnTo>
                  <a:pt x="2778137" y="318350"/>
                </a:lnTo>
                <a:lnTo>
                  <a:pt x="2816860" y="302018"/>
                </a:lnTo>
                <a:lnTo>
                  <a:pt x="2849651" y="276669"/>
                </a:lnTo>
                <a:lnTo>
                  <a:pt x="2875000" y="243878"/>
                </a:lnTo>
                <a:lnTo>
                  <a:pt x="2891332" y="205155"/>
                </a:lnTo>
                <a:lnTo>
                  <a:pt x="2897124" y="162077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 txBox="1"/>
          <p:nvPr/>
        </p:nvSpPr>
        <p:spPr>
          <a:xfrm>
            <a:off x="14670165" y="3565886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6" name="object 86"/>
          <p:cNvSpPr/>
          <p:nvPr/>
        </p:nvSpPr>
        <p:spPr>
          <a:xfrm>
            <a:off x="15652154" y="356191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 txBox="1"/>
          <p:nvPr/>
        </p:nvSpPr>
        <p:spPr>
          <a:xfrm>
            <a:off x="15733399" y="3565886"/>
            <a:ext cx="151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12526078" y="356191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 txBox="1"/>
          <p:nvPr/>
        </p:nvSpPr>
        <p:spPr>
          <a:xfrm>
            <a:off x="12096212" y="3565886"/>
            <a:ext cx="65849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527685" algn="l"/>
              </a:tabLst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11042819" y="3888429"/>
            <a:ext cx="4797425" cy="2741295"/>
            <a:chOff x="11042819" y="3888429"/>
            <a:chExt cx="4797425" cy="2741295"/>
          </a:xfrm>
        </p:grpSpPr>
        <p:sp>
          <p:nvSpPr>
            <p:cNvPr id="91" name="object 91"/>
            <p:cNvSpPr/>
            <p:nvPr/>
          </p:nvSpPr>
          <p:spPr>
            <a:xfrm>
              <a:off x="11066924" y="3888429"/>
              <a:ext cx="0" cy="2372360"/>
            </a:xfrm>
            <a:custGeom>
              <a:avLst/>
              <a:gdLst/>
              <a:ahLst/>
              <a:cxnLst/>
              <a:rect l="l" t="t" r="r" b="b"/>
              <a:pathLst>
                <a:path h="2372360">
                  <a:moveTo>
                    <a:pt x="0" y="0"/>
                  </a:moveTo>
                  <a:lnTo>
                    <a:pt x="0" y="2371850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1042819" y="6243579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4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2174443" y="3888429"/>
              <a:ext cx="0" cy="2691765"/>
            </a:xfrm>
            <a:custGeom>
              <a:avLst/>
              <a:gdLst/>
              <a:ahLst/>
              <a:cxnLst/>
              <a:rect l="l" t="t" r="r" b="b"/>
              <a:pathLst>
                <a:path h="2691765">
                  <a:moveTo>
                    <a:pt x="0" y="0"/>
                  </a:moveTo>
                  <a:lnTo>
                    <a:pt x="0" y="2691154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2150338" y="6562885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4747433" y="3888429"/>
              <a:ext cx="0" cy="2360295"/>
            </a:xfrm>
            <a:custGeom>
              <a:avLst/>
              <a:gdLst/>
              <a:ahLst/>
              <a:cxnLst/>
              <a:rect l="l" t="t" r="r" b="b"/>
              <a:pathLst>
                <a:path h="2360295">
                  <a:moveTo>
                    <a:pt x="0" y="0"/>
                  </a:moveTo>
                  <a:lnTo>
                    <a:pt x="0" y="2360017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4723328" y="6231758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5816010" y="3888429"/>
              <a:ext cx="0" cy="2324735"/>
            </a:xfrm>
            <a:custGeom>
              <a:avLst/>
              <a:gdLst/>
              <a:ahLst/>
              <a:cxnLst/>
              <a:rect l="l" t="t" r="r" b="b"/>
              <a:pathLst>
                <a:path h="2324735">
                  <a:moveTo>
                    <a:pt x="0" y="0"/>
                  </a:moveTo>
                  <a:lnTo>
                    <a:pt x="0" y="2324540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5791905" y="6196284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2689932" y="3888429"/>
              <a:ext cx="0" cy="2360295"/>
            </a:xfrm>
            <a:custGeom>
              <a:avLst/>
              <a:gdLst/>
              <a:ahLst/>
              <a:cxnLst/>
              <a:rect l="l" t="t" r="r" b="b"/>
              <a:pathLst>
                <a:path h="2360295">
                  <a:moveTo>
                    <a:pt x="0" y="0"/>
                  </a:moveTo>
                  <a:lnTo>
                    <a:pt x="0" y="2360017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2665827" y="6231758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" name="object 101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05" name="object 10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19</a:t>
            </a:fld>
            <a:endParaRPr spc="-20" dirty="0"/>
          </a:p>
        </p:txBody>
      </p:sp>
      <p:sp>
        <p:nvSpPr>
          <p:cNvPr id="106" name="object 10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02" name="object 102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1163193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03.3</a:t>
            </a:r>
            <a:r>
              <a:rPr sz="2950" b="1" spc="4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façades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des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réparateurs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agréés</a:t>
            </a:r>
            <a:r>
              <a:rPr sz="2950" b="1" spc="8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baies</a:t>
            </a:r>
            <a:r>
              <a:rPr sz="2950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non</a:t>
            </a:r>
            <a:r>
              <a:rPr sz="2950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spc="-10" dirty="0">
                <a:solidFill>
                  <a:srgbClr val="000000"/>
                </a:solidFill>
                <a:latin typeface="Renault Group"/>
                <a:cs typeface="Renault Group"/>
              </a:rPr>
              <a:t>habillées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119692" y="1555452"/>
            <a:ext cx="4944745" cy="132397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25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100965">
              <a:lnSpc>
                <a:spcPts val="1980"/>
              </a:lnSpc>
              <a:spcBef>
                <a:spcPts val="40"/>
              </a:spcBef>
            </a:pP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baies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service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non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habillées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sont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identifiées </a:t>
            </a:r>
            <a:r>
              <a:rPr sz="1650" dirty="0">
                <a:latin typeface="Renault Group"/>
                <a:cs typeface="Renault Group"/>
              </a:rPr>
              <a:t>par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plaques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Renault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Dacia.</a:t>
            </a:r>
            <a:endParaRPr sz="1650">
              <a:latin typeface="Renault Group"/>
              <a:cs typeface="Renault Group"/>
            </a:endParaRPr>
          </a:p>
          <a:p>
            <a:pPr marL="12700">
              <a:lnSpc>
                <a:spcPts val="1910"/>
              </a:lnSpc>
            </a:pP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plaque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Renault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étant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posée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plus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proche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spc="-25" dirty="0">
                <a:latin typeface="Renault Group"/>
                <a:cs typeface="Renault Group"/>
              </a:rPr>
              <a:t>la</a:t>
            </a:r>
            <a:endParaRPr sz="1650">
              <a:latin typeface="Renault Group"/>
              <a:cs typeface="Renault Group"/>
            </a:endParaRPr>
          </a:p>
          <a:p>
            <a:pPr marL="12700">
              <a:lnSpc>
                <a:spcPct val="100000"/>
              </a:lnSpc>
            </a:pPr>
            <a:r>
              <a:rPr sz="1650" spc="-10" dirty="0">
                <a:latin typeface="Renault Group"/>
                <a:cs typeface="Renault Group"/>
              </a:rPr>
              <a:t>baie.</a:t>
            </a:r>
            <a:endParaRPr sz="1650">
              <a:latin typeface="Renault Group"/>
              <a:cs typeface="Renault Group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1119692" y="3194223"/>
            <a:ext cx="3951604" cy="172720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199390" indent="-186690">
              <a:lnSpc>
                <a:spcPct val="100000"/>
              </a:lnSpc>
              <a:spcBef>
                <a:spcPts val="800"/>
              </a:spcBef>
              <a:buAutoNum type="arabicPeriod"/>
              <a:tabLst>
                <a:tab pos="199390" algn="l"/>
              </a:tabLst>
            </a:pPr>
            <a:r>
              <a:rPr sz="1650" spc="-20" dirty="0">
                <a:latin typeface="Renault Group Book"/>
                <a:cs typeface="Renault Group Book"/>
              </a:rPr>
              <a:t>l’enseigne</a:t>
            </a:r>
            <a:r>
              <a:rPr sz="1650" dirty="0">
                <a:latin typeface="Renault Group Book"/>
                <a:cs typeface="Renault Group Book"/>
              </a:rPr>
              <a:t> Renault </a:t>
            </a:r>
            <a:r>
              <a:rPr sz="1650" spc="-10" dirty="0">
                <a:latin typeface="Renault Group Book"/>
                <a:cs typeface="Renault Group Book"/>
              </a:rPr>
              <a:t>service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bandeau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gris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foncé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raison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sociale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enseigne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 et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baies </a:t>
            </a:r>
            <a:r>
              <a:rPr sz="1650" spc="-20" dirty="0">
                <a:latin typeface="Renault Group Book"/>
                <a:cs typeface="Renault Group Book"/>
              </a:rPr>
              <a:t>d’atelier</a:t>
            </a:r>
            <a:r>
              <a:rPr sz="1650" dirty="0">
                <a:latin typeface="Renault Group Book"/>
                <a:cs typeface="Renault Group Book"/>
              </a:rPr>
              <a:t> non </a:t>
            </a:r>
            <a:r>
              <a:rPr sz="1650" spc="-10" dirty="0">
                <a:latin typeface="Renault Group Book"/>
                <a:cs typeface="Renault Group Book"/>
              </a:rPr>
              <a:t>habillée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740941" y="10548824"/>
            <a:ext cx="328295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b="1" spc="-25" dirty="0">
                <a:latin typeface="Renault Group"/>
                <a:cs typeface="Renault Group"/>
              </a:rPr>
              <a:t>p.2</a:t>
            </a:r>
            <a:endParaRPr sz="1650">
              <a:latin typeface="Renault Group"/>
              <a:cs typeface="Renault Group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304028" y="727229"/>
            <a:ext cx="752475" cy="367030"/>
          </a:xfrm>
          <a:custGeom>
            <a:avLst/>
            <a:gdLst/>
            <a:ahLst/>
            <a:cxnLst/>
            <a:rect l="l" t="t" r="r" b="b"/>
            <a:pathLst>
              <a:path w="752475" h="367030">
                <a:moveTo>
                  <a:pt x="327304" y="361010"/>
                </a:moveTo>
                <a:lnTo>
                  <a:pt x="310464" y="331965"/>
                </a:lnTo>
                <a:lnTo>
                  <a:pt x="282524" y="283756"/>
                </a:lnTo>
                <a:lnTo>
                  <a:pt x="282524" y="331965"/>
                </a:lnTo>
                <a:lnTo>
                  <a:pt x="232067" y="244932"/>
                </a:lnTo>
                <a:lnTo>
                  <a:pt x="223951" y="230949"/>
                </a:lnTo>
                <a:lnTo>
                  <a:pt x="231533" y="227152"/>
                </a:lnTo>
                <a:lnTo>
                  <a:pt x="262013" y="202819"/>
                </a:lnTo>
                <a:lnTo>
                  <a:pt x="277710" y="178282"/>
                </a:lnTo>
                <a:lnTo>
                  <a:pt x="282524" y="165862"/>
                </a:lnTo>
                <a:lnTo>
                  <a:pt x="282524" y="210489"/>
                </a:lnTo>
                <a:lnTo>
                  <a:pt x="297243" y="193344"/>
                </a:lnTo>
                <a:lnTo>
                  <a:pt x="314083" y="150863"/>
                </a:lnTo>
                <a:lnTo>
                  <a:pt x="316191" y="125514"/>
                </a:lnTo>
                <a:lnTo>
                  <a:pt x="314083" y="99733"/>
                </a:lnTo>
                <a:lnTo>
                  <a:pt x="309892" y="84518"/>
                </a:lnTo>
                <a:lnTo>
                  <a:pt x="307759" y="76835"/>
                </a:lnTo>
                <a:lnTo>
                  <a:pt x="297243" y="56819"/>
                </a:lnTo>
                <a:lnTo>
                  <a:pt x="282524" y="39700"/>
                </a:lnTo>
                <a:lnTo>
                  <a:pt x="282524" y="84518"/>
                </a:lnTo>
                <a:lnTo>
                  <a:pt x="278650" y="74434"/>
                </a:lnTo>
                <a:lnTo>
                  <a:pt x="251866" y="37211"/>
                </a:lnTo>
                <a:lnTo>
                  <a:pt x="209384" y="13843"/>
                </a:lnTo>
                <a:lnTo>
                  <a:pt x="209384" y="126644"/>
                </a:lnTo>
                <a:lnTo>
                  <a:pt x="208470" y="137947"/>
                </a:lnTo>
                <a:lnTo>
                  <a:pt x="186563" y="170472"/>
                </a:lnTo>
                <a:lnTo>
                  <a:pt x="153289" y="178282"/>
                </a:lnTo>
                <a:lnTo>
                  <a:pt x="77749" y="178282"/>
                </a:lnTo>
                <a:lnTo>
                  <a:pt x="77749" y="74434"/>
                </a:lnTo>
                <a:lnTo>
                  <a:pt x="153289" y="74434"/>
                </a:lnTo>
                <a:lnTo>
                  <a:pt x="194665" y="88036"/>
                </a:lnTo>
                <a:lnTo>
                  <a:pt x="209296" y="125514"/>
                </a:lnTo>
                <a:lnTo>
                  <a:pt x="209384" y="126644"/>
                </a:lnTo>
                <a:lnTo>
                  <a:pt x="209384" y="13843"/>
                </a:lnTo>
                <a:lnTo>
                  <a:pt x="208483" y="13462"/>
                </a:lnTo>
                <a:lnTo>
                  <a:pt x="181521" y="7531"/>
                </a:lnTo>
                <a:lnTo>
                  <a:pt x="151066" y="5549"/>
                </a:lnTo>
                <a:lnTo>
                  <a:pt x="0" y="5549"/>
                </a:lnTo>
                <a:lnTo>
                  <a:pt x="0" y="361010"/>
                </a:lnTo>
                <a:lnTo>
                  <a:pt x="77749" y="361010"/>
                </a:lnTo>
                <a:lnTo>
                  <a:pt x="77749" y="244932"/>
                </a:lnTo>
                <a:lnTo>
                  <a:pt x="148539" y="244932"/>
                </a:lnTo>
                <a:lnTo>
                  <a:pt x="209943" y="361010"/>
                </a:lnTo>
                <a:lnTo>
                  <a:pt x="327304" y="361010"/>
                </a:lnTo>
                <a:close/>
              </a:path>
              <a:path w="752475" h="367030">
                <a:moveTo>
                  <a:pt x="752221" y="193281"/>
                </a:moveTo>
                <a:lnTo>
                  <a:pt x="751954" y="177444"/>
                </a:lnTo>
                <a:lnTo>
                  <a:pt x="751776" y="172085"/>
                </a:lnTo>
                <a:lnTo>
                  <a:pt x="751332" y="166992"/>
                </a:lnTo>
                <a:lnTo>
                  <a:pt x="750633" y="162179"/>
                </a:lnTo>
                <a:lnTo>
                  <a:pt x="528574" y="162179"/>
                </a:lnTo>
                <a:lnTo>
                  <a:pt x="528574" y="227711"/>
                </a:lnTo>
                <a:lnTo>
                  <a:pt x="642721" y="227711"/>
                </a:lnTo>
                <a:lnTo>
                  <a:pt x="640918" y="236689"/>
                </a:lnTo>
                <a:lnTo>
                  <a:pt x="616851" y="275958"/>
                </a:lnTo>
                <a:lnTo>
                  <a:pt x="575487" y="294297"/>
                </a:lnTo>
                <a:lnTo>
                  <a:pt x="549224" y="296583"/>
                </a:lnTo>
                <a:lnTo>
                  <a:pt x="534543" y="295719"/>
                </a:lnTo>
                <a:lnTo>
                  <a:pt x="495477" y="282702"/>
                </a:lnTo>
                <a:lnTo>
                  <a:pt x="465950" y="255308"/>
                </a:lnTo>
                <a:lnTo>
                  <a:pt x="448767" y="215493"/>
                </a:lnTo>
                <a:lnTo>
                  <a:pt x="445465" y="183286"/>
                </a:lnTo>
                <a:lnTo>
                  <a:pt x="446265" y="166662"/>
                </a:lnTo>
                <a:lnTo>
                  <a:pt x="458419" y="123863"/>
                </a:lnTo>
                <a:lnTo>
                  <a:pt x="483539" y="92608"/>
                </a:lnTo>
                <a:lnTo>
                  <a:pt x="519099" y="74561"/>
                </a:lnTo>
                <a:lnTo>
                  <a:pt x="547090" y="71094"/>
                </a:lnTo>
                <a:lnTo>
                  <a:pt x="559358" y="71615"/>
                </a:lnTo>
                <a:lnTo>
                  <a:pt x="599478" y="83870"/>
                </a:lnTo>
                <a:lnTo>
                  <a:pt x="629881" y="113449"/>
                </a:lnTo>
                <a:lnTo>
                  <a:pt x="635520" y="126631"/>
                </a:lnTo>
                <a:lnTo>
                  <a:pt x="744283" y="126631"/>
                </a:lnTo>
                <a:lnTo>
                  <a:pt x="727265" y="79146"/>
                </a:lnTo>
                <a:lnTo>
                  <a:pt x="707428" y="52324"/>
                </a:lnTo>
                <a:lnTo>
                  <a:pt x="707428" y="104825"/>
                </a:lnTo>
                <a:lnTo>
                  <a:pt x="703427" y="94361"/>
                </a:lnTo>
                <a:lnTo>
                  <a:pt x="674484" y="50685"/>
                </a:lnTo>
                <a:lnTo>
                  <a:pt x="629424" y="17767"/>
                </a:lnTo>
                <a:lnTo>
                  <a:pt x="591108" y="4445"/>
                </a:lnTo>
                <a:lnTo>
                  <a:pt x="546569" y="0"/>
                </a:lnTo>
                <a:lnTo>
                  <a:pt x="527875" y="876"/>
                </a:lnTo>
                <a:lnTo>
                  <a:pt x="476161" y="13893"/>
                </a:lnTo>
                <a:lnTo>
                  <a:pt x="432485" y="40805"/>
                </a:lnTo>
                <a:lnTo>
                  <a:pt x="399897" y="77762"/>
                </a:lnTo>
                <a:lnTo>
                  <a:pt x="384479" y="106895"/>
                </a:lnTo>
                <a:lnTo>
                  <a:pt x="384479" y="58483"/>
                </a:lnTo>
                <a:lnTo>
                  <a:pt x="359270" y="96266"/>
                </a:lnTo>
                <a:lnTo>
                  <a:pt x="343001" y="145376"/>
                </a:lnTo>
                <a:lnTo>
                  <a:pt x="339686" y="183286"/>
                </a:lnTo>
                <a:lnTo>
                  <a:pt x="340537" y="202615"/>
                </a:lnTo>
                <a:lnTo>
                  <a:pt x="353187" y="256032"/>
                </a:lnTo>
                <a:lnTo>
                  <a:pt x="375170" y="295757"/>
                </a:lnTo>
                <a:lnTo>
                  <a:pt x="384479" y="307441"/>
                </a:lnTo>
                <a:lnTo>
                  <a:pt x="384479" y="258965"/>
                </a:lnTo>
                <a:lnTo>
                  <a:pt x="391756" y="274243"/>
                </a:lnTo>
                <a:lnTo>
                  <a:pt x="420827" y="314350"/>
                </a:lnTo>
                <a:lnTo>
                  <a:pt x="461733" y="345440"/>
                </a:lnTo>
                <a:lnTo>
                  <a:pt x="511429" y="363156"/>
                </a:lnTo>
                <a:lnTo>
                  <a:pt x="548157" y="366560"/>
                </a:lnTo>
                <a:lnTo>
                  <a:pt x="572135" y="365264"/>
                </a:lnTo>
                <a:lnTo>
                  <a:pt x="616204" y="354850"/>
                </a:lnTo>
                <a:lnTo>
                  <a:pt x="654748" y="334200"/>
                </a:lnTo>
                <a:lnTo>
                  <a:pt x="685584" y="304342"/>
                </a:lnTo>
                <a:lnTo>
                  <a:pt x="707428" y="266852"/>
                </a:lnTo>
                <a:lnTo>
                  <a:pt x="707428" y="315429"/>
                </a:lnTo>
                <a:lnTo>
                  <a:pt x="739406" y="265658"/>
                </a:lnTo>
                <a:lnTo>
                  <a:pt x="750798" y="219278"/>
                </a:lnTo>
                <a:lnTo>
                  <a:pt x="752221" y="193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119692" y="10563412"/>
            <a:ext cx="7448550" cy="25272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500" b="1" dirty="0">
                <a:latin typeface="Renault Group"/>
                <a:cs typeface="Renault Group"/>
              </a:rPr>
              <a:t>Group</a:t>
            </a:r>
            <a:r>
              <a:rPr sz="1500" b="1" spc="-30" dirty="0">
                <a:latin typeface="Renault Group"/>
                <a:cs typeface="Renault Group"/>
              </a:rPr>
              <a:t> </a:t>
            </a:r>
            <a:r>
              <a:rPr sz="1500" b="1" dirty="0">
                <a:latin typeface="Renault Group"/>
                <a:cs typeface="Renault Group"/>
              </a:rPr>
              <a:t>Renault</a:t>
            </a:r>
            <a:r>
              <a:rPr sz="1500" b="1" spc="-5" dirty="0">
                <a:latin typeface="Renault Group"/>
                <a:cs typeface="Renault Group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spc="-10" dirty="0">
                <a:latin typeface="Renault Group"/>
                <a:cs typeface="Renault Group"/>
              </a:rPr>
              <a:t>architecture</a:t>
            </a:r>
            <a:r>
              <a:rPr sz="1500" spc="-25" dirty="0">
                <a:latin typeface="Renault Group"/>
                <a:cs typeface="Renault Group"/>
              </a:rPr>
              <a:t> </a:t>
            </a:r>
            <a:r>
              <a:rPr sz="1500" dirty="0">
                <a:latin typeface="Renault Group"/>
                <a:cs typeface="Renault Group"/>
              </a:rPr>
              <a:t>retail</a:t>
            </a:r>
            <a:r>
              <a:rPr sz="1500" spc="-20" dirty="0">
                <a:latin typeface="Renault Group"/>
                <a:cs typeface="Renault Group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guide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des</a:t>
            </a:r>
            <a:r>
              <a:rPr sz="1500" spc="-25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sites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spc="-10" dirty="0">
                <a:latin typeface="Renault Group Light"/>
                <a:cs typeface="Renault Group Light"/>
              </a:rPr>
              <a:t>contraints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(R2)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février</a:t>
            </a:r>
            <a:r>
              <a:rPr sz="1500" spc="-25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2026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spc="-25" dirty="0">
                <a:latin typeface="Renault Group Light"/>
                <a:cs typeface="Renault Group Light"/>
              </a:rPr>
              <a:t>V1c</a:t>
            </a:r>
            <a:endParaRPr sz="1500">
              <a:latin typeface="Renault Group Light"/>
              <a:cs typeface="Renault Group Light"/>
            </a:endParaRPr>
          </a:p>
        </p:txBody>
      </p: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1119692" y="1053176"/>
            <a:ext cx="3743325" cy="9512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050" b="1" spc="-10" dirty="0">
                <a:solidFill>
                  <a:srgbClr val="000000"/>
                </a:solidFill>
                <a:latin typeface="Renault Group"/>
                <a:cs typeface="Renault Group"/>
              </a:rPr>
              <a:t>sommaire</a:t>
            </a:r>
            <a:endParaRPr sz="6050">
              <a:latin typeface="Renault Group"/>
              <a:cs typeface="Renault Group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986618" y="2898059"/>
            <a:ext cx="0" cy="434975"/>
          </a:xfrm>
          <a:custGeom>
            <a:avLst/>
            <a:gdLst/>
            <a:ahLst/>
            <a:cxnLst/>
            <a:rect l="l" t="t" r="r" b="b"/>
            <a:pathLst>
              <a:path h="434975">
                <a:moveTo>
                  <a:pt x="0" y="0"/>
                </a:moveTo>
                <a:lnTo>
                  <a:pt x="0" y="434781"/>
                </a:lnTo>
              </a:path>
            </a:pathLst>
          </a:custGeom>
          <a:ln w="214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105870" y="5152223"/>
            <a:ext cx="0" cy="434975"/>
          </a:xfrm>
          <a:custGeom>
            <a:avLst/>
            <a:gdLst/>
            <a:ahLst/>
            <a:cxnLst/>
            <a:rect l="l" t="t" r="r" b="b"/>
            <a:pathLst>
              <a:path h="434975">
                <a:moveTo>
                  <a:pt x="0" y="0"/>
                </a:moveTo>
                <a:lnTo>
                  <a:pt x="0" y="434781"/>
                </a:lnTo>
              </a:path>
            </a:pathLst>
          </a:custGeom>
          <a:ln w="214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100067" y="7822842"/>
            <a:ext cx="0" cy="434975"/>
          </a:xfrm>
          <a:custGeom>
            <a:avLst/>
            <a:gdLst/>
            <a:ahLst/>
            <a:cxnLst/>
            <a:rect l="l" t="t" r="r" b="b"/>
            <a:pathLst>
              <a:path h="434975">
                <a:moveTo>
                  <a:pt x="0" y="0"/>
                </a:moveTo>
                <a:lnTo>
                  <a:pt x="0" y="434781"/>
                </a:lnTo>
              </a:path>
            </a:pathLst>
          </a:custGeom>
          <a:ln w="214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2213497" y="2675525"/>
            <a:ext cx="9394825" cy="71596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889635" indent="-876935">
              <a:lnSpc>
                <a:spcPct val="100000"/>
              </a:lnSpc>
              <a:spcBef>
                <a:spcPts val="125"/>
              </a:spcBef>
              <a:buSzPct val="202000"/>
              <a:buFont typeface="Renault Group"/>
              <a:buAutoNum type="arabicPeriod"/>
              <a:tabLst>
                <a:tab pos="889635" algn="l"/>
              </a:tabLst>
            </a:pPr>
            <a:r>
              <a:rPr sz="2500" b="1" dirty="0">
                <a:latin typeface="Renault Group Semibold"/>
                <a:cs typeface="Renault Group Semibold"/>
              </a:rPr>
              <a:t>la</a:t>
            </a:r>
            <a:r>
              <a:rPr sz="2500" b="1" spc="70" dirty="0">
                <a:latin typeface="Renault Group Semibold"/>
                <a:cs typeface="Renault Group Semibold"/>
              </a:rPr>
              <a:t> </a:t>
            </a:r>
            <a:r>
              <a:rPr sz="2500" b="1" dirty="0">
                <a:latin typeface="Renault Group Semibold"/>
                <a:cs typeface="Renault Group Semibold"/>
              </a:rPr>
              <a:t>signalétique</a:t>
            </a:r>
            <a:r>
              <a:rPr sz="2500" b="1" spc="75" dirty="0">
                <a:latin typeface="Renault Group Semibold"/>
                <a:cs typeface="Renault Group Semibold"/>
              </a:rPr>
              <a:t> </a:t>
            </a:r>
            <a:r>
              <a:rPr sz="2500" b="1" spc="-10" dirty="0">
                <a:latin typeface="Renault Group Semibold"/>
                <a:cs typeface="Renault Group Semibold"/>
              </a:rPr>
              <a:t>extérieure</a:t>
            </a:r>
            <a:endParaRPr sz="2500">
              <a:latin typeface="Renault Group Semibold"/>
              <a:cs typeface="Renault Group Semibold"/>
            </a:endParaRPr>
          </a:p>
          <a:p>
            <a:pPr marL="1687830" lvl="1" indent="-659765">
              <a:lnSpc>
                <a:spcPct val="100000"/>
              </a:lnSpc>
              <a:spcBef>
                <a:spcPts val="20"/>
              </a:spcBef>
              <a:buFont typeface="Renault Group"/>
              <a:buAutoNum type="arabicPeriod"/>
              <a:tabLst>
                <a:tab pos="1687830" algn="l"/>
              </a:tabLst>
            </a:pPr>
            <a:r>
              <a:rPr sz="2250" dirty="0">
                <a:latin typeface="Renault Group Light"/>
                <a:cs typeface="Renault Group Light"/>
              </a:rPr>
              <a:t>la pré-</a:t>
            </a:r>
            <a:r>
              <a:rPr sz="2250" spc="-10" dirty="0">
                <a:latin typeface="Renault Group Light"/>
                <a:cs typeface="Renault Group Light"/>
              </a:rPr>
              <a:t>signalétique</a:t>
            </a:r>
            <a:endParaRPr sz="2250">
              <a:latin typeface="Renault Group Light"/>
              <a:cs typeface="Renault Group Light"/>
            </a:endParaRPr>
          </a:p>
          <a:p>
            <a:pPr marL="1687830" lvl="1" indent="-659765">
              <a:lnSpc>
                <a:spcPct val="100000"/>
              </a:lnSpc>
              <a:spcBef>
                <a:spcPts val="240"/>
              </a:spcBef>
              <a:buFont typeface="Renault Group"/>
              <a:buAutoNum type="arabicPeriod"/>
              <a:tabLst>
                <a:tab pos="1687830" algn="l"/>
              </a:tabLst>
            </a:pPr>
            <a:r>
              <a:rPr sz="2250" dirty="0">
                <a:latin typeface="Renault Group Light"/>
                <a:cs typeface="Renault Group Light"/>
              </a:rPr>
              <a:t>la signalétique </a:t>
            </a:r>
            <a:r>
              <a:rPr sz="2250" spc="-10" dirty="0">
                <a:latin typeface="Renault Group Light"/>
                <a:cs typeface="Renault Group Light"/>
              </a:rPr>
              <a:t>extérieure</a:t>
            </a:r>
            <a:endParaRPr sz="2250">
              <a:latin typeface="Renault Group Light"/>
              <a:cs typeface="Renault Group Light"/>
            </a:endParaRPr>
          </a:p>
          <a:p>
            <a:pPr marL="1687830" lvl="1" indent="-659765">
              <a:lnSpc>
                <a:spcPct val="100000"/>
              </a:lnSpc>
              <a:spcBef>
                <a:spcPts val="240"/>
              </a:spcBef>
              <a:buFont typeface="Renault Group"/>
              <a:buAutoNum type="arabicPeriod"/>
              <a:tabLst>
                <a:tab pos="1687830" algn="l"/>
              </a:tabLst>
            </a:pPr>
            <a:r>
              <a:rPr sz="2250" spc="-10" dirty="0">
                <a:latin typeface="Renault Group Light"/>
                <a:cs typeface="Renault Group Light"/>
              </a:rPr>
              <a:t>l’aménagement </a:t>
            </a:r>
            <a:r>
              <a:rPr sz="2250" dirty="0">
                <a:latin typeface="Renault Group Light"/>
                <a:cs typeface="Renault Group Light"/>
              </a:rPr>
              <a:t>des</a:t>
            </a:r>
            <a:r>
              <a:rPr sz="2250" spc="5" dirty="0">
                <a:latin typeface="Renault Group Light"/>
                <a:cs typeface="Renault Group Light"/>
              </a:rPr>
              <a:t> </a:t>
            </a:r>
            <a:r>
              <a:rPr sz="2250" spc="-10" dirty="0">
                <a:latin typeface="Renault Group Light"/>
                <a:cs typeface="Renault Group Light"/>
              </a:rPr>
              <a:t>parkings</a:t>
            </a:r>
            <a:endParaRPr sz="2250">
              <a:latin typeface="Renault Group Light"/>
              <a:cs typeface="Renault Group Light"/>
            </a:endParaRPr>
          </a:p>
          <a:p>
            <a:pPr lvl="1">
              <a:lnSpc>
                <a:spcPct val="100000"/>
              </a:lnSpc>
              <a:spcBef>
                <a:spcPts val="390"/>
              </a:spcBef>
              <a:buFont typeface="Renault Group"/>
              <a:buAutoNum type="arabicPeriod"/>
            </a:pPr>
            <a:endParaRPr sz="2250">
              <a:latin typeface="Renault Group Light"/>
              <a:cs typeface="Renault Group Light"/>
            </a:endParaRPr>
          </a:p>
          <a:p>
            <a:pPr marL="1009015" indent="-996315">
              <a:lnSpc>
                <a:spcPts val="5900"/>
              </a:lnSpc>
              <a:buSzPct val="202000"/>
              <a:buFont typeface="Renault Group"/>
              <a:buAutoNum type="arabicPeriod"/>
              <a:tabLst>
                <a:tab pos="1009015" algn="l"/>
              </a:tabLst>
            </a:pPr>
            <a:r>
              <a:rPr sz="2500" b="1" dirty="0">
                <a:latin typeface="Renault Group Semibold"/>
                <a:cs typeface="Renault Group Semibold"/>
              </a:rPr>
              <a:t>la</a:t>
            </a:r>
            <a:r>
              <a:rPr sz="2500" b="1" spc="55" dirty="0">
                <a:latin typeface="Renault Group Semibold"/>
                <a:cs typeface="Renault Group Semibold"/>
              </a:rPr>
              <a:t> </a:t>
            </a:r>
            <a:r>
              <a:rPr sz="2500" b="1" dirty="0">
                <a:latin typeface="Renault Group Semibold"/>
                <a:cs typeface="Renault Group Semibold"/>
              </a:rPr>
              <a:t>signalétique</a:t>
            </a:r>
            <a:r>
              <a:rPr sz="2500" b="1" spc="55" dirty="0">
                <a:latin typeface="Renault Group Semibold"/>
                <a:cs typeface="Renault Group Semibold"/>
              </a:rPr>
              <a:t> </a:t>
            </a:r>
            <a:r>
              <a:rPr sz="2500" b="1" dirty="0">
                <a:latin typeface="Renault Group Semibold"/>
                <a:cs typeface="Renault Group Semibold"/>
              </a:rPr>
              <a:t>des</a:t>
            </a:r>
            <a:r>
              <a:rPr sz="2500" b="1" spc="55" dirty="0">
                <a:latin typeface="Renault Group Semibold"/>
                <a:cs typeface="Renault Group Semibold"/>
              </a:rPr>
              <a:t> </a:t>
            </a:r>
            <a:r>
              <a:rPr sz="2500" b="1" dirty="0">
                <a:latin typeface="Renault Group Semibold"/>
                <a:cs typeface="Renault Group Semibold"/>
              </a:rPr>
              <a:t>façades</a:t>
            </a:r>
            <a:r>
              <a:rPr sz="2500" b="1" spc="55" dirty="0">
                <a:latin typeface="Renault Group Semibold"/>
                <a:cs typeface="Renault Group Semibold"/>
              </a:rPr>
              <a:t> </a:t>
            </a:r>
            <a:r>
              <a:rPr sz="2500" b="1" dirty="0">
                <a:latin typeface="Renault Group Semibold"/>
                <a:cs typeface="Renault Group Semibold"/>
              </a:rPr>
              <a:t>avec</a:t>
            </a:r>
            <a:r>
              <a:rPr sz="2500" b="1" spc="60" dirty="0">
                <a:latin typeface="Renault Group Semibold"/>
                <a:cs typeface="Renault Group Semibold"/>
              </a:rPr>
              <a:t> </a:t>
            </a:r>
            <a:r>
              <a:rPr sz="2500" b="1" dirty="0">
                <a:latin typeface="Renault Group Semibold"/>
                <a:cs typeface="Renault Group Semibold"/>
              </a:rPr>
              <a:t>showroom</a:t>
            </a:r>
            <a:r>
              <a:rPr sz="2500" b="1" spc="55" dirty="0">
                <a:latin typeface="Renault Group Semibold"/>
                <a:cs typeface="Renault Group Semibold"/>
              </a:rPr>
              <a:t> </a:t>
            </a:r>
            <a:r>
              <a:rPr sz="2500" b="1" spc="-10" dirty="0">
                <a:latin typeface="Renault Group Semibold"/>
                <a:cs typeface="Renault Group Semibold"/>
              </a:rPr>
              <a:t>vitré</a:t>
            </a:r>
            <a:endParaRPr sz="2500">
              <a:latin typeface="Renault Group Semibold"/>
              <a:cs typeface="Renault Group Semibold"/>
            </a:endParaRPr>
          </a:p>
          <a:p>
            <a:pPr marL="1687830" lvl="1" indent="-659765">
              <a:lnSpc>
                <a:spcPts val="2540"/>
              </a:lnSpc>
              <a:buFont typeface="Renault Group"/>
              <a:buAutoNum type="arabicPeriod"/>
              <a:tabLst>
                <a:tab pos="1687830" algn="l"/>
              </a:tabLst>
            </a:pPr>
            <a:r>
              <a:rPr sz="2250" dirty="0">
                <a:latin typeface="Renault Group Light"/>
                <a:cs typeface="Renault Group Light"/>
              </a:rPr>
              <a:t>les façades non </a:t>
            </a:r>
            <a:r>
              <a:rPr sz="2250" spc="-10" dirty="0">
                <a:latin typeface="Renault Group Light"/>
                <a:cs typeface="Renault Group Light"/>
              </a:rPr>
              <a:t>contraintes</a:t>
            </a:r>
            <a:endParaRPr sz="2250">
              <a:latin typeface="Renault Group Light"/>
              <a:cs typeface="Renault Group Light"/>
            </a:endParaRPr>
          </a:p>
          <a:p>
            <a:pPr marL="1685925" lvl="1" indent="-657860">
              <a:lnSpc>
                <a:spcPct val="100000"/>
              </a:lnSpc>
              <a:spcBef>
                <a:spcPts val="240"/>
              </a:spcBef>
              <a:buFont typeface="Renault Group"/>
              <a:buAutoNum type="arabicPeriod"/>
              <a:tabLst>
                <a:tab pos="1685925" algn="l"/>
              </a:tabLst>
            </a:pPr>
            <a:r>
              <a:rPr sz="2250" dirty="0">
                <a:latin typeface="Renault Group Light"/>
                <a:cs typeface="Renault Group Light"/>
              </a:rPr>
              <a:t>les façades </a:t>
            </a:r>
            <a:r>
              <a:rPr sz="2250" spc="-10" dirty="0">
                <a:latin typeface="Renault Group Light"/>
                <a:cs typeface="Renault Group Light"/>
              </a:rPr>
              <a:t>contraintes</a:t>
            </a:r>
            <a:endParaRPr sz="2250">
              <a:latin typeface="Renault Group Light"/>
              <a:cs typeface="Renault Group Light"/>
            </a:endParaRPr>
          </a:p>
          <a:p>
            <a:pPr marL="1685925" lvl="1" indent="-657860">
              <a:lnSpc>
                <a:spcPct val="100000"/>
              </a:lnSpc>
              <a:spcBef>
                <a:spcPts val="240"/>
              </a:spcBef>
              <a:buFont typeface="Renault Group"/>
              <a:buAutoNum type="arabicPeriod"/>
              <a:tabLst>
                <a:tab pos="1685925" algn="l"/>
              </a:tabLst>
            </a:pPr>
            <a:r>
              <a:rPr sz="2250" dirty="0">
                <a:latin typeface="Renault Group Light"/>
                <a:cs typeface="Renault Group Light"/>
              </a:rPr>
              <a:t>les façades </a:t>
            </a:r>
            <a:r>
              <a:rPr sz="2250" spc="-10" dirty="0">
                <a:latin typeface="Renault Group Light"/>
                <a:cs typeface="Renault Group Light"/>
              </a:rPr>
              <a:t>minimales</a:t>
            </a:r>
            <a:endParaRPr sz="2250">
              <a:latin typeface="Renault Group Light"/>
              <a:cs typeface="Renault Group Light"/>
            </a:endParaRPr>
          </a:p>
          <a:p>
            <a:pPr marL="1685925" lvl="1" indent="-657860">
              <a:lnSpc>
                <a:spcPct val="100000"/>
              </a:lnSpc>
              <a:spcBef>
                <a:spcPts val="240"/>
              </a:spcBef>
              <a:buFont typeface="Renault Group"/>
              <a:buAutoNum type="arabicPeriod"/>
              <a:tabLst>
                <a:tab pos="1685925" algn="l"/>
              </a:tabLst>
            </a:pPr>
            <a:r>
              <a:rPr sz="2250" dirty="0">
                <a:latin typeface="Renault Group Light"/>
                <a:cs typeface="Renault Group Light"/>
              </a:rPr>
              <a:t>les baies </a:t>
            </a:r>
            <a:r>
              <a:rPr sz="2250" spc="-10" dirty="0">
                <a:latin typeface="Renault Group Light"/>
                <a:cs typeface="Renault Group Light"/>
              </a:rPr>
              <a:t>d’atelier</a:t>
            </a:r>
            <a:endParaRPr sz="2250">
              <a:latin typeface="Renault Group Light"/>
              <a:cs typeface="Renault Group Light"/>
            </a:endParaRPr>
          </a:p>
          <a:p>
            <a:pPr lvl="1">
              <a:lnSpc>
                <a:spcPct val="100000"/>
              </a:lnSpc>
              <a:spcBef>
                <a:spcPts val="1065"/>
              </a:spcBef>
              <a:buFont typeface="Renault Group"/>
              <a:buAutoNum type="arabicPeriod"/>
            </a:pPr>
            <a:endParaRPr sz="2250">
              <a:latin typeface="Renault Group Light"/>
              <a:cs typeface="Renault Group Light"/>
            </a:endParaRPr>
          </a:p>
          <a:p>
            <a:pPr marL="1003300" indent="-990600">
              <a:lnSpc>
                <a:spcPct val="100000"/>
              </a:lnSpc>
              <a:buSzPct val="202000"/>
              <a:buFont typeface="Renault Group"/>
              <a:buAutoNum type="arabicPeriod"/>
              <a:tabLst>
                <a:tab pos="1003300" algn="l"/>
              </a:tabLst>
            </a:pPr>
            <a:r>
              <a:rPr sz="2500" b="1" dirty="0">
                <a:latin typeface="Renault Group Semibold"/>
                <a:cs typeface="Renault Group Semibold"/>
              </a:rPr>
              <a:t>la</a:t>
            </a:r>
            <a:r>
              <a:rPr sz="2500" b="1" spc="60" dirty="0">
                <a:latin typeface="Renault Group Semibold"/>
                <a:cs typeface="Renault Group Semibold"/>
              </a:rPr>
              <a:t> </a:t>
            </a:r>
            <a:r>
              <a:rPr sz="2500" b="1" dirty="0">
                <a:latin typeface="Renault Group Semibold"/>
                <a:cs typeface="Renault Group Semibold"/>
              </a:rPr>
              <a:t>signalétique</a:t>
            </a:r>
            <a:r>
              <a:rPr sz="2500" b="1" spc="60" dirty="0">
                <a:latin typeface="Renault Group Semibold"/>
                <a:cs typeface="Renault Group Semibold"/>
              </a:rPr>
              <a:t> </a:t>
            </a:r>
            <a:r>
              <a:rPr sz="2500" b="1" dirty="0">
                <a:latin typeface="Renault Group Semibold"/>
                <a:cs typeface="Renault Group Semibold"/>
              </a:rPr>
              <a:t>des</a:t>
            </a:r>
            <a:r>
              <a:rPr sz="2500" b="1" spc="65" dirty="0">
                <a:latin typeface="Renault Group Semibold"/>
                <a:cs typeface="Renault Group Semibold"/>
              </a:rPr>
              <a:t> </a:t>
            </a:r>
            <a:r>
              <a:rPr sz="2500" b="1" dirty="0">
                <a:latin typeface="Renault Group Semibold"/>
                <a:cs typeface="Renault Group Semibold"/>
              </a:rPr>
              <a:t>façades</a:t>
            </a:r>
            <a:r>
              <a:rPr sz="2500" b="1" spc="30" dirty="0">
                <a:latin typeface="Renault Group Semibold"/>
                <a:cs typeface="Renault Group Semibold"/>
              </a:rPr>
              <a:t> </a:t>
            </a:r>
            <a:r>
              <a:rPr sz="2500" b="1" spc="-70" dirty="0">
                <a:latin typeface="Renault Group Semibold"/>
                <a:cs typeface="Renault Group Semibold"/>
              </a:rPr>
              <a:t>sans</a:t>
            </a:r>
            <a:r>
              <a:rPr sz="2500" b="1" spc="35" dirty="0">
                <a:latin typeface="Renault Group Semibold"/>
                <a:cs typeface="Renault Group Semibold"/>
              </a:rPr>
              <a:t> </a:t>
            </a:r>
            <a:r>
              <a:rPr sz="2500" b="1" spc="-95" dirty="0">
                <a:latin typeface="Renault Group Semibold"/>
                <a:cs typeface="Renault Group Semibold"/>
              </a:rPr>
              <a:t>showroom</a:t>
            </a:r>
            <a:r>
              <a:rPr sz="2500" b="1" spc="35" dirty="0">
                <a:latin typeface="Renault Group Semibold"/>
                <a:cs typeface="Renault Group Semibold"/>
              </a:rPr>
              <a:t> </a:t>
            </a:r>
            <a:r>
              <a:rPr sz="2500" b="1" spc="-35" dirty="0">
                <a:latin typeface="Renault Group Semibold"/>
                <a:cs typeface="Renault Group Semibold"/>
              </a:rPr>
              <a:t>VN</a:t>
            </a:r>
            <a:endParaRPr sz="2500">
              <a:latin typeface="Renault Group Semibold"/>
              <a:cs typeface="Renault Group Semibold"/>
            </a:endParaRPr>
          </a:p>
          <a:p>
            <a:pPr marL="1687830" lvl="1" indent="-659765">
              <a:lnSpc>
                <a:spcPct val="100000"/>
              </a:lnSpc>
              <a:spcBef>
                <a:spcPts val="20"/>
              </a:spcBef>
              <a:buFont typeface="Renault Group"/>
              <a:buAutoNum type="arabicPeriod"/>
              <a:tabLst>
                <a:tab pos="1687830" algn="l"/>
              </a:tabLst>
            </a:pPr>
            <a:r>
              <a:rPr sz="2250" dirty="0">
                <a:latin typeface="Renault Group Light"/>
                <a:cs typeface="Renault Group Light"/>
              </a:rPr>
              <a:t>les façades agents sans </a:t>
            </a:r>
            <a:r>
              <a:rPr sz="2250" spc="-10" dirty="0">
                <a:latin typeface="Renault Group Light"/>
                <a:cs typeface="Renault Group Light"/>
              </a:rPr>
              <a:t>showroom</a:t>
            </a:r>
            <a:endParaRPr sz="2250">
              <a:latin typeface="Renault Group Light"/>
              <a:cs typeface="Renault Group Light"/>
            </a:endParaRPr>
          </a:p>
          <a:p>
            <a:pPr marL="1685925" lvl="1" indent="-657860">
              <a:lnSpc>
                <a:spcPct val="100000"/>
              </a:lnSpc>
              <a:spcBef>
                <a:spcPts val="240"/>
              </a:spcBef>
              <a:buFont typeface="Renault Group"/>
              <a:buAutoNum type="arabicPeriod"/>
              <a:tabLst>
                <a:tab pos="1685925" algn="l"/>
              </a:tabLst>
            </a:pPr>
            <a:r>
              <a:rPr sz="2250" dirty="0">
                <a:latin typeface="Renault Group Light"/>
                <a:cs typeface="Renault Group Light"/>
              </a:rPr>
              <a:t>les</a:t>
            </a:r>
            <a:r>
              <a:rPr sz="2250" spc="-10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baies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spc="-10" dirty="0">
                <a:latin typeface="Renault Group Light"/>
                <a:cs typeface="Renault Group Light"/>
              </a:rPr>
              <a:t>d’atelier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sur</a:t>
            </a:r>
            <a:r>
              <a:rPr sz="2250" spc="-10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façade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secondaire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des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spc="-10" dirty="0">
                <a:latin typeface="Renault Group Light"/>
                <a:cs typeface="Renault Group Light"/>
              </a:rPr>
              <a:t>agents</a:t>
            </a:r>
            <a:endParaRPr sz="2250">
              <a:latin typeface="Renault Group Light"/>
              <a:cs typeface="Renault Group Light"/>
            </a:endParaRPr>
          </a:p>
          <a:p>
            <a:pPr marL="1685925" lvl="1" indent="-657860">
              <a:lnSpc>
                <a:spcPct val="100000"/>
              </a:lnSpc>
              <a:spcBef>
                <a:spcPts val="245"/>
              </a:spcBef>
              <a:buFont typeface="Renault Group"/>
              <a:buAutoNum type="arabicPeriod"/>
              <a:tabLst>
                <a:tab pos="1685925" algn="l"/>
              </a:tabLst>
            </a:pPr>
            <a:r>
              <a:rPr sz="2250" dirty="0">
                <a:latin typeface="Renault Group Light"/>
                <a:cs typeface="Renault Group Light"/>
              </a:rPr>
              <a:t>les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façades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des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réparateurs </a:t>
            </a:r>
            <a:r>
              <a:rPr sz="2250" spc="-10" dirty="0">
                <a:latin typeface="Renault Group Light"/>
                <a:cs typeface="Renault Group Light"/>
              </a:rPr>
              <a:t>agréée</a:t>
            </a:r>
            <a:endParaRPr sz="2250">
              <a:latin typeface="Renault Group Light"/>
              <a:cs typeface="Renault Group Light"/>
            </a:endParaRPr>
          </a:p>
          <a:p>
            <a:pPr marL="1685925" lvl="1" indent="-657860">
              <a:lnSpc>
                <a:spcPct val="100000"/>
              </a:lnSpc>
              <a:spcBef>
                <a:spcPts val="5"/>
              </a:spcBef>
              <a:buFont typeface="Renault Group"/>
              <a:buAutoNum type="arabicPeriod"/>
              <a:tabLst>
                <a:tab pos="1685925" algn="l"/>
              </a:tabLst>
            </a:pPr>
            <a:r>
              <a:rPr sz="2250" dirty="0">
                <a:latin typeface="Renault Group Light"/>
                <a:cs typeface="Renault Group Light"/>
              </a:rPr>
              <a:t>les</a:t>
            </a:r>
            <a:r>
              <a:rPr sz="2250" spc="-10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baies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spc="-10" dirty="0">
                <a:latin typeface="Renault Group Light"/>
                <a:cs typeface="Renault Group Light"/>
              </a:rPr>
              <a:t>d’atelier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sur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façade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secondaire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des</a:t>
            </a:r>
            <a:r>
              <a:rPr sz="2250" spc="390" dirty="0">
                <a:latin typeface="Renault Group Light"/>
                <a:cs typeface="Renault Group Light"/>
              </a:rPr>
              <a:t> </a:t>
            </a:r>
            <a:r>
              <a:rPr sz="2250" spc="-10" dirty="0">
                <a:latin typeface="Renault Group Light"/>
                <a:cs typeface="Renault Group Light"/>
              </a:rPr>
              <a:t>réparateurs</a:t>
            </a:r>
            <a:endParaRPr sz="2250">
              <a:latin typeface="Renault Group Light"/>
              <a:cs typeface="Renault Group Ligh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3015070" y="2898059"/>
            <a:ext cx="0" cy="434975"/>
          </a:xfrm>
          <a:custGeom>
            <a:avLst/>
            <a:gdLst/>
            <a:ahLst/>
            <a:cxnLst/>
            <a:rect l="l" t="t" r="r" b="b"/>
            <a:pathLst>
              <a:path h="434975">
                <a:moveTo>
                  <a:pt x="0" y="0"/>
                </a:moveTo>
                <a:lnTo>
                  <a:pt x="0" y="434781"/>
                </a:lnTo>
              </a:path>
            </a:pathLst>
          </a:custGeom>
          <a:ln w="214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988641" y="6603165"/>
            <a:ext cx="0" cy="434975"/>
          </a:xfrm>
          <a:custGeom>
            <a:avLst/>
            <a:gdLst/>
            <a:ahLst/>
            <a:cxnLst/>
            <a:rect l="l" t="t" r="r" b="b"/>
            <a:pathLst>
              <a:path h="434975">
                <a:moveTo>
                  <a:pt x="0" y="0"/>
                </a:moveTo>
                <a:lnTo>
                  <a:pt x="0" y="434781"/>
                </a:lnTo>
              </a:path>
            </a:pathLst>
          </a:custGeom>
          <a:ln w="214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2096268" y="2675525"/>
            <a:ext cx="6648450" cy="55537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035685" indent="-1022985">
              <a:lnSpc>
                <a:spcPts val="5900"/>
              </a:lnSpc>
              <a:spcBef>
                <a:spcPts val="125"/>
              </a:spcBef>
              <a:buSzPct val="202000"/>
              <a:buFont typeface="Renault Group"/>
              <a:buAutoNum type="arabicPeriod" startAt="4"/>
              <a:tabLst>
                <a:tab pos="1035685" algn="l"/>
              </a:tabLst>
            </a:pPr>
            <a:r>
              <a:rPr sz="2500" b="1" dirty="0">
                <a:latin typeface="Renault Group Semibold"/>
                <a:cs typeface="Renault Group Semibold"/>
              </a:rPr>
              <a:t>l’aménagement</a:t>
            </a:r>
            <a:r>
              <a:rPr sz="2500" b="1" spc="55" dirty="0">
                <a:latin typeface="Renault Group Semibold"/>
                <a:cs typeface="Renault Group Semibold"/>
              </a:rPr>
              <a:t> </a:t>
            </a:r>
            <a:r>
              <a:rPr sz="2500" b="1" dirty="0">
                <a:latin typeface="Renault Group Semibold"/>
                <a:cs typeface="Renault Group Semibold"/>
              </a:rPr>
              <a:t>intérieur</a:t>
            </a:r>
            <a:r>
              <a:rPr sz="2500" b="1" spc="60" dirty="0">
                <a:latin typeface="Renault Group Semibold"/>
                <a:cs typeface="Renault Group Semibold"/>
              </a:rPr>
              <a:t> </a:t>
            </a:r>
            <a:r>
              <a:rPr sz="2500" b="1" dirty="0">
                <a:latin typeface="Renault Group Semibold"/>
                <a:cs typeface="Renault Group Semibold"/>
              </a:rPr>
              <a:t>front-</a:t>
            </a:r>
            <a:r>
              <a:rPr sz="2500" b="1" spc="-10" dirty="0">
                <a:latin typeface="Renault Group Semibold"/>
                <a:cs typeface="Renault Group Semibold"/>
              </a:rPr>
              <a:t>office</a:t>
            </a:r>
            <a:endParaRPr sz="2500">
              <a:latin typeface="Renault Group Semibold"/>
              <a:cs typeface="Renault Group Semibold"/>
            </a:endParaRPr>
          </a:p>
          <a:p>
            <a:pPr marL="1685289" lvl="1" indent="-657225">
              <a:lnSpc>
                <a:spcPts val="2540"/>
              </a:lnSpc>
              <a:buFont typeface="Renault Group"/>
              <a:buAutoNum type="arabicPeriod"/>
              <a:tabLst>
                <a:tab pos="1685289" algn="l"/>
              </a:tabLst>
            </a:pPr>
            <a:r>
              <a:rPr sz="2250" spc="-10" dirty="0">
                <a:latin typeface="Renault Group Light"/>
                <a:cs typeface="Renault Group Light"/>
              </a:rPr>
              <a:t>généralité</a:t>
            </a:r>
            <a:endParaRPr sz="2250">
              <a:latin typeface="Renault Group Light"/>
              <a:cs typeface="Renault Group Light"/>
            </a:endParaRPr>
          </a:p>
          <a:p>
            <a:pPr marL="1687830" lvl="1" indent="-659765">
              <a:lnSpc>
                <a:spcPct val="100000"/>
              </a:lnSpc>
              <a:spcBef>
                <a:spcPts val="240"/>
              </a:spcBef>
              <a:buFont typeface="Renault Group"/>
              <a:buAutoNum type="arabicPeriod"/>
              <a:tabLst>
                <a:tab pos="1687830" algn="l"/>
              </a:tabLst>
            </a:pPr>
            <a:r>
              <a:rPr sz="2250" dirty="0">
                <a:latin typeface="Renault Group Light"/>
                <a:cs typeface="Renault Group Light"/>
              </a:rPr>
              <a:t>couleurs &amp; </a:t>
            </a:r>
            <a:r>
              <a:rPr sz="2250" spc="-10" dirty="0">
                <a:latin typeface="Renault Group Light"/>
                <a:cs typeface="Renault Group Light"/>
              </a:rPr>
              <a:t>matériaux</a:t>
            </a:r>
            <a:endParaRPr sz="2250">
              <a:latin typeface="Renault Group Light"/>
              <a:cs typeface="Renault Group Light"/>
            </a:endParaRPr>
          </a:p>
          <a:p>
            <a:pPr marL="1685925" lvl="1" indent="-657860">
              <a:lnSpc>
                <a:spcPct val="100000"/>
              </a:lnSpc>
              <a:spcBef>
                <a:spcPts val="244"/>
              </a:spcBef>
              <a:buFont typeface="Renault Group"/>
              <a:buAutoNum type="arabicPeriod"/>
              <a:tabLst>
                <a:tab pos="1685925" algn="l"/>
              </a:tabLst>
            </a:pPr>
            <a:r>
              <a:rPr sz="2250" spc="-10" dirty="0">
                <a:latin typeface="Renault Group Light"/>
                <a:cs typeface="Renault Group Light"/>
              </a:rPr>
              <a:t>l’exposition</a:t>
            </a:r>
            <a:r>
              <a:rPr sz="2250" spc="-25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des</a:t>
            </a:r>
            <a:r>
              <a:rPr sz="2250" spc="-20" dirty="0">
                <a:latin typeface="Renault Group Light"/>
                <a:cs typeface="Renault Group Light"/>
              </a:rPr>
              <a:t> </a:t>
            </a:r>
            <a:r>
              <a:rPr sz="2250" spc="-10" dirty="0">
                <a:latin typeface="Renault Group Light"/>
                <a:cs typeface="Renault Group Light"/>
              </a:rPr>
              <a:t>véhicules</a:t>
            </a:r>
            <a:endParaRPr sz="2250">
              <a:latin typeface="Renault Group Light"/>
              <a:cs typeface="Renault Group Light"/>
            </a:endParaRPr>
          </a:p>
          <a:p>
            <a:pPr marL="1685925" lvl="1" indent="-657860">
              <a:lnSpc>
                <a:spcPct val="100000"/>
              </a:lnSpc>
              <a:spcBef>
                <a:spcPts val="240"/>
              </a:spcBef>
              <a:buFont typeface="Renault Group"/>
              <a:buAutoNum type="arabicPeriod"/>
              <a:tabLst>
                <a:tab pos="1685925" algn="l"/>
              </a:tabLst>
            </a:pPr>
            <a:r>
              <a:rPr sz="2250" dirty="0">
                <a:latin typeface="Renault Group Light"/>
                <a:cs typeface="Renault Group Light"/>
              </a:rPr>
              <a:t>la réception </a:t>
            </a:r>
            <a:r>
              <a:rPr sz="2250" spc="-10" dirty="0">
                <a:latin typeface="Renault Group Light"/>
                <a:cs typeface="Renault Group Light"/>
              </a:rPr>
              <a:t>clients</a:t>
            </a:r>
            <a:endParaRPr sz="2250">
              <a:latin typeface="Renault Group Light"/>
              <a:cs typeface="Renault Group Light"/>
            </a:endParaRPr>
          </a:p>
          <a:p>
            <a:pPr marL="1686560" lvl="1" indent="-658495">
              <a:lnSpc>
                <a:spcPct val="100000"/>
              </a:lnSpc>
              <a:spcBef>
                <a:spcPts val="235"/>
              </a:spcBef>
              <a:buFont typeface="Renault Group"/>
              <a:buAutoNum type="arabicPeriod"/>
              <a:tabLst>
                <a:tab pos="1686560" algn="l"/>
              </a:tabLst>
            </a:pPr>
            <a:r>
              <a:rPr sz="2250" spc="-10" dirty="0">
                <a:latin typeface="Renault Group Light"/>
                <a:cs typeface="Renault Group Light"/>
              </a:rPr>
              <a:t>l’espace</a:t>
            </a:r>
            <a:r>
              <a:rPr sz="2250" spc="-55" dirty="0">
                <a:latin typeface="Renault Group Light"/>
                <a:cs typeface="Renault Group Light"/>
              </a:rPr>
              <a:t> </a:t>
            </a:r>
            <a:r>
              <a:rPr sz="2250" spc="-10" dirty="0">
                <a:latin typeface="Renault Group Light"/>
                <a:cs typeface="Renault Group Light"/>
              </a:rPr>
              <a:t>d’attente</a:t>
            </a:r>
            <a:r>
              <a:rPr sz="2250" spc="-55" dirty="0">
                <a:latin typeface="Renault Group Light"/>
                <a:cs typeface="Renault Group Light"/>
              </a:rPr>
              <a:t> </a:t>
            </a:r>
            <a:r>
              <a:rPr sz="2250" spc="-10" dirty="0">
                <a:latin typeface="Renault Group Light"/>
                <a:cs typeface="Renault Group Light"/>
              </a:rPr>
              <a:t>clients</a:t>
            </a:r>
            <a:endParaRPr sz="2250">
              <a:latin typeface="Renault Group Light"/>
              <a:cs typeface="Renault Group Light"/>
            </a:endParaRPr>
          </a:p>
          <a:p>
            <a:pPr marL="1686560" lvl="1" indent="-658495">
              <a:lnSpc>
                <a:spcPct val="100000"/>
              </a:lnSpc>
              <a:spcBef>
                <a:spcPts val="244"/>
              </a:spcBef>
              <a:buFont typeface="Renault Group"/>
              <a:buAutoNum type="arabicPeriod"/>
              <a:tabLst>
                <a:tab pos="1686560" algn="l"/>
              </a:tabLst>
            </a:pPr>
            <a:r>
              <a:rPr sz="2250" dirty="0">
                <a:latin typeface="Renault Group Light"/>
                <a:cs typeface="Renault Group Light"/>
              </a:rPr>
              <a:t>les bureaux </a:t>
            </a:r>
            <a:r>
              <a:rPr sz="2250" spc="-10" dirty="0">
                <a:latin typeface="Renault Group Light"/>
                <a:cs typeface="Renault Group Light"/>
              </a:rPr>
              <a:t>fermés</a:t>
            </a:r>
            <a:endParaRPr sz="2250">
              <a:latin typeface="Renault Group Light"/>
              <a:cs typeface="Renault Group Light"/>
            </a:endParaRPr>
          </a:p>
          <a:p>
            <a:pPr lvl="1">
              <a:lnSpc>
                <a:spcPct val="100000"/>
              </a:lnSpc>
              <a:buFont typeface="Renault Group"/>
              <a:buAutoNum type="arabicPeriod"/>
            </a:pPr>
            <a:endParaRPr sz="2250">
              <a:latin typeface="Renault Group Light"/>
              <a:cs typeface="Renault Group Light"/>
            </a:endParaRPr>
          </a:p>
          <a:p>
            <a:pPr lvl="1">
              <a:lnSpc>
                <a:spcPct val="100000"/>
              </a:lnSpc>
              <a:spcBef>
                <a:spcPts val="625"/>
              </a:spcBef>
              <a:buFont typeface="Renault Group"/>
              <a:buAutoNum type="arabicPeriod"/>
            </a:pPr>
            <a:endParaRPr sz="2250">
              <a:latin typeface="Renault Group Light"/>
              <a:cs typeface="Renault Group Light"/>
            </a:endParaRPr>
          </a:p>
          <a:p>
            <a:pPr marL="1009015" indent="-996315">
              <a:lnSpc>
                <a:spcPts val="5900"/>
              </a:lnSpc>
              <a:spcBef>
                <a:spcPts val="5"/>
              </a:spcBef>
              <a:buSzPct val="202000"/>
              <a:buFont typeface="Renault Group"/>
              <a:buAutoNum type="arabicPeriod" startAt="4"/>
              <a:tabLst>
                <a:tab pos="1009015" algn="l"/>
              </a:tabLst>
            </a:pPr>
            <a:r>
              <a:rPr sz="2500" b="1" dirty="0">
                <a:latin typeface="Renault Group Semibold"/>
                <a:cs typeface="Renault Group Semibold"/>
              </a:rPr>
              <a:t>l’aménagement</a:t>
            </a:r>
            <a:r>
              <a:rPr sz="2500" b="1" spc="60" dirty="0">
                <a:latin typeface="Renault Group Semibold"/>
                <a:cs typeface="Renault Group Semibold"/>
              </a:rPr>
              <a:t> </a:t>
            </a:r>
            <a:r>
              <a:rPr sz="2500" b="1" dirty="0">
                <a:latin typeface="Renault Group Semibold"/>
                <a:cs typeface="Renault Group Semibold"/>
              </a:rPr>
              <a:t>intérieur</a:t>
            </a:r>
            <a:r>
              <a:rPr sz="2500" b="1" spc="65" dirty="0">
                <a:latin typeface="Renault Group Semibold"/>
                <a:cs typeface="Renault Group Semibold"/>
              </a:rPr>
              <a:t> </a:t>
            </a:r>
            <a:r>
              <a:rPr sz="2500" b="1" spc="-20" dirty="0">
                <a:latin typeface="Renault Group Semibold"/>
                <a:cs typeface="Renault Group Semibold"/>
              </a:rPr>
              <a:t>back-</a:t>
            </a:r>
            <a:r>
              <a:rPr sz="2500" b="1" spc="-10" dirty="0">
                <a:latin typeface="Renault Group Semibold"/>
                <a:cs typeface="Renault Group Semibold"/>
              </a:rPr>
              <a:t>office</a:t>
            </a:r>
            <a:endParaRPr sz="2500">
              <a:latin typeface="Renault Group Semibold"/>
              <a:cs typeface="Renault Group Semibold"/>
            </a:endParaRPr>
          </a:p>
          <a:p>
            <a:pPr marL="1687830" lvl="1" indent="-659765">
              <a:lnSpc>
                <a:spcPts val="2540"/>
              </a:lnSpc>
              <a:buFont typeface="Renault Group"/>
              <a:buAutoNum type="arabicPeriod"/>
              <a:tabLst>
                <a:tab pos="1687830" algn="l"/>
              </a:tabLst>
            </a:pPr>
            <a:r>
              <a:rPr sz="2250" dirty="0">
                <a:latin typeface="Renault Group Light"/>
                <a:cs typeface="Renault Group Light"/>
              </a:rPr>
              <a:t>couleurs &amp; </a:t>
            </a:r>
            <a:r>
              <a:rPr sz="2250" spc="-10" dirty="0">
                <a:latin typeface="Renault Group Light"/>
                <a:cs typeface="Renault Group Light"/>
              </a:rPr>
              <a:t>matériaux</a:t>
            </a:r>
            <a:endParaRPr sz="2250">
              <a:latin typeface="Renault Group Light"/>
              <a:cs typeface="Renault Group Light"/>
            </a:endParaRPr>
          </a:p>
          <a:p>
            <a:pPr marL="1686560" lvl="1" indent="-658495">
              <a:lnSpc>
                <a:spcPct val="100000"/>
              </a:lnSpc>
              <a:spcBef>
                <a:spcPts val="240"/>
              </a:spcBef>
              <a:buFont typeface="Renault Group"/>
              <a:buAutoNum type="arabicPeriod"/>
              <a:tabLst>
                <a:tab pos="1686560" algn="l"/>
              </a:tabLst>
            </a:pPr>
            <a:r>
              <a:rPr sz="2250" dirty="0">
                <a:latin typeface="Renault Group Light"/>
                <a:cs typeface="Renault Group Light"/>
              </a:rPr>
              <a:t>la réception care </a:t>
            </a:r>
            <a:r>
              <a:rPr sz="2250" spc="-10" dirty="0">
                <a:latin typeface="Renault Group Light"/>
                <a:cs typeface="Renault Group Light"/>
              </a:rPr>
              <a:t>service</a:t>
            </a:r>
            <a:endParaRPr sz="2250">
              <a:latin typeface="Renault Group Light"/>
              <a:cs typeface="Renault Group Light"/>
            </a:endParaRPr>
          </a:p>
          <a:p>
            <a:pPr marL="1686560" lvl="1" indent="-658495">
              <a:lnSpc>
                <a:spcPct val="100000"/>
              </a:lnSpc>
              <a:spcBef>
                <a:spcPts val="240"/>
              </a:spcBef>
              <a:buFont typeface="Renault Group"/>
              <a:buAutoNum type="arabicPeriod"/>
              <a:tabLst>
                <a:tab pos="1686560" algn="l"/>
              </a:tabLst>
            </a:pPr>
            <a:r>
              <a:rPr sz="2250" dirty="0">
                <a:latin typeface="Renault Group Light"/>
                <a:cs typeface="Renault Group Light"/>
              </a:rPr>
              <a:t>les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postes de</a:t>
            </a:r>
            <a:r>
              <a:rPr sz="2250" spc="-5" dirty="0">
                <a:latin typeface="Renault Group Light"/>
                <a:cs typeface="Renault Group Light"/>
              </a:rPr>
              <a:t> </a:t>
            </a:r>
            <a:r>
              <a:rPr sz="2250" dirty="0">
                <a:latin typeface="Renault Group Light"/>
                <a:cs typeface="Renault Group Light"/>
              </a:rPr>
              <a:t>travail </a:t>
            </a:r>
            <a:r>
              <a:rPr sz="2250" spc="-20" dirty="0">
                <a:latin typeface="Renault Group Light"/>
                <a:cs typeface="Renault Group Light"/>
              </a:rPr>
              <a:t>back-</a:t>
            </a:r>
            <a:r>
              <a:rPr sz="2250" spc="-10" dirty="0">
                <a:latin typeface="Renault Group Light"/>
                <a:cs typeface="Renault Group Light"/>
              </a:rPr>
              <a:t>office</a:t>
            </a:r>
            <a:endParaRPr sz="2250">
              <a:latin typeface="Renault Group Light"/>
              <a:cs typeface="Renault Group Ligh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50186" y="2740705"/>
            <a:ext cx="12021820" cy="3122930"/>
            <a:chOff x="6950186" y="2740705"/>
            <a:chExt cx="12021820" cy="31229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50186" y="2740705"/>
              <a:ext cx="12021474" cy="310480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950186" y="5842531"/>
              <a:ext cx="12021820" cy="20955"/>
            </a:xfrm>
            <a:custGeom>
              <a:avLst/>
              <a:gdLst/>
              <a:ahLst/>
              <a:cxnLst/>
              <a:rect l="l" t="t" r="r" b="b"/>
              <a:pathLst>
                <a:path w="12021819" h="20954">
                  <a:moveTo>
                    <a:pt x="0" y="0"/>
                  </a:moveTo>
                  <a:lnTo>
                    <a:pt x="0" y="20942"/>
                  </a:lnTo>
                  <a:lnTo>
                    <a:pt x="12021473" y="20942"/>
                  </a:lnTo>
                  <a:lnTo>
                    <a:pt x="120214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098285" y="4996752"/>
              <a:ext cx="3902075" cy="782320"/>
            </a:xfrm>
            <a:custGeom>
              <a:avLst/>
              <a:gdLst/>
              <a:ahLst/>
              <a:cxnLst/>
              <a:rect l="l" t="t" r="r" b="b"/>
              <a:pathLst>
                <a:path w="3902075" h="782320">
                  <a:moveTo>
                    <a:pt x="0" y="781960"/>
                  </a:moveTo>
                  <a:lnTo>
                    <a:pt x="3902043" y="781960"/>
                  </a:lnTo>
                  <a:lnTo>
                    <a:pt x="3902043" y="0"/>
                  </a:lnTo>
                  <a:lnTo>
                    <a:pt x="0" y="0"/>
                  </a:lnTo>
                  <a:lnTo>
                    <a:pt x="0" y="78196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098295" y="5778712"/>
              <a:ext cx="3902075" cy="59055"/>
            </a:xfrm>
            <a:custGeom>
              <a:avLst/>
              <a:gdLst/>
              <a:ahLst/>
              <a:cxnLst/>
              <a:rect l="l" t="t" r="r" b="b"/>
              <a:pathLst>
                <a:path w="3902075" h="59054">
                  <a:moveTo>
                    <a:pt x="3902043" y="0"/>
                  </a:moveTo>
                  <a:lnTo>
                    <a:pt x="0" y="0"/>
                  </a:lnTo>
                  <a:lnTo>
                    <a:pt x="0" y="59016"/>
                  </a:lnTo>
                  <a:lnTo>
                    <a:pt x="3902043" y="59016"/>
                  </a:lnTo>
                  <a:lnTo>
                    <a:pt x="3902043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098285" y="4851325"/>
              <a:ext cx="3902075" cy="986790"/>
            </a:xfrm>
            <a:custGeom>
              <a:avLst/>
              <a:gdLst/>
              <a:ahLst/>
              <a:cxnLst/>
              <a:rect l="l" t="t" r="r" b="b"/>
              <a:pathLst>
                <a:path w="3902075" h="986789">
                  <a:moveTo>
                    <a:pt x="0" y="986403"/>
                  </a:moveTo>
                  <a:lnTo>
                    <a:pt x="3902043" y="986403"/>
                  </a:lnTo>
                  <a:lnTo>
                    <a:pt x="3902043" y="0"/>
                  </a:lnTo>
                  <a:lnTo>
                    <a:pt x="0" y="0"/>
                  </a:lnTo>
                  <a:lnTo>
                    <a:pt x="0" y="986403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090515" y="4109146"/>
              <a:ext cx="3910329" cy="887730"/>
            </a:xfrm>
            <a:custGeom>
              <a:avLst/>
              <a:gdLst/>
              <a:ahLst/>
              <a:cxnLst/>
              <a:rect l="l" t="t" r="r" b="b"/>
              <a:pathLst>
                <a:path w="3910329" h="887729">
                  <a:moveTo>
                    <a:pt x="3909812" y="0"/>
                  </a:moveTo>
                  <a:lnTo>
                    <a:pt x="0" y="0"/>
                  </a:lnTo>
                  <a:lnTo>
                    <a:pt x="0" y="887606"/>
                  </a:lnTo>
                  <a:lnTo>
                    <a:pt x="3909812" y="887606"/>
                  </a:lnTo>
                  <a:lnTo>
                    <a:pt x="39098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149105" y="4109151"/>
              <a:ext cx="3782060" cy="887730"/>
            </a:xfrm>
            <a:custGeom>
              <a:avLst/>
              <a:gdLst/>
              <a:ahLst/>
              <a:cxnLst/>
              <a:rect l="l" t="t" r="r" b="b"/>
              <a:pathLst>
                <a:path w="3782059" h="887729">
                  <a:moveTo>
                    <a:pt x="2616" y="880097"/>
                  </a:moveTo>
                  <a:lnTo>
                    <a:pt x="0" y="880097"/>
                  </a:lnTo>
                  <a:lnTo>
                    <a:pt x="0" y="887603"/>
                  </a:lnTo>
                  <a:lnTo>
                    <a:pt x="2616" y="887603"/>
                  </a:lnTo>
                  <a:lnTo>
                    <a:pt x="2616" y="880097"/>
                  </a:lnTo>
                  <a:close/>
                </a:path>
                <a:path w="3782059" h="887729">
                  <a:moveTo>
                    <a:pt x="2616" y="0"/>
                  </a:moveTo>
                  <a:lnTo>
                    <a:pt x="0" y="0"/>
                  </a:lnTo>
                  <a:lnTo>
                    <a:pt x="0" y="537197"/>
                  </a:lnTo>
                  <a:lnTo>
                    <a:pt x="2616" y="537197"/>
                  </a:lnTo>
                  <a:lnTo>
                    <a:pt x="2616" y="0"/>
                  </a:lnTo>
                  <a:close/>
                </a:path>
                <a:path w="3782059" h="887729">
                  <a:moveTo>
                    <a:pt x="76720" y="880097"/>
                  </a:moveTo>
                  <a:lnTo>
                    <a:pt x="74104" y="880097"/>
                  </a:lnTo>
                  <a:lnTo>
                    <a:pt x="74104" y="887603"/>
                  </a:lnTo>
                  <a:lnTo>
                    <a:pt x="76720" y="887603"/>
                  </a:lnTo>
                  <a:lnTo>
                    <a:pt x="76720" y="880097"/>
                  </a:lnTo>
                  <a:close/>
                </a:path>
                <a:path w="3782059" h="887729">
                  <a:moveTo>
                    <a:pt x="76720" y="0"/>
                  </a:moveTo>
                  <a:lnTo>
                    <a:pt x="74104" y="0"/>
                  </a:lnTo>
                  <a:lnTo>
                    <a:pt x="74104" y="537197"/>
                  </a:lnTo>
                  <a:lnTo>
                    <a:pt x="76720" y="537197"/>
                  </a:lnTo>
                  <a:lnTo>
                    <a:pt x="76720" y="0"/>
                  </a:lnTo>
                  <a:close/>
                </a:path>
                <a:path w="3782059" h="887729">
                  <a:moveTo>
                    <a:pt x="150825" y="880097"/>
                  </a:moveTo>
                  <a:lnTo>
                    <a:pt x="148209" y="880097"/>
                  </a:lnTo>
                  <a:lnTo>
                    <a:pt x="148209" y="887603"/>
                  </a:lnTo>
                  <a:lnTo>
                    <a:pt x="150825" y="887603"/>
                  </a:lnTo>
                  <a:lnTo>
                    <a:pt x="150825" y="880097"/>
                  </a:lnTo>
                  <a:close/>
                </a:path>
                <a:path w="3782059" h="887729">
                  <a:moveTo>
                    <a:pt x="150825" y="0"/>
                  </a:moveTo>
                  <a:lnTo>
                    <a:pt x="148209" y="0"/>
                  </a:lnTo>
                  <a:lnTo>
                    <a:pt x="148209" y="537197"/>
                  </a:lnTo>
                  <a:lnTo>
                    <a:pt x="150825" y="537197"/>
                  </a:lnTo>
                  <a:lnTo>
                    <a:pt x="150825" y="0"/>
                  </a:lnTo>
                  <a:close/>
                </a:path>
                <a:path w="3782059" h="887729">
                  <a:moveTo>
                    <a:pt x="224929" y="880097"/>
                  </a:moveTo>
                  <a:lnTo>
                    <a:pt x="222313" y="880097"/>
                  </a:lnTo>
                  <a:lnTo>
                    <a:pt x="222313" y="887603"/>
                  </a:lnTo>
                  <a:lnTo>
                    <a:pt x="224929" y="887603"/>
                  </a:lnTo>
                  <a:lnTo>
                    <a:pt x="224929" y="880097"/>
                  </a:lnTo>
                  <a:close/>
                </a:path>
                <a:path w="3782059" h="887729">
                  <a:moveTo>
                    <a:pt x="224929" y="0"/>
                  </a:moveTo>
                  <a:lnTo>
                    <a:pt x="222313" y="0"/>
                  </a:lnTo>
                  <a:lnTo>
                    <a:pt x="222313" y="537197"/>
                  </a:lnTo>
                  <a:lnTo>
                    <a:pt x="224929" y="537197"/>
                  </a:lnTo>
                  <a:lnTo>
                    <a:pt x="224929" y="0"/>
                  </a:lnTo>
                  <a:close/>
                </a:path>
                <a:path w="3782059" h="887729">
                  <a:moveTo>
                    <a:pt x="299034" y="880097"/>
                  </a:moveTo>
                  <a:lnTo>
                    <a:pt x="296418" y="880097"/>
                  </a:lnTo>
                  <a:lnTo>
                    <a:pt x="296418" y="887603"/>
                  </a:lnTo>
                  <a:lnTo>
                    <a:pt x="299034" y="887603"/>
                  </a:lnTo>
                  <a:lnTo>
                    <a:pt x="299034" y="880097"/>
                  </a:lnTo>
                  <a:close/>
                </a:path>
                <a:path w="3782059" h="887729">
                  <a:moveTo>
                    <a:pt x="299034" y="0"/>
                  </a:moveTo>
                  <a:lnTo>
                    <a:pt x="296418" y="0"/>
                  </a:lnTo>
                  <a:lnTo>
                    <a:pt x="296418" y="537197"/>
                  </a:lnTo>
                  <a:lnTo>
                    <a:pt x="299034" y="537197"/>
                  </a:lnTo>
                  <a:lnTo>
                    <a:pt x="299034" y="0"/>
                  </a:lnTo>
                  <a:close/>
                </a:path>
                <a:path w="3782059" h="887729">
                  <a:moveTo>
                    <a:pt x="447243" y="880097"/>
                  </a:moveTo>
                  <a:lnTo>
                    <a:pt x="444627" y="880097"/>
                  </a:lnTo>
                  <a:lnTo>
                    <a:pt x="444627" y="887603"/>
                  </a:lnTo>
                  <a:lnTo>
                    <a:pt x="447243" y="887603"/>
                  </a:lnTo>
                  <a:lnTo>
                    <a:pt x="447243" y="880097"/>
                  </a:lnTo>
                  <a:close/>
                </a:path>
                <a:path w="3782059" h="887729">
                  <a:moveTo>
                    <a:pt x="447243" y="0"/>
                  </a:moveTo>
                  <a:lnTo>
                    <a:pt x="444627" y="0"/>
                  </a:lnTo>
                  <a:lnTo>
                    <a:pt x="444627" y="537197"/>
                  </a:lnTo>
                  <a:lnTo>
                    <a:pt x="447243" y="537197"/>
                  </a:lnTo>
                  <a:lnTo>
                    <a:pt x="447243" y="0"/>
                  </a:lnTo>
                  <a:close/>
                </a:path>
                <a:path w="3782059" h="887729">
                  <a:moveTo>
                    <a:pt x="521347" y="880097"/>
                  </a:moveTo>
                  <a:lnTo>
                    <a:pt x="518731" y="880097"/>
                  </a:lnTo>
                  <a:lnTo>
                    <a:pt x="518731" y="887603"/>
                  </a:lnTo>
                  <a:lnTo>
                    <a:pt x="521347" y="887603"/>
                  </a:lnTo>
                  <a:lnTo>
                    <a:pt x="521347" y="880097"/>
                  </a:lnTo>
                  <a:close/>
                </a:path>
                <a:path w="3782059" h="887729">
                  <a:moveTo>
                    <a:pt x="521347" y="0"/>
                  </a:moveTo>
                  <a:lnTo>
                    <a:pt x="518731" y="0"/>
                  </a:lnTo>
                  <a:lnTo>
                    <a:pt x="518731" y="537197"/>
                  </a:lnTo>
                  <a:lnTo>
                    <a:pt x="521347" y="537197"/>
                  </a:lnTo>
                  <a:lnTo>
                    <a:pt x="521347" y="0"/>
                  </a:lnTo>
                  <a:close/>
                </a:path>
                <a:path w="3782059" h="887729">
                  <a:moveTo>
                    <a:pt x="595452" y="880097"/>
                  </a:moveTo>
                  <a:lnTo>
                    <a:pt x="592836" y="880097"/>
                  </a:lnTo>
                  <a:lnTo>
                    <a:pt x="592836" y="887603"/>
                  </a:lnTo>
                  <a:lnTo>
                    <a:pt x="595452" y="887603"/>
                  </a:lnTo>
                  <a:lnTo>
                    <a:pt x="595452" y="880097"/>
                  </a:lnTo>
                  <a:close/>
                </a:path>
                <a:path w="3782059" h="887729">
                  <a:moveTo>
                    <a:pt x="595452" y="0"/>
                  </a:moveTo>
                  <a:lnTo>
                    <a:pt x="592836" y="0"/>
                  </a:lnTo>
                  <a:lnTo>
                    <a:pt x="592836" y="537197"/>
                  </a:lnTo>
                  <a:lnTo>
                    <a:pt x="595452" y="537197"/>
                  </a:lnTo>
                  <a:lnTo>
                    <a:pt x="595452" y="0"/>
                  </a:lnTo>
                  <a:close/>
                </a:path>
                <a:path w="3782059" h="887729">
                  <a:moveTo>
                    <a:pt x="669556" y="880097"/>
                  </a:moveTo>
                  <a:lnTo>
                    <a:pt x="666927" y="880097"/>
                  </a:lnTo>
                  <a:lnTo>
                    <a:pt x="666927" y="887603"/>
                  </a:lnTo>
                  <a:lnTo>
                    <a:pt x="669556" y="887603"/>
                  </a:lnTo>
                  <a:lnTo>
                    <a:pt x="669556" y="880097"/>
                  </a:lnTo>
                  <a:close/>
                </a:path>
                <a:path w="3782059" h="887729">
                  <a:moveTo>
                    <a:pt x="669556" y="0"/>
                  </a:moveTo>
                  <a:lnTo>
                    <a:pt x="666927" y="0"/>
                  </a:lnTo>
                  <a:lnTo>
                    <a:pt x="666927" y="537197"/>
                  </a:lnTo>
                  <a:lnTo>
                    <a:pt x="669556" y="537197"/>
                  </a:lnTo>
                  <a:lnTo>
                    <a:pt x="669556" y="0"/>
                  </a:lnTo>
                  <a:close/>
                </a:path>
                <a:path w="3782059" h="887729">
                  <a:moveTo>
                    <a:pt x="743661" y="880097"/>
                  </a:moveTo>
                  <a:lnTo>
                    <a:pt x="741032" y="880097"/>
                  </a:lnTo>
                  <a:lnTo>
                    <a:pt x="741032" y="887603"/>
                  </a:lnTo>
                  <a:lnTo>
                    <a:pt x="743661" y="887603"/>
                  </a:lnTo>
                  <a:lnTo>
                    <a:pt x="743661" y="880097"/>
                  </a:lnTo>
                  <a:close/>
                </a:path>
                <a:path w="3782059" h="887729">
                  <a:moveTo>
                    <a:pt x="743661" y="0"/>
                  </a:moveTo>
                  <a:lnTo>
                    <a:pt x="741032" y="0"/>
                  </a:lnTo>
                  <a:lnTo>
                    <a:pt x="741032" y="537197"/>
                  </a:lnTo>
                  <a:lnTo>
                    <a:pt x="743661" y="537197"/>
                  </a:lnTo>
                  <a:lnTo>
                    <a:pt x="743661" y="0"/>
                  </a:lnTo>
                  <a:close/>
                </a:path>
                <a:path w="3782059" h="887729">
                  <a:moveTo>
                    <a:pt x="891857" y="880097"/>
                  </a:moveTo>
                  <a:lnTo>
                    <a:pt x="889241" y="880097"/>
                  </a:lnTo>
                  <a:lnTo>
                    <a:pt x="889241" y="887603"/>
                  </a:lnTo>
                  <a:lnTo>
                    <a:pt x="891857" y="887603"/>
                  </a:lnTo>
                  <a:lnTo>
                    <a:pt x="891857" y="880097"/>
                  </a:lnTo>
                  <a:close/>
                </a:path>
                <a:path w="3782059" h="887729">
                  <a:moveTo>
                    <a:pt x="891857" y="0"/>
                  </a:moveTo>
                  <a:lnTo>
                    <a:pt x="889241" y="0"/>
                  </a:lnTo>
                  <a:lnTo>
                    <a:pt x="889241" y="537197"/>
                  </a:lnTo>
                  <a:lnTo>
                    <a:pt x="891857" y="537197"/>
                  </a:lnTo>
                  <a:lnTo>
                    <a:pt x="891857" y="0"/>
                  </a:lnTo>
                  <a:close/>
                </a:path>
                <a:path w="3782059" h="887729">
                  <a:moveTo>
                    <a:pt x="965962" y="880097"/>
                  </a:moveTo>
                  <a:lnTo>
                    <a:pt x="963345" y="880097"/>
                  </a:lnTo>
                  <a:lnTo>
                    <a:pt x="963345" y="887603"/>
                  </a:lnTo>
                  <a:lnTo>
                    <a:pt x="965962" y="887603"/>
                  </a:lnTo>
                  <a:lnTo>
                    <a:pt x="965962" y="880097"/>
                  </a:lnTo>
                  <a:close/>
                </a:path>
                <a:path w="3782059" h="887729">
                  <a:moveTo>
                    <a:pt x="965962" y="0"/>
                  </a:moveTo>
                  <a:lnTo>
                    <a:pt x="963345" y="0"/>
                  </a:lnTo>
                  <a:lnTo>
                    <a:pt x="963345" y="537197"/>
                  </a:lnTo>
                  <a:lnTo>
                    <a:pt x="965962" y="537197"/>
                  </a:lnTo>
                  <a:lnTo>
                    <a:pt x="965962" y="0"/>
                  </a:lnTo>
                  <a:close/>
                </a:path>
                <a:path w="3782059" h="887729">
                  <a:moveTo>
                    <a:pt x="1040066" y="880097"/>
                  </a:moveTo>
                  <a:lnTo>
                    <a:pt x="1037450" y="880097"/>
                  </a:lnTo>
                  <a:lnTo>
                    <a:pt x="1037450" y="887603"/>
                  </a:lnTo>
                  <a:lnTo>
                    <a:pt x="1040066" y="887603"/>
                  </a:lnTo>
                  <a:lnTo>
                    <a:pt x="1040066" y="880097"/>
                  </a:lnTo>
                  <a:close/>
                </a:path>
                <a:path w="3782059" h="887729">
                  <a:moveTo>
                    <a:pt x="1040066" y="0"/>
                  </a:moveTo>
                  <a:lnTo>
                    <a:pt x="1037450" y="0"/>
                  </a:lnTo>
                  <a:lnTo>
                    <a:pt x="1037450" y="537197"/>
                  </a:lnTo>
                  <a:lnTo>
                    <a:pt x="1040066" y="537197"/>
                  </a:lnTo>
                  <a:lnTo>
                    <a:pt x="1040066" y="0"/>
                  </a:lnTo>
                  <a:close/>
                </a:path>
                <a:path w="3782059" h="887729">
                  <a:moveTo>
                    <a:pt x="1114171" y="880097"/>
                  </a:moveTo>
                  <a:lnTo>
                    <a:pt x="1111554" y="880097"/>
                  </a:lnTo>
                  <a:lnTo>
                    <a:pt x="1111554" y="887603"/>
                  </a:lnTo>
                  <a:lnTo>
                    <a:pt x="1114171" y="887603"/>
                  </a:lnTo>
                  <a:lnTo>
                    <a:pt x="1114171" y="880097"/>
                  </a:lnTo>
                  <a:close/>
                </a:path>
                <a:path w="3782059" h="887729">
                  <a:moveTo>
                    <a:pt x="1114171" y="0"/>
                  </a:moveTo>
                  <a:lnTo>
                    <a:pt x="1111554" y="0"/>
                  </a:lnTo>
                  <a:lnTo>
                    <a:pt x="1111554" y="537197"/>
                  </a:lnTo>
                  <a:lnTo>
                    <a:pt x="1114171" y="537197"/>
                  </a:lnTo>
                  <a:lnTo>
                    <a:pt x="1114171" y="0"/>
                  </a:lnTo>
                  <a:close/>
                </a:path>
                <a:path w="3782059" h="887729">
                  <a:moveTo>
                    <a:pt x="1188275" y="880097"/>
                  </a:moveTo>
                  <a:lnTo>
                    <a:pt x="1185659" y="880097"/>
                  </a:lnTo>
                  <a:lnTo>
                    <a:pt x="1185659" y="887603"/>
                  </a:lnTo>
                  <a:lnTo>
                    <a:pt x="1188275" y="887603"/>
                  </a:lnTo>
                  <a:lnTo>
                    <a:pt x="1188275" y="880097"/>
                  </a:lnTo>
                  <a:close/>
                </a:path>
                <a:path w="3782059" h="887729">
                  <a:moveTo>
                    <a:pt x="1188275" y="0"/>
                  </a:moveTo>
                  <a:lnTo>
                    <a:pt x="1185659" y="0"/>
                  </a:lnTo>
                  <a:lnTo>
                    <a:pt x="1185659" y="537197"/>
                  </a:lnTo>
                  <a:lnTo>
                    <a:pt x="1188275" y="537197"/>
                  </a:lnTo>
                  <a:lnTo>
                    <a:pt x="1188275" y="0"/>
                  </a:lnTo>
                  <a:close/>
                </a:path>
                <a:path w="3782059" h="887729">
                  <a:moveTo>
                    <a:pt x="1336484" y="880097"/>
                  </a:moveTo>
                  <a:lnTo>
                    <a:pt x="1333868" y="880097"/>
                  </a:lnTo>
                  <a:lnTo>
                    <a:pt x="1333868" y="887603"/>
                  </a:lnTo>
                  <a:lnTo>
                    <a:pt x="1336484" y="887603"/>
                  </a:lnTo>
                  <a:lnTo>
                    <a:pt x="1336484" y="880097"/>
                  </a:lnTo>
                  <a:close/>
                </a:path>
                <a:path w="3782059" h="887729">
                  <a:moveTo>
                    <a:pt x="1336484" y="0"/>
                  </a:moveTo>
                  <a:lnTo>
                    <a:pt x="1333868" y="0"/>
                  </a:lnTo>
                  <a:lnTo>
                    <a:pt x="1333868" y="537197"/>
                  </a:lnTo>
                  <a:lnTo>
                    <a:pt x="1336484" y="537197"/>
                  </a:lnTo>
                  <a:lnTo>
                    <a:pt x="1336484" y="0"/>
                  </a:lnTo>
                  <a:close/>
                </a:path>
                <a:path w="3782059" h="887729">
                  <a:moveTo>
                    <a:pt x="1410589" y="880097"/>
                  </a:moveTo>
                  <a:lnTo>
                    <a:pt x="1407972" y="880097"/>
                  </a:lnTo>
                  <a:lnTo>
                    <a:pt x="1407972" y="887603"/>
                  </a:lnTo>
                  <a:lnTo>
                    <a:pt x="1410589" y="887603"/>
                  </a:lnTo>
                  <a:lnTo>
                    <a:pt x="1410589" y="880097"/>
                  </a:lnTo>
                  <a:close/>
                </a:path>
                <a:path w="3782059" h="887729">
                  <a:moveTo>
                    <a:pt x="1410589" y="0"/>
                  </a:moveTo>
                  <a:lnTo>
                    <a:pt x="1407972" y="0"/>
                  </a:lnTo>
                  <a:lnTo>
                    <a:pt x="1407972" y="537197"/>
                  </a:lnTo>
                  <a:lnTo>
                    <a:pt x="1410589" y="537197"/>
                  </a:lnTo>
                  <a:lnTo>
                    <a:pt x="1410589" y="0"/>
                  </a:lnTo>
                  <a:close/>
                </a:path>
                <a:path w="3782059" h="887729">
                  <a:moveTo>
                    <a:pt x="1484693" y="880097"/>
                  </a:moveTo>
                  <a:lnTo>
                    <a:pt x="1482077" y="880097"/>
                  </a:lnTo>
                  <a:lnTo>
                    <a:pt x="1482077" y="887603"/>
                  </a:lnTo>
                  <a:lnTo>
                    <a:pt x="1484693" y="887603"/>
                  </a:lnTo>
                  <a:lnTo>
                    <a:pt x="1484693" y="880097"/>
                  </a:lnTo>
                  <a:close/>
                </a:path>
                <a:path w="3782059" h="887729">
                  <a:moveTo>
                    <a:pt x="1484693" y="0"/>
                  </a:moveTo>
                  <a:lnTo>
                    <a:pt x="1482077" y="0"/>
                  </a:lnTo>
                  <a:lnTo>
                    <a:pt x="1482077" y="537197"/>
                  </a:lnTo>
                  <a:lnTo>
                    <a:pt x="1484693" y="537197"/>
                  </a:lnTo>
                  <a:lnTo>
                    <a:pt x="1484693" y="0"/>
                  </a:lnTo>
                  <a:close/>
                </a:path>
                <a:path w="3782059" h="887729">
                  <a:moveTo>
                    <a:pt x="1558798" y="880097"/>
                  </a:moveTo>
                  <a:lnTo>
                    <a:pt x="1556181" y="880097"/>
                  </a:lnTo>
                  <a:lnTo>
                    <a:pt x="1556181" y="887603"/>
                  </a:lnTo>
                  <a:lnTo>
                    <a:pt x="1558798" y="887603"/>
                  </a:lnTo>
                  <a:lnTo>
                    <a:pt x="1558798" y="880097"/>
                  </a:lnTo>
                  <a:close/>
                </a:path>
                <a:path w="3782059" h="887729">
                  <a:moveTo>
                    <a:pt x="1558798" y="0"/>
                  </a:moveTo>
                  <a:lnTo>
                    <a:pt x="1556181" y="0"/>
                  </a:lnTo>
                  <a:lnTo>
                    <a:pt x="1556181" y="537197"/>
                  </a:lnTo>
                  <a:lnTo>
                    <a:pt x="1558798" y="537197"/>
                  </a:lnTo>
                  <a:lnTo>
                    <a:pt x="1558798" y="0"/>
                  </a:lnTo>
                  <a:close/>
                </a:path>
                <a:path w="3782059" h="887729">
                  <a:moveTo>
                    <a:pt x="1781111" y="880097"/>
                  </a:moveTo>
                  <a:lnTo>
                    <a:pt x="1778495" y="880097"/>
                  </a:lnTo>
                  <a:lnTo>
                    <a:pt x="1778495" y="887603"/>
                  </a:lnTo>
                  <a:lnTo>
                    <a:pt x="1781111" y="887603"/>
                  </a:lnTo>
                  <a:lnTo>
                    <a:pt x="1781111" y="880097"/>
                  </a:lnTo>
                  <a:close/>
                </a:path>
                <a:path w="3782059" h="887729">
                  <a:moveTo>
                    <a:pt x="1781111" y="0"/>
                  </a:moveTo>
                  <a:lnTo>
                    <a:pt x="1778495" y="0"/>
                  </a:lnTo>
                  <a:lnTo>
                    <a:pt x="1778495" y="537197"/>
                  </a:lnTo>
                  <a:lnTo>
                    <a:pt x="1781111" y="537197"/>
                  </a:lnTo>
                  <a:lnTo>
                    <a:pt x="1781111" y="0"/>
                  </a:lnTo>
                  <a:close/>
                </a:path>
                <a:path w="3782059" h="887729">
                  <a:moveTo>
                    <a:pt x="1855216" y="880097"/>
                  </a:moveTo>
                  <a:lnTo>
                    <a:pt x="1852587" y="880097"/>
                  </a:lnTo>
                  <a:lnTo>
                    <a:pt x="1852587" y="887603"/>
                  </a:lnTo>
                  <a:lnTo>
                    <a:pt x="1855216" y="887603"/>
                  </a:lnTo>
                  <a:lnTo>
                    <a:pt x="1855216" y="880097"/>
                  </a:lnTo>
                  <a:close/>
                </a:path>
                <a:path w="3782059" h="887729">
                  <a:moveTo>
                    <a:pt x="1855216" y="0"/>
                  </a:moveTo>
                  <a:lnTo>
                    <a:pt x="1852587" y="0"/>
                  </a:lnTo>
                  <a:lnTo>
                    <a:pt x="1852587" y="537197"/>
                  </a:lnTo>
                  <a:lnTo>
                    <a:pt x="1855216" y="537197"/>
                  </a:lnTo>
                  <a:lnTo>
                    <a:pt x="1855216" y="0"/>
                  </a:lnTo>
                  <a:close/>
                </a:path>
                <a:path w="3782059" h="887729">
                  <a:moveTo>
                    <a:pt x="1929320" y="880097"/>
                  </a:moveTo>
                  <a:lnTo>
                    <a:pt x="1926691" y="880097"/>
                  </a:lnTo>
                  <a:lnTo>
                    <a:pt x="1926691" y="887603"/>
                  </a:lnTo>
                  <a:lnTo>
                    <a:pt x="1929320" y="887603"/>
                  </a:lnTo>
                  <a:lnTo>
                    <a:pt x="1929320" y="880097"/>
                  </a:lnTo>
                  <a:close/>
                </a:path>
                <a:path w="3782059" h="887729">
                  <a:moveTo>
                    <a:pt x="1929320" y="0"/>
                  </a:moveTo>
                  <a:lnTo>
                    <a:pt x="1926691" y="0"/>
                  </a:lnTo>
                  <a:lnTo>
                    <a:pt x="1926691" y="537197"/>
                  </a:lnTo>
                  <a:lnTo>
                    <a:pt x="1929320" y="537197"/>
                  </a:lnTo>
                  <a:lnTo>
                    <a:pt x="1929320" y="0"/>
                  </a:lnTo>
                  <a:close/>
                </a:path>
                <a:path w="3782059" h="887729">
                  <a:moveTo>
                    <a:pt x="2003412" y="880097"/>
                  </a:moveTo>
                  <a:lnTo>
                    <a:pt x="2000796" y="880097"/>
                  </a:lnTo>
                  <a:lnTo>
                    <a:pt x="2000796" y="887603"/>
                  </a:lnTo>
                  <a:lnTo>
                    <a:pt x="2003412" y="887603"/>
                  </a:lnTo>
                  <a:lnTo>
                    <a:pt x="2003412" y="880097"/>
                  </a:lnTo>
                  <a:close/>
                </a:path>
                <a:path w="3782059" h="887729">
                  <a:moveTo>
                    <a:pt x="2003412" y="0"/>
                  </a:moveTo>
                  <a:lnTo>
                    <a:pt x="2000796" y="0"/>
                  </a:lnTo>
                  <a:lnTo>
                    <a:pt x="2000796" y="537197"/>
                  </a:lnTo>
                  <a:lnTo>
                    <a:pt x="2003412" y="537197"/>
                  </a:lnTo>
                  <a:lnTo>
                    <a:pt x="2003412" y="0"/>
                  </a:lnTo>
                  <a:close/>
                </a:path>
                <a:path w="3782059" h="887729">
                  <a:moveTo>
                    <a:pt x="2225725" y="880097"/>
                  </a:moveTo>
                  <a:lnTo>
                    <a:pt x="2223109" y="880097"/>
                  </a:lnTo>
                  <a:lnTo>
                    <a:pt x="2223109" y="887603"/>
                  </a:lnTo>
                  <a:lnTo>
                    <a:pt x="2225725" y="887603"/>
                  </a:lnTo>
                  <a:lnTo>
                    <a:pt x="2225725" y="880097"/>
                  </a:lnTo>
                  <a:close/>
                </a:path>
                <a:path w="3782059" h="887729">
                  <a:moveTo>
                    <a:pt x="2225725" y="0"/>
                  </a:moveTo>
                  <a:lnTo>
                    <a:pt x="2223109" y="0"/>
                  </a:lnTo>
                  <a:lnTo>
                    <a:pt x="2223109" y="537197"/>
                  </a:lnTo>
                  <a:lnTo>
                    <a:pt x="2225725" y="537197"/>
                  </a:lnTo>
                  <a:lnTo>
                    <a:pt x="2225725" y="0"/>
                  </a:lnTo>
                  <a:close/>
                </a:path>
                <a:path w="3782059" h="887729">
                  <a:moveTo>
                    <a:pt x="2299830" y="880097"/>
                  </a:moveTo>
                  <a:lnTo>
                    <a:pt x="2297214" y="880097"/>
                  </a:lnTo>
                  <a:lnTo>
                    <a:pt x="2297214" y="887603"/>
                  </a:lnTo>
                  <a:lnTo>
                    <a:pt x="2299830" y="887603"/>
                  </a:lnTo>
                  <a:lnTo>
                    <a:pt x="2299830" y="880097"/>
                  </a:lnTo>
                  <a:close/>
                </a:path>
                <a:path w="3782059" h="887729">
                  <a:moveTo>
                    <a:pt x="2299830" y="0"/>
                  </a:moveTo>
                  <a:lnTo>
                    <a:pt x="2297214" y="0"/>
                  </a:lnTo>
                  <a:lnTo>
                    <a:pt x="2297214" y="537197"/>
                  </a:lnTo>
                  <a:lnTo>
                    <a:pt x="2299830" y="537197"/>
                  </a:lnTo>
                  <a:lnTo>
                    <a:pt x="2299830" y="0"/>
                  </a:lnTo>
                  <a:close/>
                </a:path>
                <a:path w="3782059" h="887729">
                  <a:moveTo>
                    <a:pt x="2373934" y="0"/>
                  </a:moveTo>
                  <a:lnTo>
                    <a:pt x="2371318" y="0"/>
                  </a:lnTo>
                  <a:lnTo>
                    <a:pt x="2371318" y="887603"/>
                  </a:lnTo>
                  <a:lnTo>
                    <a:pt x="2373934" y="887603"/>
                  </a:lnTo>
                  <a:lnTo>
                    <a:pt x="2373934" y="0"/>
                  </a:lnTo>
                  <a:close/>
                </a:path>
                <a:path w="3782059" h="887729">
                  <a:moveTo>
                    <a:pt x="2448039" y="814222"/>
                  </a:moveTo>
                  <a:lnTo>
                    <a:pt x="2445423" y="814222"/>
                  </a:lnTo>
                  <a:lnTo>
                    <a:pt x="2445423" y="887603"/>
                  </a:lnTo>
                  <a:lnTo>
                    <a:pt x="2448039" y="887603"/>
                  </a:lnTo>
                  <a:lnTo>
                    <a:pt x="2448039" y="814222"/>
                  </a:lnTo>
                  <a:close/>
                </a:path>
                <a:path w="3782059" h="887729">
                  <a:moveTo>
                    <a:pt x="2448039" y="0"/>
                  </a:moveTo>
                  <a:lnTo>
                    <a:pt x="2445423" y="0"/>
                  </a:lnTo>
                  <a:lnTo>
                    <a:pt x="2445423" y="517575"/>
                  </a:lnTo>
                  <a:lnTo>
                    <a:pt x="2448039" y="517575"/>
                  </a:lnTo>
                  <a:lnTo>
                    <a:pt x="2448039" y="0"/>
                  </a:lnTo>
                  <a:close/>
                </a:path>
                <a:path w="3782059" h="887729">
                  <a:moveTo>
                    <a:pt x="2670352" y="814222"/>
                  </a:moveTo>
                  <a:lnTo>
                    <a:pt x="2667736" y="814222"/>
                  </a:lnTo>
                  <a:lnTo>
                    <a:pt x="2667736" y="887603"/>
                  </a:lnTo>
                  <a:lnTo>
                    <a:pt x="2670352" y="887603"/>
                  </a:lnTo>
                  <a:lnTo>
                    <a:pt x="2670352" y="814222"/>
                  </a:lnTo>
                  <a:close/>
                </a:path>
                <a:path w="3782059" h="887729">
                  <a:moveTo>
                    <a:pt x="2670352" y="0"/>
                  </a:moveTo>
                  <a:lnTo>
                    <a:pt x="2667736" y="0"/>
                  </a:lnTo>
                  <a:lnTo>
                    <a:pt x="2667736" y="517575"/>
                  </a:lnTo>
                  <a:lnTo>
                    <a:pt x="2670352" y="517575"/>
                  </a:lnTo>
                  <a:lnTo>
                    <a:pt x="2670352" y="0"/>
                  </a:lnTo>
                  <a:close/>
                </a:path>
                <a:path w="3782059" h="887729">
                  <a:moveTo>
                    <a:pt x="2744457" y="0"/>
                  </a:moveTo>
                  <a:lnTo>
                    <a:pt x="2741841" y="0"/>
                  </a:lnTo>
                  <a:lnTo>
                    <a:pt x="2741841" y="887603"/>
                  </a:lnTo>
                  <a:lnTo>
                    <a:pt x="2744457" y="887603"/>
                  </a:lnTo>
                  <a:lnTo>
                    <a:pt x="2744457" y="0"/>
                  </a:lnTo>
                  <a:close/>
                </a:path>
                <a:path w="3782059" h="887729">
                  <a:moveTo>
                    <a:pt x="2818561" y="0"/>
                  </a:moveTo>
                  <a:lnTo>
                    <a:pt x="2815945" y="0"/>
                  </a:lnTo>
                  <a:lnTo>
                    <a:pt x="2815945" y="887603"/>
                  </a:lnTo>
                  <a:lnTo>
                    <a:pt x="2818561" y="887603"/>
                  </a:lnTo>
                  <a:lnTo>
                    <a:pt x="2818561" y="0"/>
                  </a:lnTo>
                  <a:close/>
                </a:path>
                <a:path w="3782059" h="887729">
                  <a:moveTo>
                    <a:pt x="2892653" y="817524"/>
                  </a:moveTo>
                  <a:lnTo>
                    <a:pt x="2890037" y="817524"/>
                  </a:lnTo>
                  <a:lnTo>
                    <a:pt x="2890037" y="887603"/>
                  </a:lnTo>
                  <a:lnTo>
                    <a:pt x="2892653" y="887603"/>
                  </a:lnTo>
                  <a:lnTo>
                    <a:pt x="2892653" y="817524"/>
                  </a:lnTo>
                  <a:close/>
                </a:path>
                <a:path w="3782059" h="887729">
                  <a:moveTo>
                    <a:pt x="2892653" y="0"/>
                  </a:moveTo>
                  <a:lnTo>
                    <a:pt x="2890037" y="0"/>
                  </a:lnTo>
                  <a:lnTo>
                    <a:pt x="2890037" y="520877"/>
                  </a:lnTo>
                  <a:lnTo>
                    <a:pt x="2892653" y="520877"/>
                  </a:lnTo>
                  <a:lnTo>
                    <a:pt x="2892653" y="0"/>
                  </a:lnTo>
                  <a:close/>
                </a:path>
                <a:path w="3782059" h="887729">
                  <a:moveTo>
                    <a:pt x="2966758" y="817524"/>
                  </a:moveTo>
                  <a:lnTo>
                    <a:pt x="2964142" y="817524"/>
                  </a:lnTo>
                  <a:lnTo>
                    <a:pt x="2964142" y="887603"/>
                  </a:lnTo>
                  <a:lnTo>
                    <a:pt x="2966758" y="887603"/>
                  </a:lnTo>
                  <a:lnTo>
                    <a:pt x="2966758" y="817524"/>
                  </a:lnTo>
                  <a:close/>
                </a:path>
                <a:path w="3782059" h="887729">
                  <a:moveTo>
                    <a:pt x="2966758" y="0"/>
                  </a:moveTo>
                  <a:lnTo>
                    <a:pt x="2964142" y="0"/>
                  </a:lnTo>
                  <a:lnTo>
                    <a:pt x="2964142" y="520877"/>
                  </a:lnTo>
                  <a:lnTo>
                    <a:pt x="2966758" y="520877"/>
                  </a:lnTo>
                  <a:lnTo>
                    <a:pt x="2966758" y="0"/>
                  </a:lnTo>
                  <a:close/>
                </a:path>
                <a:path w="3782059" h="887729">
                  <a:moveTo>
                    <a:pt x="3114967" y="817524"/>
                  </a:moveTo>
                  <a:lnTo>
                    <a:pt x="3112351" y="817524"/>
                  </a:lnTo>
                  <a:lnTo>
                    <a:pt x="3112351" y="887603"/>
                  </a:lnTo>
                  <a:lnTo>
                    <a:pt x="3114967" y="887603"/>
                  </a:lnTo>
                  <a:lnTo>
                    <a:pt x="3114967" y="817524"/>
                  </a:lnTo>
                  <a:close/>
                </a:path>
                <a:path w="3782059" h="887729">
                  <a:moveTo>
                    <a:pt x="3114967" y="0"/>
                  </a:moveTo>
                  <a:lnTo>
                    <a:pt x="3112351" y="0"/>
                  </a:lnTo>
                  <a:lnTo>
                    <a:pt x="3112351" y="520877"/>
                  </a:lnTo>
                  <a:lnTo>
                    <a:pt x="3114967" y="520877"/>
                  </a:lnTo>
                  <a:lnTo>
                    <a:pt x="3114967" y="0"/>
                  </a:lnTo>
                  <a:close/>
                </a:path>
                <a:path w="3782059" h="887729">
                  <a:moveTo>
                    <a:pt x="3189071" y="0"/>
                  </a:moveTo>
                  <a:lnTo>
                    <a:pt x="3186455" y="0"/>
                  </a:lnTo>
                  <a:lnTo>
                    <a:pt x="3186455" y="887603"/>
                  </a:lnTo>
                  <a:lnTo>
                    <a:pt x="3189071" y="887603"/>
                  </a:lnTo>
                  <a:lnTo>
                    <a:pt x="3189071" y="0"/>
                  </a:lnTo>
                  <a:close/>
                </a:path>
                <a:path w="3782059" h="887729">
                  <a:moveTo>
                    <a:pt x="3263176" y="0"/>
                  </a:moveTo>
                  <a:lnTo>
                    <a:pt x="3260560" y="0"/>
                  </a:lnTo>
                  <a:lnTo>
                    <a:pt x="3260560" y="887603"/>
                  </a:lnTo>
                  <a:lnTo>
                    <a:pt x="3263176" y="887603"/>
                  </a:lnTo>
                  <a:lnTo>
                    <a:pt x="3263176" y="0"/>
                  </a:lnTo>
                  <a:close/>
                </a:path>
                <a:path w="3782059" h="887729">
                  <a:moveTo>
                    <a:pt x="3337280" y="0"/>
                  </a:moveTo>
                  <a:lnTo>
                    <a:pt x="3334664" y="0"/>
                  </a:lnTo>
                  <a:lnTo>
                    <a:pt x="3334664" y="887603"/>
                  </a:lnTo>
                  <a:lnTo>
                    <a:pt x="3337280" y="887603"/>
                  </a:lnTo>
                  <a:lnTo>
                    <a:pt x="3337280" y="0"/>
                  </a:lnTo>
                  <a:close/>
                </a:path>
                <a:path w="3782059" h="887729">
                  <a:moveTo>
                    <a:pt x="3411385" y="0"/>
                  </a:moveTo>
                  <a:lnTo>
                    <a:pt x="3408769" y="0"/>
                  </a:lnTo>
                  <a:lnTo>
                    <a:pt x="3408769" y="887603"/>
                  </a:lnTo>
                  <a:lnTo>
                    <a:pt x="3411385" y="887603"/>
                  </a:lnTo>
                  <a:lnTo>
                    <a:pt x="3411385" y="0"/>
                  </a:lnTo>
                  <a:close/>
                </a:path>
                <a:path w="3782059" h="887729">
                  <a:moveTo>
                    <a:pt x="3559594" y="0"/>
                  </a:moveTo>
                  <a:lnTo>
                    <a:pt x="3556978" y="0"/>
                  </a:lnTo>
                  <a:lnTo>
                    <a:pt x="3556978" y="887603"/>
                  </a:lnTo>
                  <a:lnTo>
                    <a:pt x="3559594" y="887603"/>
                  </a:lnTo>
                  <a:lnTo>
                    <a:pt x="3559594" y="0"/>
                  </a:lnTo>
                  <a:close/>
                </a:path>
                <a:path w="3782059" h="887729">
                  <a:moveTo>
                    <a:pt x="3633698" y="0"/>
                  </a:moveTo>
                  <a:lnTo>
                    <a:pt x="3631082" y="0"/>
                  </a:lnTo>
                  <a:lnTo>
                    <a:pt x="3631082" y="887603"/>
                  </a:lnTo>
                  <a:lnTo>
                    <a:pt x="3633698" y="887603"/>
                  </a:lnTo>
                  <a:lnTo>
                    <a:pt x="3633698" y="0"/>
                  </a:lnTo>
                  <a:close/>
                </a:path>
                <a:path w="3782059" h="887729">
                  <a:moveTo>
                    <a:pt x="3707803" y="0"/>
                  </a:moveTo>
                  <a:lnTo>
                    <a:pt x="3705187" y="0"/>
                  </a:lnTo>
                  <a:lnTo>
                    <a:pt x="3705187" y="887603"/>
                  </a:lnTo>
                  <a:lnTo>
                    <a:pt x="3707803" y="887603"/>
                  </a:lnTo>
                  <a:lnTo>
                    <a:pt x="3707803" y="0"/>
                  </a:lnTo>
                  <a:close/>
                </a:path>
                <a:path w="3782059" h="887729">
                  <a:moveTo>
                    <a:pt x="3781907" y="0"/>
                  </a:moveTo>
                  <a:lnTo>
                    <a:pt x="3779291" y="0"/>
                  </a:lnTo>
                  <a:lnTo>
                    <a:pt x="3779291" y="887603"/>
                  </a:lnTo>
                  <a:lnTo>
                    <a:pt x="3781907" y="887603"/>
                  </a:lnTo>
                  <a:lnTo>
                    <a:pt x="3781907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519628" y="4109151"/>
              <a:ext cx="3115310" cy="887730"/>
            </a:xfrm>
            <a:custGeom>
              <a:avLst/>
              <a:gdLst/>
              <a:ahLst/>
              <a:cxnLst/>
              <a:rect l="l" t="t" r="r" b="b"/>
              <a:pathLst>
                <a:path w="3115309" h="887729">
                  <a:moveTo>
                    <a:pt x="2616" y="880097"/>
                  </a:moveTo>
                  <a:lnTo>
                    <a:pt x="0" y="880097"/>
                  </a:lnTo>
                  <a:lnTo>
                    <a:pt x="0" y="887603"/>
                  </a:lnTo>
                  <a:lnTo>
                    <a:pt x="2616" y="887603"/>
                  </a:lnTo>
                  <a:lnTo>
                    <a:pt x="2616" y="880097"/>
                  </a:lnTo>
                  <a:close/>
                </a:path>
                <a:path w="3115309" h="887729">
                  <a:moveTo>
                    <a:pt x="2616" y="0"/>
                  </a:moveTo>
                  <a:lnTo>
                    <a:pt x="0" y="0"/>
                  </a:lnTo>
                  <a:lnTo>
                    <a:pt x="0" y="537197"/>
                  </a:lnTo>
                  <a:lnTo>
                    <a:pt x="2616" y="537197"/>
                  </a:lnTo>
                  <a:lnTo>
                    <a:pt x="2616" y="0"/>
                  </a:lnTo>
                  <a:close/>
                </a:path>
                <a:path w="3115309" h="887729">
                  <a:moveTo>
                    <a:pt x="447230" y="880097"/>
                  </a:moveTo>
                  <a:lnTo>
                    <a:pt x="444614" y="880097"/>
                  </a:lnTo>
                  <a:lnTo>
                    <a:pt x="444614" y="887603"/>
                  </a:lnTo>
                  <a:lnTo>
                    <a:pt x="447230" y="887603"/>
                  </a:lnTo>
                  <a:lnTo>
                    <a:pt x="447230" y="880097"/>
                  </a:lnTo>
                  <a:close/>
                </a:path>
                <a:path w="3115309" h="887729">
                  <a:moveTo>
                    <a:pt x="447230" y="0"/>
                  </a:moveTo>
                  <a:lnTo>
                    <a:pt x="444614" y="0"/>
                  </a:lnTo>
                  <a:lnTo>
                    <a:pt x="444614" y="537197"/>
                  </a:lnTo>
                  <a:lnTo>
                    <a:pt x="447230" y="537197"/>
                  </a:lnTo>
                  <a:lnTo>
                    <a:pt x="447230" y="0"/>
                  </a:lnTo>
                  <a:close/>
                </a:path>
                <a:path w="3115309" h="887729">
                  <a:moveTo>
                    <a:pt x="817753" y="0"/>
                  </a:moveTo>
                  <a:lnTo>
                    <a:pt x="815136" y="0"/>
                  </a:lnTo>
                  <a:lnTo>
                    <a:pt x="815136" y="537197"/>
                  </a:lnTo>
                  <a:lnTo>
                    <a:pt x="817753" y="537197"/>
                  </a:lnTo>
                  <a:lnTo>
                    <a:pt x="817753" y="0"/>
                  </a:lnTo>
                  <a:close/>
                </a:path>
                <a:path w="3115309" h="887729">
                  <a:moveTo>
                    <a:pt x="891857" y="880097"/>
                  </a:moveTo>
                  <a:lnTo>
                    <a:pt x="889241" y="880097"/>
                  </a:lnTo>
                  <a:lnTo>
                    <a:pt x="889241" y="887603"/>
                  </a:lnTo>
                  <a:lnTo>
                    <a:pt x="891857" y="887603"/>
                  </a:lnTo>
                  <a:lnTo>
                    <a:pt x="891857" y="880097"/>
                  </a:lnTo>
                  <a:close/>
                </a:path>
                <a:path w="3115309" h="887729">
                  <a:moveTo>
                    <a:pt x="891857" y="0"/>
                  </a:moveTo>
                  <a:lnTo>
                    <a:pt x="889241" y="0"/>
                  </a:lnTo>
                  <a:lnTo>
                    <a:pt x="889241" y="537197"/>
                  </a:lnTo>
                  <a:lnTo>
                    <a:pt x="891857" y="537197"/>
                  </a:lnTo>
                  <a:lnTo>
                    <a:pt x="891857" y="0"/>
                  </a:lnTo>
                  <a:close/>
                </a:path>
                <a:path w="3115309" h="887729">
                  <a:moveTo>
                    <a:pt x="1262380" y="880097"/>
                  </a:moveTo>
                  <a:lnTo>
                    <a:pt x="1259763" y="880097"/>
                  </a:lnTo>
                  <a:lnTo>
                    <a:pt x="1259763" y="887603"/>
                  </a:lnTo>
                  <a:lnTo>
                    <a:pt x="1262380" y="887603"/>
                  </a:lnTo>
                  <a:lnTo>
                    <a:pt x="1262380" y="880097"/>
                  </a:lnTo>
                  <a:close/>
                </a:path>
                <a:path w="3115309" h="887729">
                  <a:moveTo>
                    <a:pt x="1262380" y="0"/>
                  </a:moveTo>
                  <a:lnTo>
                    <a:pt x="1259763" y="0"/>
                  </a:lnTo>
                  <a:lnTo>
                    <a:pt x="1259763" y="537197"/>
                  </a:lnTo>
                  <a:lnTo>
                    <a:pt x="1262380" y="537197"/>
                  </a:lnTo>
                  <a:lnTo>
                    <a:pt x="1262380" y="0"/>
                  </a:lnTo>
                  <a:close/>
                </a:path>
                <a:path w="3115309" h="887729">
                  <a:moveTo>
                    <a:pt x="1336484" y="880097"/>
                  </a:moveTo>
                  <a:lnTo>
                    <a:pt x="1333855" y="880097"/>
                  </a:lnTo>
                  <a:lnTo>
                    <a:pt x="1333855" y="887603"/>
                  </a:lnTo>
                  <a:lnTo>
                    <a:pt x="1336484" y="887603"/>
                  </a:lnTo>
                  <a:lnTo>
                    <a:pt x="1336484" y="880097"/>
                  </a:lnTo>
                  <a:close/>
                </a:path>
                <a:path w="3115309" h="887729">
                  <a:moveTo>
                    <a:pt x="1336484" y="0"/>
                  </a:moveTo>
                  <a:lnTo>
                    <a:pt x="1333855" y="0"/>
                  </a:lnTo>
                  <a:lnTo>
                    <a:pt x="1333855" y="537197"/>
                  </a:lnTo>
                  <a:lnTo>
                    <a:pt x="1336484" y="537197"/>
                  </a:lnTo>
                  <a:lnTo>
                    <a:pt x="1336484" y="0"/>
                  </a:lnTo>
                  <a:close/>
                </a:path>
                <a:path w="3115309" h="887729">
                  <a:moveTo>
                    <a:pt x="1706994" y="880097"/>
                  </a:moveTo>
                  <a:lnTo>
                    <a:pt x="1704378" y="880097"/>
                  </a:lnTo>
                  <a:lnTo>
                    <a:pt x="1704378" y="887603"/>
                  </a:lnTo>
                  <a:lnTo>
                    <a:pt x="1706994" y="887603"/>
                  </a:lnTo>
                  <a:lnTo>
                    <a:pt x="1706994" y="880097"/>
                  </a:lnTo>
                  <a:close/>
                </a:path>
                <a:path w="3115309" h="887729">
                  <a:moveTo>
                    <a:pt x="1706994" y="0"/>
                  </a:moveTo>
                  <a:lnTo>
                    <a:pt x="1704378" y="0"/>
                  </a:lnTo>
                  <a:lnTo>
                    <a:pt x="1704378" y="537197"/>
                  </a:lnTo>
                  <a:lnTo>
                    <a:pt x="1706994" y="537197"/>
                  </a:lnTo>
                  <a:lnTo>
                    <a:pt x="1706994" y="0"/>
                  </a:lnTo>
                  <a:close/>
                </a:path>
                <a:path w="3115309" h="887729">
                  <a:moveTo>
                    <a:pt x="1781098" y="880097"/>
                  </a:moveTo>
                  <a:lnTo>
                    <a:pt x="1778482" y="880097"/>
                  </a:lnTo>
                  <a:lnTo>
                    <a:pt x="1778482" y="887603"/>
                  </a:lnTo>
                  <a:lnTo>
                    <a:pt x="1781098" y="887603"/>
                  </a:lnTo>
                  <a:lnTo>
                    <a:pt x="1781098" y="880097"/>
                  </a:lnTo>
                  <a:close/>
                </a:path>
                <a:path w="3115309" h="887729">
                  <a:moveTo>
                    <a:pt x="1781098" y="0"/>
                  </a:moveTo>
                  <a:lnTo>
                    <a:pt x="1778482" y="0"/>
                  </a:lnTo>
                  <a:lnTo>
                    <a:pt x="1778482" y="537197"/>
                  </a:lnTo>
                  <a:lnTo>
                    <a:pt x="1781098" y="537197"/>
                  </a:lnTo>
                  <a:lnTo>
                    <a:pt x="1781098" y="0"/>
                  </a:lnTo>
                  <a:close/>
                </a:path>
                <a:path w="3115309" h="887729">
                  <a:moveTo>
                    <a:pt x="2151621" y="814222"/>
                  </a:moveTo>
                  <a:lnTo>
                    <a:pt x="2149005" y="814222"/>
                  </a:lnTo>
                  <a:lnTo>
                    <a:pt x="2149005" y="887603"/>
                  </a:lnTo>
                  <a:lnTo>
                    <a:pt x="2151621" y="887603"/>
                  </a:lnTo>
                  <a:lnTo>
                    <a:pt x="2151621" y="814222"/>
                  </a:lnTo>
                  <a:close/>
                </a:path>
                <a:path w="3115309" h="887729">
                  <a:moveTo>
                    <a:pt x="2151621" y="0"/>
                  </a:moveTo>
                  <a:lnTo>
                    <a:pt x="2149005" y="0"/>
                  </a:lnTo>
                  <a:lnTo>
                    <a:pt x="2149005" y="517575"/>
                  </a:lnTo>
                  <a:lnTo>
                    <a:pt x="2151621" y="517575"/>
                  </a:lnTo>
                  <a:lnTo>
                    <a:pt x="2151621" y="0"/>
                  </a:lnTo>
                  <a:close/>
                </a:path>
                <a:path w="3115309" h="887729">
                  <a:moveTo>
                    <a:pt x="2225725" y="814222"/>
                  </a:moveTo>
                  <a:lnTo>
                    <a:pt x="2223109" y="814222"/>
                  </a:lnTo>
                  <a:lnTo>
                    <a:pt x="2223109" y="887603"/>
                  </a:lnTo>
                  <a:lnTo>
                    <a:pt x="2225725" y="887603"/>
                  </a:lnTo>
                  <a:lnTo>
                    <a:pt x="2225725" y="814222"/>
                  </a:lnTo>
                  <a:close/>
                </a:path>
                <a:path w="3115309" h="887729">
                  <a:moveTo>
                    <a:pt x="2225725" y="0"/>
                  </a:moveTo>
                  <a:lnTo>
                    <a:pt x="2223109" y="0"/>
                  </a:lnTo>
                  <a:lnTo>
                    <a:pt x="2223109" y="517575"/>
                  </a:lnTo>
                  <a:lnTo>
                    <a:pt x="2225725" y="517575"/>
                  </a:lnTo>
                  <a:lnTo>
                    <a:pt x="2225725" y="0"/>
                  </a:lnTo>
                  <a:close/>
                </a:path>
                <a:path w="3115309" h="887729">
                  <a:moveTo>
                    <a:pt x="2670352" y="817524"/>
                  </a:moveTo>
                  <a:lnTo>
                    <a:pt x="2667724" y="817524"/>
                  </a:lnTo>
                  <a:lnTo>
                    <a:pt x="2667724" y="887603"/>
                  </a:lnTo>
                  <a:lnTo>
                    <a:pt x="2670352" y="887603"/>
                  </a:lnTo>
                  <a:lnTo>
                    <a:pt x="2670352" y="817524"/>
                  </a:lnTo>
                  <a:close/>
                </a:path>
                <a:path w="3115309" h="887729">
                  <a:moveTo>
                    <a:pt x="2670352" y="0"/>
                  </a:moveTo>
                  <a:lnTo>
                    <a:pt x="2667724" y="0"/>
                  </a:lnTo>
                  <a:lnTo>
                    <a:pt x="2667724" y="520877"/>
                  </a:lnTo>
                  <a:lnTo>
                    <a:pt x="2670352" y="520877"/>
                  </a:lnTo>
                  <a:lnTo>
                    <a:pt x="2670352" y="0"/>
                  </a:lnTo>
                  <a:close/>
                </a:path>
                <a:path w="3115309" h="887729">
                  <a:moveTo>
                    <a:pt x="3114967" y="0"/>
                  </a:moveTo>
                  <a:lnTo>
                    <a:pt x="3112351" y="0"/>
                  </a:lnTo>
                  <a:lnTo>
                    <a:pt x="3112351" y="887603"/>
                  </a:lnTo>
                  <a:lnTo>
                    <a:pt x="3114967" y="887603"/>
                  </a:lnTo>
                  <a:lnTo>
                    <a:pt x="3114967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090515" y="4109146"/>
              <a:ext cx="3910329" cy="887730"/>
            </a:xfrm>
            <a:custGeom>
              <a:avLst/>
              <a:gdLst/>
              <a:ahLst/>
              <a:cxnLst/>
              <a:rect l="l" t="t" r="r" b="b"/>
              <a:pathLst>
                <a:path w="3910329" h="887729">
                  <a:moveTo>
                    <a:pt x="0" y="887606"/>
                  </a:moveTo>
                  <a:lnTo>
                    <a:pt x="3909812" y="887606"/>
                  </a:lnTo>
                  <a:lnTo>
                    <a:pt x="3909812" y="0"/>
                  </a:lnTo>
                  <a:lnTo>
                    <a:pt x="0" y="0"/>
                  </a:lnTo>
                  <a:lnTo>
                    <a:pt x="0" y="887606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090515" y="4055951"/>
              <a:ext cx="3910329" cy="42545"/>
            </a:xfrm>
            <a:custGeom>
              <a:avLst/>
              <a:gdLst/>
              <a:ahLst/>
              <a:cxnLst/>
              <a:rect l="l" t="t" r="r" b="b"/>
              <a:pathLst>
                <a:path w="3910329" h="42545">
                  <a:moveTo>
                    <a:pt x="3909812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3909812" y="42430"/>
                  </a:lnTo>
                  <a:lnTo>
                    <a:pt x="390981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090515" y="4055951"/>
              <a:ext cx="3910329" cy="42545"/>
            </a:xfrm>
            <a:custGeom>
              <a:avLst/>
              <a:gdLst/>
              <a:ahLst/>
              <a:cxnLst/>
              <a:rect l="l" t="t" r="r" b="b"/>
              <a:pathLst>
                <a:path w="3910329" h="42545">
                  <a:moveTo>
                    <a:pt x="0" y="42430"/>
                  </a:moveTo>
                  <a:lnTo>
                    <a:pt x="3909812" y="42430"/>
                  </a:lnTo>
                  <a:lnTo>
                    <a:pt x="3909812" y="0"/>
                  </a:lnTo>
                  <a:lnTo>
                    <a:pt x="0" y="0"/>
                  </a:lnTo>
                  <a:lnTo>
                    <a:pt x="0" y="42430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142859" y="4996754"/>
              <a:ext cx="3602354" cy="782320"/>
            </a:xfrm>
            <a:custGeom>
              <a:avLst/>
              <a:gdLst/>
              <a:ahLst/>
              <a:cxnLst/>
              <a:rect l="l" t="t" r="r" b="b"/>
              <a:pathLst>
                <a:path w="3602355" h="782320">
                  <a:moveTo>
                    <a:pt x="1427276" y="0"/>
                  </a:moveTo>
                  <a:lnTo>
                    <a:pt x="0" y="0"/>
                  </a:lnTo>
                  <a:lnTo>
                    <a:pt x="0" y="781964"/>
                  </a:lnTo>
                  <a:lnTo>
                    <a:pt x="1427276" y="781964"/>
                  </a:lnTo>
                  <a:lnTo>
                    <a:pt x="1427276" y="0"/>
                  </a:lnTo>
                  <a:close/>
                </a:path>
                <a:path w="3602355" h="782320">
                  <a:moveTo>
                    <a:pt x="2711348" y="0"/>
                  </a:moveTo>
                  <a:lnTo>
                    <a:pt x="2709113" y="0"/>
                  </a:lnTo>
                  <a:lnTo>
                    <a:pt x="2709113" y="781964"/>
                  </a:lnTo>
                  <a:lnTo>
                    <a:pt x="2711348" y="781964"/>
                  </a:lnTo>
                  <a:lnTo>
                    <a:pt x="2711348" y="0"/>
                  </a:lnTo>
                  <a:close/>
                </a:path>
                <a:path w="3602355" h="782320">
                  <a:moveTo>
                    <a:pt x="3602101" y="0"/>
                  </a:moveTo>
                  <a:lnTo>
                    <a:pt x="2806877" y="0"/>
                  </a:lnTo>
                  <a:lnTo>
                    <a:pt x="2806877" y="781964"/>
                  </a:lnTo>
                  <a:lnTo>
                    <a:pt x="3602101" y="781964"/>
                  </a:lnTo>
                  <a:lnTo>
                    <a:pt x="3602101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142859" y="5778718"/>
              <a:ext cx="3602354" cy="59055"/>
            </a:xfrm>
            <a:custGeom>
              <a:avLst/>
              <a:gdLst/>
              <a:ahLst/>
              <a:cxnLst/>
              <a:rect l="l" t="t" r="r" b="b"/>
              <a:pathLst>
                <a:path w="3602355" h="59054">
                  <a:moveTo>
                    <a:pt x="1427276" y="0"/>
                  </a:moveTo>
                  <a:lnTo>
                    <a:pt x="0" y="0"/>
                  </a:lnTo>
                  <a:lnTo>
                    <a:pt x="0" y="59016"/>
                  </a:lnTo>
                  <a:lnTo>
                    <a:pt x="1427276" y="59016"/>
                  </a:lnTo>
                  <a:lnTo>
                    <a:pt x="1427276" y="0"/>
                  </a:lnTo>
                  <a:close/>
                </a:path>
                <a:path w="3602355" h="59054">
                  <a:moveTo>
                    <a:pt x="2711348" y="0"/>
                  </a:moveTo>
                  <a:lnTo>
                    <a:pt x="2709113" y="0"/>
                  </a:lnTo>
                  <a:lnTo>
                    <a:pt x="2709113" y="59016"/>
                  </a:lnTo>
                  <a:lnTo>
                    <a:pt x="2711348" y="59016"/>
                  </a:lnTo>
                  <a:lnTo>
                    <a:pt x="2711348" y="0"/>
                  </a:lnTo>
                  <a:close/>
                </a:path>
                <a:path w="3602355" h="59054">
                  <a:moveTo>
                    <a:pt x="3602101" y="0"/>
                  </a:moveTo>
                  <a:lnTo>
                    <a:pt x="2806877" y="0"/>
                  </a:lnTo>
                  <a:lnTo>
                    <a:pt x="2806877" y="59016"/>
                  </a:lnTo>
                  <a:lnTo>
                    <a:pt x="3602101" y="59016"/>
                  </a:lnTo>
                  <a:lnTo>
                    <a:pt x="3602101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142870" y="4851325"/>
              <a:ext cx="3602354" cy="986790"/>
            </a:xfrm>
            <a:custGeom>
              <a:avLst/>
              <a:gdLst/>
              <a:ahLst/>
              <a:cxnLst/>
              <a:rect l="l" t="t" r="r" b="b"/>
              <a:pathLst>
                <a:path w="3602355" h="986789">
                  <a:moveTo>
                    <a:pt x="0" y="986403"/>
                  </a:moveTo>
                  <a:lnTo>
                    <a:pt x="3602090" y="986403"/>
                  </a:lnTo>
                  <a:lnTo>
                    <a:pt x="3602090" y="0"/>
                  </a:lnTo>
                  <a:lnTo>
                    <a:pt x="0" y="0"/>
                  </a:lnTo>
                  <a:lnTo>
                    <a:pt x="0" y="986403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4135697" y="4109146"/>
              <a:ext cx="3609340" cy="887730"/>
            </a:xfrm>
            <a:custGeom>
              <a:avLst/>
              <a:gdLst/>
              <a:ahLst/>
              <a:cxnLst/>
              <a:rect l="l" t="t" r="r" b="b"/>
              <a:pathLst>
                <a:path w="3609340" h="887729">
                  <a:moveTo>
                    <a:pt x="3609263" y="0"/>
                  </a:moveTo>
                  <a:lnTo>
                    <a:pt x="0" y="0"/>
                  </a:lnTo>
                  <a:lnTo>
                    <a:pt x="0" y="887606"/>
                  </a:lnTo>
                  <a:lnTo>
                    <a:pt x="3609263" y="887606"/>
                  </a:lnTo>
                  <a:lnTo>
                    <a:pt x="36092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180579" y="4109151"/>
              <a:ext cx="3559810" cy="887730"/>
            </a:xfrm>
            <a:custGeom>
              <a:avLst/>
              <a:gdLst/>
              <a:ahLst/>
              <a:cxnLst/>
              <a:rect l="l" t="t" r="r" b="b"/>
              <a:pathLst>
                <a:path w="3559809" h="887729">
                  <a:moveTo>
                    <a:pt x="2616" y="0"/>
                  </a:moveTo>
                  <a:lnTo>
                    <a:pt x="0" y="0"/>
                  </a:lnTo>
                  <a:lnTo>
                    <a:pt x="0" y="887603"/>
                  </a:lnTo>
                  <a:lnTo>
                    <a:pt x="2616" y="887603"/>
                  </a:lnTo>
                  <a:lnTo>
                    <a:pt x="2616" y="0"/>
                  </a:lnTo>
                  <a:close/>
                </a:path>
                <a:path w="3559809" h="887729">
                  <a:moveTo>
                    <a:pt x="76720" y="0"/>
                  </a:moveTo>
                  <a:lnTo>
                    <a:pt x="74104" y="0"/>
                  </a:lnTo>
                  <a:lnTo>
                    <a:pt x="74104" y="887603"/>
                  </a:lnTo>
                  <a:lnTo>
                    <a:pt x="76720" y="887603"/>
                  </a:lnTo>
                  <a:lnTo>
                    <a:pt x="76720" y="0"/>
                  </a:lnTo>
                  <a:close/>
                </a:path>
                <a:path w="3559809" h="887729">
                  <a:moveTo>
                    <a:pt x="150825" y="0"/>
                  </a:moveTo>
                  <a:lnTo>
                    <a:pt x="148209" y="0"/>
                  </a:lnTo>
                  <a:lnTo>
                    <a:pt x="148209" y="887603"/>
                  </a:lnTo>
                  <a:lnTo>
                    <a:pt x="150825" y="887603"/>
                  </a:lnTo>
                  <a:lnTo>
                    <a:pt x="150825" y="0"/>
                  </a:lnTo>
                  <a:close/>
                </a:path>
                <a:path w="3559809" h="887729">
                  <a:moveTo>
                    <a:pt x="224929" y="0"/>
                  </a:moveTo>
                  <a:lnTo>
                    <a:pt x="222313" y="0"/>
                  </a:lnTo>
                  <a:lnTo>
                    <a:pt x="222313" y="887603"/>
                  </a:lnTo>
                  <a:lnTo>
                    <a:pt x="224929" y="887603"/>
                  </a:lnTo>
                  <a:lnTo>
                    <a:pt x="224929" y="0"/>
                  </a:lnTo>
                  <a:close/>
                </a:path>
                <a:path w="3559809" h="887729">
                  <a:moveTo>
                    <a:pt x="299034" y="0"/>
                  </a:moveTo>
                  <a:lnTo>
                    <a:pt x="296418" y="0"/>
                  </a:lnTo>
                  <a:lnTo>
                    <a:pt x="296418" y="887603"/>
                  </a:lnTo>
                  <a:lnTo>
                    <a:pt x="299034" y="887603"/>
                  </a:lnTo>
                  <a:lnTo>
                    <a:pt x="299034" y="0"/>
                  </a:lnTo>
                  <a:close/>
                </a:path>
                <a:path w="3559809" h="887729">
                  <a:moveTo>
                    <a:pt x="373138" y="0"/>
                  </a:moveTo>
                  <a:lnTo>
                    <a:pt x="370522" y="0"/>
                  </a:lnTo>
                  <a:lnTo>
                    <a:pt x="370522" y="887603"/>
                  </a:lnTo>
                  <a:lnTo>
                    <a:pt x="373138" y="887603"/>
                  </a:lnTo>
                  <a:lnTo>
                    <a:pt x="373138" y="0"/>
                  </a:lnTo>
                  <a:close/>
                </a:path>
                <a:path w="3559809" h="887729">
                  <a:moveTo>
                    <a:pt x="447243" y="0"/>
                  </a:moveTo>
                  <a:lnTo>
                    <a:pt x="444614" y="0"/>
                  </a:lnTo>
                  <a:lnTo>
                    <a:pt x="444614" y="887603"/>
                  </a:lnTo>
                  <a:lnTo>
                    <a:pt x="447243" y="887603"/>
                  </a:lnTo>
                  <a:lnTo>
                    <a:pt x="447243" y="0"/>
                  </a:lnTo>
                  <a:close/>
                </a:path>
                <a:path w="3559809" h="887729">
                  <a:moveTo>
                    <a:pt x="521347" y="0"/>
                  </a:moveTo>
                  <a:lnTo>
                    <a:pt x="518718" y="0"/>
                  </a:lnTo>
                  <a:lnTo>
                    <a:pt x="518718" y="887603"/>
                  </a:lnTo>
                  <a:lnTo>
                    <a:pt x="521347" y="887603"/>
                  </a:lnTo>
                  <a:lnTo>
                    <a:pt x="521347" y="0"/>
                  </a:lnTo>
                  <a:close/>
                </a:path>
                <a:path w="3559809" h="887729">
                  <a:moveTo>
                    <a:pt x="595452" y="748068"/>
                  </a:moveTo>
                  <a:lnTo>
                    <a:pt x="592836" y="748068"/>
                  </a:lnTo>
                  <a:lnTo>
                    <a:pt x="592836" y="887603"/>
                  </a:lnTo>
                  <a:lnTo>
                    <a:pt x="595452" y="887603"/>
                  </a:lnTo>
                  <a:lnTo>
                    <a:pt x="595452" y="748068"/>
                  </a:lnTo>
                  <a:close/>
                </a:path>
                <a:path w="3559809" h="887729">
                  <a:moveTo>
                    <a:pt x="595452" y="0"/>
                  </a:moveTo>
                  <a:lnTo>
                    <a:pt x="592836" y="0"/>
                  </a:lnTo>
                  <a:lnTo>
                    <a:pt x="592836" y="451421"/>
                  </a:lnTo>
                  <a:lnTo>
                    <a:pt x="595452" y="451421"/>
                  </a:lnTo>
                  <a:lnTo>
                    <a:pt x="595452" y="0"/>
                  </a:lnTo>
                  <a:close/>
                </a:path>
                <a:path w="3559809" h="887729">
                  <a:moveTo>
                    <a:pt x="669556" y="748068"/>
                  </a:moveTo>
                  <a:lnTo>
                    <a:pt x="666927" y="748068"/>
                  </a:lnTo>
                  <a:lnTo>
                    <a:pt x="666927" y="887603"/>
                  </a:lnTo>
                  <a:lnTo>
                    <a:pt x="669556" y="887603"/>
                  </a:lnTo>
                  <a:lnTo>
                    <a:pt x="669556" y="748068"/>
                  </a:lnTo>
                  <a:close/>
                </a:path>
                <a:path w="3559809" h="887729">
                  <a:moveTo>
                    <a:pt x="669556" y="0"/>
                  </a:moveTo>
                  <a:lnTo>
                    <a:pt x="666927" y="0"/>
                  </a:lnTo>
                  <a:lnTo>
                    <a:pt x="666927" y="451421"/>
                  </a:lnTo>
                  <a:lnTo>
                    <a:pt x="669556" y="451421"/>
                  </a:lnTo>
                  <a:lnTo>
                    <a:pt x="669556" y="0"/>
                  </a:lnTo>
                  <a:close/>
                </a:path>
                <a:path w="3559809" h="887729">
                  <a:moveTo>
                    <a:pt x="743648" y="748068"/>
                  </a:moveTo>
                  <a:lnTo>
                    <a:pt x="741032" y="748068"/>
                  </a:lnTo>
                  <a:lnTo>
                    <a:pt x="741032" y="887603"/>
                  </a:lnTo>
                  <a:lnTo>
                    <a:pt x="743648" y="887603"/>
                  </a:lnTo>
                  <a:lnTo>
                    <a:pt x="743648" y="748068"/>
                  </a:lnTo>
                  <a:close/>
                </a:path>
                <a:path w="3559809" h="887729">
                  <a:moveTo>
                    <a:pt x="743648" y="0"/>
                  </a:moveTo>
                  <a:lnTo>
                    <a:pt x="741032" y="0"/>
                  </a:lnTo>
                  <a:lnTo>
                    <a:pt x="741032" y="451421"/>
                  </a:lnTo>
                  <a:lnTo>
                    <a:pt x="743648" y="451421"/>
                  </a:lnTo>
                  <a:lnTo>
                    <a:pt x="743648" y="0"/>
                  </a:lnTo>
                  <a:close/>
                </a:path>
                <a:path w="3559809" h="887729">
                  <a:moveTo>
                    <a:pt x="817753" y="748068"/>
                  </a:moveTo>
                  <a:lnTo>
                    <a:pt x="815136" y="748068"/>
                  </a:lnTo>
                  <a:lnTo>
                    <a:pt x="815136" y="887603"/>
                  </a:lnTo>
                  <a:lnTo>
                    <a:pt x="817753" y="887603"/>
                  </a:lnTo>
                  <a:lnTo>
                    <a:pt x="817753" y="748068"/>
                  </a:lnTo>
                  <a:close/>
                </a:path>
                <a:path w="3559809" h="887729">
                  <a:moveTo>
                    <a:pt x="817753" y="0"/>
                  </a:moveTo>
                  <a:lnTo>
                    <a:pt x="815136" y="0"/>
                  </a:lnTo>
                  <a:lnTo>
                    <a:pt x="815136" y="451421"/>
                  </a:lnTo>
                  <a:lnTo>
                    <a:pt x="817753" y="451421"/>
                  </a:lnTo>
                  <a:lnTo>
                    <a:pt x="817753" y="0"/>
                  </a:lnTo>
                  <a:close/>
                </a:path>
                <a:path w="3559809" h="887729">
                  <a:moveTo>
                    <a:pt x="891857" y="0"/>
                  </a:moveTo>
                  <a:lnTo>
                    <a:pt x="889241" y="0"/>
                  </a:lnTo>
                  <a:lnTo>
                    <a:pt x="889241" y="887603"/>
                  </a:lnTo>
                  <a:lnTo>
                    <a:pt x="891857" y="887603"/>
                  </a:lnTo>
                  <a:lnTo>
                    <a:pt x="891857" y="0"/>
                  </a:lnTo>
                  <a:close/>
                </a:path>
                <a:path w="3559809" h="887729">
                  <a:moveTo>
                    <a:pt x="965962" y="0"/>
                  </a:moveTo>
                  <a:lnTo>
                    <a:pt x="963345" y="0"/>
                  </a:lnTo>
                  <a:lnTo>
                    <a:pt x="963345" y="887603"/>
                  </a:lnTo>
                  <a:lnTo>
                    <a:pt x="965962" y="887603"/>
                  </a:lnTo>
                  <a:lnTo>
                    <a:pt x="965962" y="0"/>
                  </a:lnTo>
                  <a:close/>
                </a:path>
                <a:path w="3559809" h="887729">
                  <a:moveTo>
                    <a:pt x="1040066" y="744778"/>
                  </a:moveTo>
                  <a:lnTo>
                    <a:pt x="1037450" y="744778"/>
                  </a:lnTo>
                  <a:lnTo>
                    <a:pt x="1037450" y="887603"/>
                  </a:lnTo>
                  <a:lnTo>
                    <a:pt x="1040066" y="887603"/>
                  </a:lnTo>
                  <a:lnTo>
                    <a:pt x="1040066" y="744778"/>
                  </a:lnTo>
                  <a:close/>
                </a:path>
                <a:path w="3559809" h="887729">
                  <a:moveTo>
                    <a:pt x="1040066" y="0"/>
                  </a:moveTo>
                  <a:lnTo>
                    <a:pt x="1037450" y="0"/>
                  </a:lnTo>
                  <a:lnTo>
                    <a:pt x="1037450" y="448132"/>
                  </a:lnTo>
                  <a:lnTo>
                    <a:pt x="1040066" y="448132"/>
                  </a:lnTo>
                  <a:lnTo>
                    <a:pt x="1040066" y="0"/>
                  </a:lnTo>
                  <a:close/>
                </a:path>
                <a:path w="3559809" h="887729">
                  <a:moveTo>
                    <a:pt x="1114171" y="744778"/>
                  </a:moveTo>
                  <a:lnTo>
                    <a:pt x="1111554" y="744778"/>
                  </a:lnTo>
                  <a:lnTo>
                    <a:pt x="1111554" y="887603"/>
                  </a:lnTo>
                  <a:lnTo>
                    <a:pt x="1114171" y="887603"/>
                  </a:lnTo>
                  <a:lnTo>
                    <a:pt x="1114171" y="744778"/>
                  </a:lnTo>
                  <a:close/>
                </a:path>
                <a:path w="3559809" h="887729">
                  <a:moveTo>
                    <a:pt x="1114171" y="0"/>
                  </a:moveTo>
                  <a:lnTo>
                    <a:pt x="1111554" y="0"/>
                  </a:lnTo>
                  <a:lnTo>
                    <a:pt x="1111554" y="448132"/>
                  </a:lnTo>
                  <a:lnTo>
                    <a:pt x="1114171" y="448132"/>
                  </a:lnTo>
                  <a:lnTo>
                    <a:pt x="1114171" y="0"/>
                  </a:lnTo>
                  <a:close/>
                </a:path>
                <a:path w="3559809" h="887729">
                  <a:moveTo>
                    <a:pt x="1188275" y="744778"/>
                  </a:moveTo>
                  <a:lnTo>
                    <a:pt x="1185659" y="744778"/>
                  </a:lnTo>
                  <a:lnTo>
                    <a:pt x="1185659" y="887603"/>
                  </a:lnTo>
                  <a:lnTo>
                    <a:pt x="1188275" y="887603"/>
                  </a:lnTo>
                  <a:lnTo>
                    <a:pt x="1188275" y="744778"/>
                  </a:lnTo>
                  <a:close/>
                </a:path>
                <a:path w="3559809" h="887729">
                  <a:moveTo>
                    <a:pt x="1188275" y="0"/>
                  </a:moveTo>
                  <a:lnTo>
                    <a:pt x="1185659" y="0"/>
                  </a:lnTo>
                  <a:lnTo>
                    <a:pt x="1185659" y="448132"/>
                  </a:lnTo>
                  <a:lnTo>
                    <a:pt x="1188275" y="448132"/>
                  </a:lnTo>
                  <a:lnTo>
                    <a:pt x="1188275" y="0"/>
                  </a:lnTo>
                  <a:close/>
                </a:path>
                <a:path w="3559809" h="887729">
                  <a:moveTo>
                    <a:pt x="1262380" y="744778"/>
                  </a:moveTo>
                  <a:lnTo>
                    <a:pt x="1259763" y="744778"/>
                  </a:lnTo>
                  <a:lnTo>
                    <a:pt x="1259763" y="887603"/>
                  </a:lnTo>
                  <a:lnTo>
                    <a:pt x="1262380" y="887603"/>
                  </a:lnTo>
                  <a:lnTo>
                    <a:pt x="1262380" y="744778"/>
                  </a:lnTo>
                  <a:close/>
                </a:path>
                <a:path w="3559809" h="887729">
                  <a:moveTo>
                    <a:pt x="1262380" y="0"/>
                  </a:moveTo>
                  <a:lnTo>
                    <a:pt x="1259763" y="0"/>
                  </a:lnTo>
                  <a:lnTo>
                    <a:pt x="1259763" y="448132"/>
                  </a:lnTo>
                  <a:lnTo>
                    <a:pt x="1262380" y="448132"/>
                  </a:lnTo>
                  <a:lnTo>
                    <a:pt x="1262380" y="0"/>
                  </a:lnTo>
                  <a:close/>
                </a:path>
                <a:path w="3559809" h="887729">
                  <a:moveTo>
                    <a:pt x="1336484" y="0"/>
                  </a:moveTo>
                  <a:lnTo>
                    <a:pt x="1333868" y="0"/>
                  </a:lnTo>
                  <a:lnTo>
                    <a:pt x="1333868" y="887603"/>
                  </a:lnTo>
                  <a:lnTo>
                    <a:pt x="1336484" y="887603"/>
                  </a:lnTo>
                  <a:lnTo>
                    <a:pt x="1336484" y="0"/>
                  </a:lnTo>
                  <a:close/>
                </a:path>
                <a:path w="3559809" h="887729">
                  <a:moveTo>
                    <a:pt x="1410589" y="721106"/>
                  </a:moveTo>
                  <a:lnTo>
                    <a:pt x="1407972" y="721106"/>
                  </a:lnTo>
                  <a:lnTo>
                    <a:pt x="1407972" y="724293"/>
                  </a:lnTo>
                  <a:lnTo>
                    <a:pt x="1410589" y="724293"/>
                  </a:lnTo>
                  <a:lnTo>
                    <a:pt x="1410589" y="721106"/>
                  </a:lnTo>
                  <a:close/>
                </a:path>
                <a:path w="3559809" h="887729">
                  <a:moveTo>
                    <a:pt x="1410589" y="0"/>
                  </a:moveTo>
                  <a:lnTo>
                    <a:pt x="1407972" y="0"/>
                  </a:lnTo>
                  <a:lnTo>
                    <a:pt x="1407972" y="442315"/>
                  </a:lnTo>
                  <a:lnTo>
                    <a:pt x="1410589" y="442315"/>
                  </a:lnTo>
                  <a:lnTo>
                    <a:pt x="1410589" y="0"/>
                  </a:lnTo>
                  <a:close/>
                </a:path>
                <a:path w="3559809" h="887729">
                  <a:moveTo>
                    <a:pt x="1484693" y="721106"/>
                  </a:moveTo>
                  <a:lnTo>
                    <a:pt x="1482077" y="721106"/>
                  </a:lnTo>
                  <a:lnTo>
                    <a:pt x="1482077" y="724293"/>
                  </a:lnTo>
                  <a:lnTo>
                    <a:pt x="1484693" y="724293"/>
                  </a:lnTo>
                  <a:lnTo>
                    <a:pt x="1484693" y="721106"/>
                  </a:lnTo>
                  <a:close/>
                </a:path>
                <a:path w="3559809" h="887729">
                  <a:moveTo>
                    <a:pt x="1484693" y="0"/>
                  </a:moveTo>
                  <a:lnTo>
                    <a:pt x="1482077" y="0"/>
                  </a:lnTo>
                  <a:lnTo>
                    <a:pt x="1482077" y="442315"/>
                  </a:lnTo>
                  <a:lnTo>
                    <a:pt x="1484693" y="442315"/>
                  </a:lnTo>
                  <a:lnTo>
                    <a:pt x="1484693" y="0"/>
                  </a:lnTo>
                  <a:close/>
                </a:path>
                <a:path w="3559809" h="887729">
                  <a:moveTo>
                    <a:pt x="1558798" y="723480"/>
                  </a:moveTo>
                  <a:lnTo>
                    <a:pt x="1556181" y="723480"/>
                  </a:lnTo>
                  <a:lnTo>
                    <a:pt x="1556181" y="730211"/>
                  </a:lnTo>
                  <a:lnTo>
                    <a:pt x="1558798" y="730211"/>
                  </a:lnTo>
                  <a:lnTo>
                    <a:pt x="1558798" y="723480"/>
                  </a:lnTo>
                  <a:close/>
                </a:path>
                <a:path w="3559809" h="887729">
                  <a:moveTo>
                    <a:pt x="1558798" y="0"/>
                  </a:moveTo>
                  <a:lnTo>
                    <a:pt x="1556181" y="0"/>
                  </a:lnTo>
                  <a:lnTo>
                    <a:pt x="1556181" y="442302"/>
                  </a:lnTo>
                  <a:lnTo>
                    <a:pt x="1558798" y="442302"/>
                  </a:lnTo>
                  <a:lnTo>
                    <a:pt x="1558798" y="0"/>
                  </a:lnTo>
                  <a:close/>
                </a:path>
                <a:path w="3559809" h="887729">
                  <a:moveTo>
                    <a:pt x="1632889" y="723480"/>
                  </a:moveTo>
                  <a:lnTo>
                    <a:pt x="1630273" y="723480"/>
                  </a:lnTo>
                  <a:lnTo>
                    <a:pt x="1630273" y="730211"/>
                  </a:lnTo>
                  <a:lnTo>
                    <a:pt x="1632889" y="730211"/>
                  </a:lnTo>
                  <a:lnTo>
                    <a:pt x="1632889" y="723480"/>
                  </a:lnTo>
                  <a:close/>
                </a:path>
                <a:path w="3559809" h="887729">
                  <a:moveTo>
                    <a:pt x="1632889" y="0"/>
                  </a:moveTo>
                  <a:lnTo>
                    <a:pt x="1630273" y="0"/>
                  </a:lnTo>
                  <a:lnTo>
                    <a:pt x="1630273" y="442302"/>
                  </a:lnTo>
                  <a:lnTo>
                    <a:pt x="1632889" y="442302"/>
                  </a:lnTo>
                  <a:lnTo>
                    <a:pt x="1632889" y="0"/>
                  </a:lnTo>
                  <a:close/>
                </a:path>
                <a:path w="3559809" h="887729">
                  <a:moveTo>
                    <a:pt x="1707007" y="723480"/>
                  </a:moveTo>
                  <a:lnTo>
                    <a:pt x="1704378" y="723480"/>
                  </a:lnTo>
                  <a:lnTo>
                    <a:pt x="1704378" y="730211"/>
                  </a:lnTo>
                  <a:lnTo>
                    <a:pt x="1707007" y="730211"/>
                  </a:lnTo>
                  <a:lnTo>
                    <a:pt x="1707007" y="723480"/>
                  </a:lnTo>
                  <a:close/>
                </a:path>
                <a:path w="3559809" h="887729">
                  <a:moveTo>
                    <a:pt x="1707007" y="0"/>
                  </a:moveTo>
                  <a:lnTo>
                    <a:pt x="1704378" y="0"/>
                  </a:lnTo>
                  <a:lnTo>
                    <a:pt x="1704378" y="442302"/>
                  </a:lnTo>
                  <a:lnTo>
                    <a:pt x="1707007" y="442302"/>
                  </a:lnTo>
                  <a:lnTo>
                    <a:pt x="1707007" y="0"/>
                  </a:lnTo>
                  <a:close/>
                </a:path>
                <a:path w="3559809" h="887729">
                  <a:moveTo>
                    <a:pt x="1781111" y="723480"/>
                  </a:moveTo>
                  <a:lnTo>
                    <a:pt x="1778495" y="723480"/>
                  </a:lnTo>
                  <a:lnTo>
                    <a:pt x="1778495" y="730211"/>
                  </a:lnTo>
                  <a:lnTo>
                    <a:pt x="1781111" y="730211"/>
                  </a:lnTo>
                  <a:lnTo>
                    <a:pt x="1781111" y="723480"/>
                  </a:lnTo>
                  <a:close/>
                </a:path>
                <a:path w="3559809" h="887729">
                  <a:moveTo>
                    <a:pt x="1781111" y="0"/>
                  </a:moveTo>
                  <a:lnTo>
                    <a:pt x="1778495" y="0"/>
                  </a:lnTo>
                  <a:lnTo>
                    <a:pt x="1778495" y="442302"/>
                  </a:lnTo>
                  <a:lnTo>
                    <a:pt x="1781111" y="442302"/>
                  </a:lnTo>
                  <a:lnTo>
                    <a:pt x="1781111" y="0"/>
                  </a:lnTo>
                  <a:close/>
                </a:path>
                <a:path w="3559809" h="887729">
                  <a:moveTo>
                    <a:pt x="1855203" y="723480"/>
                  </a:moveTo>
                  <a:lnTo>
                    <a:pt x="1852587" y="723480"/>
                  </a:lnTo>
                  <a:lnTo>
                    <a:pt x="1852587" y="730211"/>
                  </a:lnTo>
                  <a:lnTo>
                    <a:pt x="1855203" y="730211"/>
                  </a:lnTo>
                  <a:lnTo>
                    <a:pt x="1855203" y="723480"/>
                  </a:lnTo>
                  <a:close/>
                </a:path>
                <a:path w="3559809" h="887729">
                  <a:moveTo>
                    <a:pt x="1855203" y="0"/>
                  </a:moveTo>
                  <a:lnTo>
                    <a:pt x="1852587" y="0"/>
                  </a:lnTo>
                  <a:lnTo>
                    <a:pt x="1852587" y="442302"/>
                  </a:lnTo>
                  <a:lnTo>
                    <a:pt x="1855203" y="442302"/>
                  </a:lnTo>
                  <a:lnTo>
                    <a:pt x="1855203" y="0"/>
                  </a:lnTo>
                  <a:close/>
                </a:path>
                <a:path w="3559809" h="887729">
                  <a:moveTo>
                    <a:pt x="1929307" y="723480"/>
                  </a:moveTo>
                  <a:lnTo>
                    <a:pt x="1926691" y="723480"/>
                  </a:lnTo>
                  <a:lnTo>
                    <a:pt x="1926691" y="730211"/>
                  </a:lnTo>
                  <a:lnTo>
                    <a:pt x="1929307" y="730211"/>
                  </a:lnTo>
                  <a:lnTo>
                    <a:pt x="1929307" y="723480"/>
                  </a:lnTo>
                  <a:close/>
                </a:path>
                <a:path w="3559809" h="887729">
                  <a:moveTo>
                    <a:pt x="1929307" y="0"/>
                  </a:moveTo>
                  <a:lnTo>
                    <a:pt x="1926691" y="0"/>
                  </a:lnTo>
                  <a:lnTo>
                    <a:pt x="1926691" y="442302"/>
                  </a:lnTo>
                  <a:lnTo>
                    <a:pt x="1929307" y="442302"/>
                  </a:lnTo>
                  <a:lnTo>
                    <a:pt x="1929307" y="0"/>
                  </a:lnTo>
                  <a:close/>
                </a:path>
                <a:path w="3559809" h="887729">
                  <a:moveTo>
                    <a:pt x="2003412" y="723480"/>
                  </a:moveTo>
                  <a:lnTo>
                    <a:pt x="2000796" y="723480"/>
                  </a:lnTo>
                  <a:lnTo>
                    <a:pt x="2000796" y="730211"/>
                  </a:lnTo>
                  <a:lnTo>
                    <a:pt x="2003412" y="730211"/>
                  </a:lnTo>
                  <a:lnTo>
                    <a:pt x="2003412" y="723480"/>
                  </a:lnTo>
                  <a:close/>
                </a:path>
                <a:path w="3559809" h="887729">
                  <a:moveTo>
                    <a:pt x="2003412" y="0"/>
                  </a:moveTo>
                  <a:lnTo>
                    <a:pt x="2000796" y="0"/>
                  </a:lnTo>
                  <a:lnTo>
                    <a:pt x="2000796" y="442302"/>
                  </a:lnTo>
                  <a:lnTo>
                    <a:pt x="2003412" y="442302"/>
                  </a:lnTo>
                  <a:lnTo>
                    <a:pt x="2003412" y="0"/>
                  </a:lnTo>
                  <a:close/>
                </a:path>
                <a:path w="3559809" h="887729">
                  <a:moveTo>
                    <a:pt x="2077516" y="723480"/>
                  </a:moveTo>
                  <a:lnTo>
                    <a:pt x="2074900" y="723480"/>
                  </a:lnTo>
                  <a:lnTo>
                    <a:pt x="2074900" y="730211"/>
                  </a:lnTo>
                  <a:lnTo>
                    <a:pt x="2077516" y="730211"/>
                  </a:lnTo>
                  <a:lnTo>
                    <a:pt x="2077516" y="723480"/>
                  </a:lnTo>
                  <a:close/>
                </a:path>
                <a:path w="3559809" h="887729">
                  <a:moveTo>
                    <a:pt x="2077516" y="0"/>
                  </a:moveTo>
                  <a:lnTo>
                    <a:pt x="2074900" y="0"/>
                  </a:lnTo>
                  <a:lnTo>
                    <a:pt x="2074900" y="442302"/>
                  </a:lnTo>
                  <a:lnTo>
                    <a:pt x="2077516" y="442302"/>
                  </a:lnTo>
                  <a:lnTo>
                    <a:pt x="2077516" y="0"/>
                  </a:lnTo>
                  <a:close/>
                </a:path>
                <a:path w="3559809" h="887729">
                  <a:moveTo>
                    <a:pt x="2151621" y="723480"/>
                  </a:moveTo>
                  <a:lnTo>
                    <a:pt x="2149005" y="723480"/>
                  </a:lnTo>
                  <a:lnTo>
                    <a:pt x="2149005" y="730211"/>
                  </a:lnTo>
                  <a:lnTo>
                    <a:pt x="2151621" y="730211"/>
                  </a:lnTo>
                  <a:lnTo>
                    <a:pt x="2151621" y="723480"/>
                  </a:lnTo>
                  <a:close/>
                </a:path>
                <a:path w="3559809" h="887729">
                  <a:moveTo>
                    <a:pt x="2151621" y="0"/>
                  </a:moveTo>
                  <a:lnTo>
                    <a:pt x="2149005" y="0"/>
                  </a:lnTo>
                  <a:lnTo>
                    <a:pt x="2149005" y="442302"/>
                  </a:lnTo>
                  <a:lnTo>
                    <a:pt x="2151621" y="442302"/>
                  </a:lnTo>
                  <a:lnTo>
                    <a:pt x="2151621" y="0"/>
                  </a:lnTo>
                  <a:close/>
                </a:path>
                <a:path w="3559809" h="887729">
                  <a:moveTo>
                    <a:pt x="2225725" y="723480"/>
                  </a:moveTo>
                  <a:lnTo>
                    <a:pt x="2223109" y="723480"/>
                  </a:lnTo>
                  <a:lnTo>
                    <a:pt x="2223109" y="730211"/>
                  </a:lnTo>
                  <a:lnTo>
                    <a:pt x="2225725" y="730211"/>
                  </a:lnTo>
                  <a:lnTo>
                    <a:pt x="2225725" y="723480"/>
                  </a:lnTo>
                  <a:close/>
                </a:path>
                <a:path w="3559809" h="887729">
                  <a:moveTo>
                    <a:pt x="2225725" y="0"/>
                  </a:moveTo>
                  <a:lnTo>
                    <a:pt x="2223109" y="0"/>
                  </a:lnTo>
                  <a:lnTo>
                    <a:pt x="2223109" y="442302"/>
                  </a:lnTo>
                  <a:lnTo>
                    <a:pt x="2225725" y="442302"/>
                  </a:lnTo>
                  <a:lnTo>
                    <a:pt x="2225725" y="0"/>
                  </a:lnTo>
                  <a:close/>
                </a:path>
                <a:path w="3559809" h="887729">
                  <a:moveTo>
                    <a:pt x="2299830" y="723480"/>
                  </a:moveTo>
                  <a:lnTo>
                    <a:pt x="2297214" y="723480"/>
                  </a:lnTo>
                  <a:lnTo>
                    <a:pt x="2297214" y="730211"/>
                  </a:lnTo>
                  <a:lnTo>
                    <a:pt x="2299830" y="730211"/>
                  </a:lnTo>
                  <a:lnTo>
                    <a:pt x="2299830" y="723480"/>
                  </a:lnTo>
                  <a:close/>
                </a:path>
                <a:path w="3559809" h="887729">
                  <a:moveTo>
                    <a:pt x="2299830" y="0"/>
                  </a:moveTo>
                  <a:lnTo>
                    <a:pt x="2297214" y="0"/>
                  </a:lnTo>
                  <a:lnTo>
                    <a:pt x="2297214" y="442302"/>
                  </a:lnTo>
                  <a:lnTo>
                    <a:pt x="2299830" y="442302"/>
                  </a:lnTo>
                  <a:lnTo>
                    <a:pt x="2299830" y="0"/>
                  </a:lnTo>
                  <a:close/>
                </a:path>
                <a:path w="3559809" h="887729">
                  <a:moveTo>
                    <a:pt x="2373934" y="723480"/>
                  </a:moveTo>
                  <a:lnTo>
                    <a:pt x="2371318" y="723480"/>
                  </a:lnTo>
                  <a:lnTo>
                    <a:pt x="2371318" y="730211"/>
                  </a:lnTo>
                  <a:lnTo>
                    <a:pt x="2373934" y="730211"/>
                  </a:lnTo>
                  <a:lnTo>
                    <a:pt x="2373934" y="723480"/>
                  </a:lnTo>
                  <a:close/>
                </a:path>
                <a:path w="3559809" h="887729">
                  <a:moveTo>
                    <a:pt x="2373934" y="0"/>
                  </a:moveTo>
                  <a:lnTo>
                    <a:pt x="2371318" y="0"/>
                  </a:lnTo>
                  <a:lnTo>
                    <a:pt x="2371318" y="442302"/>
                  </a:lnTo>
                  <a:lnTo>
                    <a:pt x="2373934" y="442302"/>
                  </a:lnTo>
                  <a:lnTo>
                    <a:pt x="2373934" y="0"/>
                  </a:lnTo>
                  <a:close/>
                </a:path>
                <a:path w="3559809" h="887729">
                  <a:moveTo>
                    <a:pt x="2448039" y="723480"/>
                  </a:moveTo>
                  <a:lnTo>
                    <a:pt x="2445423" y="723480"/>
                  </a:lnTo>
                  <a:lnTo>
                    <a:pt x="2445423" y="730211"/>
                  </a:lnTo>
                  <a:lnTo>
                    <a:pt x="2448039" y="730211"/>
                  </a:lnTo>
                  <a:lnTo>
                    <a:pt x="2448039" y="723480"/>
                  </a:lnTo>
                  <a:close/>
                </a:path>
                <a:path w="3559809" h="887729">
                  <a:moveTo>
                    <a:pt x="2448039" y="0"/>
                  </a:moveTo>
                  <a:lnTo>
                    <a:pt x="2445423" y="0"/>
                  </a:lnTo>
                  <a:lnTo>
                    <a:pt x="2445423" y="442302"/>
                  </a:lnTo>
                  <a:lnTo>
                    <a:pt x="2448039" y="442302"/>
                  </a:lnTo>
                  <a:lnTo>
                    <a:pt x="2448039" y="0"/>
                  </a:lnTo>
                  <a:close/>
                </a:path>
                <a:path w="3559809" h="887729">
                  <a:moveTo>
                    <a:pt x="2596248" y="723480"/>
                  </a:moveTo>
                  <a:lnTo>
                    <a:pt x="2593632" y="723480"/>
                  </a:lnTo>
                  <a:lnTo>
                    <a:pt x="2593632" y="730211"/>
                  </a:lnTo>
                  <a:lnTo>
                    <a:pt x="2596248" y="730211"/>
                  </a:lnTo>
                  <a:lnTo>
                    <a:pt x="2596248" y="723480"/>
                  </a:lnTo>
                  <a:close/>
                </a:path>
                <a:path w="3559809" h="887729">
                  <a:moveTo>
                    <a:pt x="2596248" y="0"/>
                  </a:moveTo>
                  <a:lnTo>
                    <a:pt x="2593632" y="0"/>
                  </a:lnTo>
                  <a:lnTo>
                    <a:pt x="2593632" y="442302"/>
                  </a:lnTo>
                  <a:lnTo>
                    <a:pt x="2596248" y="442302"/>
                  </a:lnTo>
                  <a:lnTo>
                    <a:pt x="2596248" y="0"/>
                  </a:lnTo>
                  <a:close/>
                </a:path>
                <a:path w="3559809" h="887729">
                  <a:moveTo>
                    <a:pt x="2670352" y="0"/>
                  </a:moveTo>
                  <a:lnTo>
                    <a:pt x="2667736" y="0"/>
                  </a:lnTo>
                  <a:lnTo>
                    <a:pt x="2667736" y="722007"/>
                  </a:lnTo>
                  <a:lnTo>
                    <a:pt x="2670352" y="722007"/>
                  </a:lnTo>
                  <a:lnTo>
                    <a:pt x="2670352" y="0"/>
                  </a:lnTo>
                  <a:close/>
                </a:path>
                <a:path w="3559809" h="887729">
                  <a:moveTo>
                    <a:pt x="2744457" y="721106"/>
                  </a:moveTo>
                  <a:lnTo>
                    <a:pt x="2741841" y="721106"/>
                  </a:lnTo>
                  <a:lnTo>
                    <a:pt x="2741841" y="724293"/>
                  </a:lnTo>
                  <a:lnTo>
                    <a:pt x="2744457" y="724293"/>
                  </a:lnTo>
                  <a:lnTo>
                    <a:pt x="2744457" y="721106"/>
                  </a:lnTo>
                  <a:close/>
                </a:path>
                <a:path w="3559809" h="887729">
                  <a:moveTo>
                    <a:pt x="2744457" y="0"/>
                  </a:moveTo>
                  <a:lnTo>
                    <a:pt x="2741841" y="0"/>
                  </a:lnTo>
                  <a:lnTo>
                    <a:pt x="2741841" y="442315"/>
                  </a:lnTo>
                  <a:lnTo>
                    <a:pt x="2744457" y="442315"/>
                  </a:lnTo>
                  <a:lnTo>
                    <a:pt x="2744457" y="0"/>
                  </a:lnTo>
                  <a:close/>
                </a:path>
                <a:path w="3559809" h="887729">
                  <a:moveTo>
                    <a:pt x="2818561" y="0"/>
                  </a:moveTo>
                  <a:lnTo>
                    <a:pt x="2815945" y="0"/>
                  </a:lnTo>
                  <a:lnTo>
                    <a:pt x="2815945" y="887603"/>
                  </a:lnTo>
                  <a:lnTo>
                    <a:pt x="2818561" y="887603"/>
                  </a:lnTo>
                  <a:lnTo>
                    <a:pt x="2818561" y="0"/>
                  </a:lnTo>
                  <a:close/>
                </a:path>
                <a:path w="3559809" h="887729">
                  <a:moveTo>
                    <a:pt x="2892653" y="0"/>
                  </a:moveTo>
                  <a:lnTo>
                    <a:pt x="2890037" y="0"/>
                  </a:lnTo>
                  <a:lnTo>
                    <a:pt x="2890037" y="887603"/>
                  </a:lnTo>
                  <a:lnTo>
                    <a:pt x="2892653" y="887603"/>
                  </a:lnTo>
                  <a:lnTo>
                    <a:pt x="2892653" y="0"/>
                  </a:lnTo>
                  <a:close/>
                </a:path>
                <a:path w="3559809" h="887729">
                  <a:moveTo>
                    <a:pt x="3040862" y="0"/>
                  </a:moveTo>
                  <a:lnTo>
                    <a:pt x="3038246" y="0"/>
                  </a:lnTo>
                  <a:lnTo>
                    <a:pt x="3038246" y="887603"/>
                  </a:lnTo>
                  <a:lnTo>
                    <a:pt x="3040862" y="887603"/>
                  </a:lnTo>
                  <a:lnTo>
                    <a:pt x="3040862" y="0"/>
                  </a:lnTo>
                  <a:close/>
                </a:path>
                <a:path w="3559809" h="887729">
                  <a:moveTo>
                    <a:pt x="3114967" y="0"/>
                  </a:moveTo>
                  <a:lnTo>
                    <a:pt x="3112351" y="0"/>
                  </a:lnTo>
                  <a:lnTo>
                    <a:pt x="3112351" y="887603"/>
                  </a:lnTo>
                  <a:lnTo>
                    <a:pt x="3114967" y="887603"/>
                  </a:lnTo>
                  <a:lnTo>
                    <a:pt x="3114967" y="0"/>
                  </a:lnTo>
                  <a:close/>
                </a:path>
                <a:path w="3559809" h="887729">
                  <a:moveTo>
                    <a:pt x="3189071" y="0"/>
                  </a:moveTo>
                  <a:lnTo>
                    <a:pt x="3186455" y="0"/>
                  </a:lnTo>
                  <a:lnTo>
                    <a:pt x="3186455" y="887603"/>
                  </a:lnTo>
                  <a:lnTo>
                    <a:pt x="3189071" y="887603"/>
                  </a:lnTo>
                  <a:lnTo>
                    <a:pt x="3189071" y="0"/>
                  </a:lnTo>
                  <a:close/>
                </a:path>
                <a:path w="3559809" h="887729">
                  <a:moveTo>
                    <a:pt x="3263176" y="0"/>
                  </a:moveTo>
                  <a:lnTo>
                    <a:pt x="3260560" y="0"/>
                  </a:lnTo>
                  <a:lnTo>
                    <a:pt x="3260560" y="887603"/>
                  </a:lnTo>
                  <a:lnTo>
                    <a:pt x="3263176" y="887603"/>
                  </a:lnTo>
                  <a:lnTo>
                    <a:pt x="3263176" y="0"/>
                  </a:lnTo>
                  <a:close/>
                </a:path>
                <a:path w="3559809" h="887729">
                  <a:moveTo>
                    <a:pt x="3337280" y="0"/>
                  </a:moveTo>
                  <a:lnTo>
                    <a:pt x="3334664" y="0"/>
                  </a:lnTo>
                  <a:lnTo>
                    <a:pt x="3334664" y="887603"/>
                  </a:lnTo>
                  <a:lnTo>
                    <a:pt x="3337280" y="887603"/>
                  </a:lnTo>
                  <a:lnTo>
                    <a:pt x="3337280" y="0"/>
                  </a:lnTo>
                  <a:close/>
                </a:path>
                <a:path w="3559809" h="887729">
                  <a:moveTo>
                    <a:pt x="3485489" y="0"/>
                  </a:moveTo>
                  <a:lnTo>
                    <a:pt x="3482873" y="0"/>
                  </a:lnTo>
                  <a:lnTo>
                    <a:pt x="3482873" y="887603"/>
                  </a:lnTo>
                  <a:lnTo>
                    <a:pt x="3485489" y="887603"/>
                  </a:lnTo>
                  <a:lnTo>
                    <a:pt x="3485489" y="0"/>
                  </a:lnTo>
                  <a:close/>
                </a:path>
                <a:path w="3559809" h="887729">
                  <a:moveTo>
                    <a:pt x="3559594" y="0"/>
                  </a:moveTo>
                  <a:lnTo>
                    <a:pt x="3556978" y="0"/>
                  </a:lnTo>
                  <a:lnTo>
                    <a:pt x="3556978" y="887603"/>
                  </a:lnTo>
                  <a:lnTo>
                    <a:pt x="3559594" y="887603"/>
                  </a:lnTo>
                  <a:lnTo>
                    <a:pt x="3559594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255479" y="4109151"/>
              <a:ext cx="1336675" cy="887730"/>
            </a:xfrm>
            <a:custGeom>
              <a:avLst/>
              <a:gdLst/>
              <a:ahLst/>
              <a:cxnLst/>
              <a:rect l="l" t="t" r="r" b="b"/>
              <a:pathLst>
                <a:path w="1336675" h="887729">
                  <a:moveTo>
                    <a:pt x="2616" y="0"/>
                  </a:moveTo>
                  <a:lnTo>
                    <a:pt x="0" y="0"/>
                  </a:lnTo>
                  <a:lnTo>
                    <a:pt x="0" y="442302"/>
                  </a:lnTo>
                  <a:lnTo>
                    <a:pt x="2616" y="442302"/>
                  </a:lnTo>
                  <a:lnTo>
                    <a:pt x="2616" y="0"/>
                  </a:lnTo>
                  <a:close/>
                </a:path>
                <a:path w="1336675" h="887729">
                  <a:moveTo>
                    <a:pt x="447243" y="723480"/>
                  </a:moveTo>
                  <a:lnTo>
                    <a:pt x="444627" y="723480"/>
                  </a:lnTo>
                  <a:lnTo>
                    <a:pt x="444627" y="730211"/>
                  </a:lnTo>
                  <a:lnTo>
                    <a:pt x="447243" y="730211"/>
                  </a:lnTo>
                  <a:lnTo>
                    <a:pt x="447243" y="723480"/>
                  </a:lnTo>
                  <a:close/>
                </a:path>
                <a:path w="1336675" h="887729">
                  <a:moveTo>
                    <a:pt x="447243" y="0"/>
                  </a:moveTo>
                  <a:lnTo>
                    <a:pt x="444627" y="0"/>
                  </a:lnTo>
                  <a:lnTo>
                    <a:pt x="444627" y="442302"/>
                  </a:lnTo>
                  <a:lnTo>
                    <a:pt x="447243" y="442302"/>
                  </a:lnTo>
                  <a:lnTo>
                    <a:pt x="447243" y="0"/>
                  </a:lnTo>
                  <a:close/>
                </a:path>
                <a:path w="1336675" h="887729">
                  <a:moveTo>
                    <a:pt x="891870" y="0"/>
                  </a:moveTo>
                  <a:lnTo>
                    <a:pt x="889241" y="0"/>
                  </a:lnTo>
                  <a:lnTo>
                    <a:pt x="889241" y="887603"/>
                  </a:lnTo>
                  <a:lnTo>
                    <a:pt x="891870" y="887603"/>
                  </a:lnTo>
                  <a:lnTo>
                    <a:pt x="891870" y="0"/>
                  </a:lnTo>
                  <a:close/>
                </a:path>
                <a:path w="1336675" h="887729">
                  <a:moveTo>
                    <a:pt x="1336484" y="0"/>
                  </a:moveTo>
                  <a:lnTo>
                    <a:pt x="1333868" y="0"/>
                  </a:lnTo>
                  <a:lnTo>
                    <a:pt x="1333868" y="887603"/>
                  </a:lnTo>
                  <a:lnTo>
                    <a:pt x="1336484" y="887603"/>
                  </a:lnTo>
                  <a:lnTo>
                    <a:pt x="1336484" y="0"/>
                  </a:lnTo>
                  <a:close/>
                </a:path>
              </a:pathLst>
            </a:custGeom>
            <a:solidFill>
              <a:srgbClr val="8787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4135697" y="4109146"/>
              <a:ext cx="3609340" cy="887730"/>
            </a:xfrm>
            <a:custGeom>
              <a:avLst/>
              <a:gdLst/>
              <a:ahLst/>
              <a:cxnLst/>
              <a:rect l="l" t="t" r="r" b="b"/>
              <a:pathLst>
                <a:path w="3609340" h="887729">
                  <a:moveTo>
                    <a:pt x="0" y="887606"/>
                  </a:moveTo>
                  <a:lnTo>
                    <a:pt x="3609263" y="887606"/>
                  </a:lnTo>
                  <a:lnTo>
                    <a:pt x="3609263" y="0"/>
                  </a:lnTo>
                  <a:lnTo>
                    <a:pt x="0" y="0"/>
                  </a:lnTo>
                  <a:lnTo>
                    <a:pt x="0" y="887606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4135697" y="4055951"/>
              <a:ext cx="3609340" cy="42545"/>
            </a:xfrm>
            <a:custGeom>
              <a:avLst/>
              <a:gdLst/>
              <a:ahLst/>
              <a:cxnLst/>
              <a:rect l="l" t="t" r="r" b="b"/>
              <a:pathLst>
                <a:path w="3609340" h="42545">
                  <a:moveTo>
                    <a:pt x="3609263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3609263" y="42430"/>
                  </a:lnTo>
                  <a:lnTo>
                    <a:pt x="3609263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4135697" y="4055951"/>
              <a:ext cx="3609340" cy="42545"/>
            </a:xfrm>
            <a:custGeom>
              <a:avLst/>
              <a:gdLst/>
              <a:ahLst/>
              <a:cxnLst/>
              <a:rect l="l" t="t" r="r" b="b"/>
              <a:pathLst>
                <a:path w="3609340" h="42545">
                  <a:moveTo>
                    <a:pt x="0" y="42430"/>
                  </a:moveTo>
                  <a:lnTo>
                    <a:pt x="3609263" y="42430"/>
                  </a:lnTo>
                  <a:lnTo>
                    <a:pt x="3609263" y="0"/>
                  </a:lnTo>
                  <a:lnTo>
                    <a:pt x="0" y="0"/>
                  </a:lnTo>
                  <a:lnTo>
                    <a:pt x="0" y="42430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101866" y="4646348"/>
              <a:ext cx="2377440" cy="342900"/>
            </a:xfrm>
            <a:custGeom>
              <a:avLst/>
              <a:gdLst/>
              <a:ahLst/>
              <a:cxnLst/>
              <a:rect l="l" t="t" r="r" b="b"/>
              <a:pathLst>
                <a:path w="2377440" h="342900">
                  <a:moveTo>
                    <a:pt x="2376981" y="0"/>
                  </a:moveTo>
                  <a:lnTo>
                    <a:pt x="0" y="0"/>
                  </a:lnTo>
                  <a:lnTo>
                    <a:pt x="0" y="342895"/>
                  </a:lnTo>
                  <a:lnTo>
                    <a:pt x="2376981" y="342895"/>
                  </a:lnTo>
                  <a:lnTo>
                    <a:pt x="2376981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9101866" y="4646348"/>
              <a:ext cx="2377440" cy="342900"/>
            </a:xfrm>
            <a:custGeom>
              <a:avLst/>
              <a:gdLst/>
              <a:ahLst/>
              <a:cxnLst/>
              <a:rect l="l" t="t" r="r" b="b"/>
              <a:pathLst>
                <a:path w="2377440" h="342900">
                  <a:moveTo>
                    <a:pt x="0" y="342895"/>
                  </a:moveTo>
                  <a:lnTo>
                    <a:pt x="2376981" y="342895"/>
                  </a:lnTo>
                  <a:lnTo>
                    <a:pt x="2376981" y="0"/>
                  </a:lnTo>
                  <a:lnTo>
                    <a:pt x="0" y="0"/>
                  </a:lnTo>
                  <a:lnTo>
                    <a:pt x="0" y="342895"/>
                  </a:lnTo>
                  <a:close/>
                </a:path>
              </a:pathLst>
            </a:custGeom>
            <a:ln w="20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11106590" y="4751312"/>
            <a:ext cx="259079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agent</a:t>
            </a:r>
            <a:r>
              <a:rPr sz="30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dirty="0">
                <a:solidFill>
                  <a:srgbClr val="FFFFFF"/>
                </a:solidFill>
                <a:latin typeface="Renault Group"/>
                <a:cs typeface="Renault Group"/>
              </a:rPr>
              <a:t>Grand</a:t>
            </a:r>
            <a:r>
              <a:rPr sz="300" b="1" spc="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300">
              <a:latin typeface="Renault Group"/>
              <a:cs typeface="Renault Group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7014903" y="2881701"/>
            <a:ext cx="9937115" cy="2968625"/>
            <a:chOff x="7014903" y="2881701"/>
            <a:chExt cx="9937115" cy="2968625"/>
          </a:xfrm>
        </p:grpSpPr>
        <p:sp>
          <p:nvSpPr>
            <p:cNvPr id="27" name="object 27"/>
            <p:cNvSpPr/>
            <p:nvPr/>
          </p:nvSpPr>
          <p:spPr>
            <a:xfrm>
              <a:off x="11087605" y="4780633"/>
              <a:ext cx="13335" cy="71120"/>
            </a:xfrm>
            <a:custGeom>
              <a:avLst/>
              <a:gdLst/>
              <a:ahLst/>
              <a:cxnLst/>
              <a:rect l="l" t="t" r="r" b="b"/>
              <a:pathLst>
                <a:path w="13334" h="71120">
                  <a:moveTo>
                    <a:pt x="13110" y="0"/>
                  </a:moveTo>
                  <a:lnTo>
                    <a:pt x="0" y="0"/>
                  </a:lnTo>
                  <a:lnTo>
                    <a:pt x="0" y="70995"/>
                  </a:lnTo>
                  <a:lnTo>
                    <a:pt x="13110" y="70995"/>
                  </a:lnTo>
                  <a:lnTo>
                    <a:pt x="131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386483" y="4083852"/>
              <a:ext cx="315595" cy="1761489"/>
            </a:xfrm>
            <a:custGeom>
              <a:avLst/>
              <a:gdLst/>
              <a:ahLst/>
              <a:cxnLst/>
              <a:rect l="l" t="t" r="r" b="b"/>
              <a:pathLst>
                <a:path w="315595" h="1761489">
                  <a:moveTo>
                    <a:pt x="43040" y="60845"/>
                  </a:moveTo>
                  <a:lnTo>
                    <a:pt x="0" y="60845"/>
                  </a:lnTo>
                  <a:lnTo>
                    <a:pt x="0" y="1760931"/>
                  </a:lnTo>
                  <a:lnTo>
                    <a:pt x="43040" y="1760931"/>
                  </a:lnTo>
                  <a:lnTo>
                    <a:pt x="43040" y="60845"/>
                  </a:lnTo>
                  <a:close/>
                </a:path>
                <a:path w="315595" h="1761489">
                  <a:moveTo>
                    <a:pt x="315379" y="0"/>
                  </a:moveTo>
                  <a:lnTo>
                    <a:pt x="46748" y="0"/>
                  </a:lnTo>
                  <a:lnTo>
                    <a:pt x="46748" y="267246"/>
                  </a:lnTo>
                  <a:lnTo>
                    <a:pt x="315379" y="267246"/>
                  </a:lnTo>
                  <a:lnTo>
                    <a:pt x="3153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11773" y="4144443"/>
              <a:ext cx="111572" cy="146033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8433237" y="4387527"/>
              <a:ext cx="269240" cy="267335"/>
            </a:xfrm>
            <a:custGeom>
              <a:avLst/>
              <a:gdLst/>
              <a:ahLst/>
              <a:cxnLst/>
              <a:rect l="l" t="t" r="r" b="b"/>
              <a:pathLst>
                <a:path w="269240" h="267335">
                  <a:moveTo>
                    <a:pt x="268632" y="0"/>
                  </a:moveTo>
                  <a:lnTo>
                    <a:pt x="0" y="0"/>
                  </a:lnTo>
                  <a:lnTo>
                    <a:pt x="0" y="267239"/>
                  </a:lnTo>
                  <a:lnTo>
                    <a:pt x="268632" y="267239"/>
                  </a:lnTo>
                  <a:lnTo>
                    <a:pt x="26863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469464" y="4510305"/>
              <a:ext cx="210185" cy="22225"/>
            </a:xfrm>
            <a:custGeom>
              <a:avLst/>
              <a:gdLst/>
              <a:ahLst/>
              <a:cxnLst/>
              <a:rect l="l" t="t" r="r" b="b"/>
              <a:pathLst>
                <a:path w="210184" h="22225">
                  <a:moveTo>
                    <a:pt x="41516" y="10591"/>
                  </a:moveTo>
                  <a:lnTo>
                    <a:pt x="41300" y="10083"/>
                  </a:lnTo>
                  <a:lnTo>
                    <a:pt x="31699" y="190"/>
                  </a:lnTo>
                  <a:lnTo>
                    <a:pt x="31153" y="12"/>
                  </a:lnTo>
                  <a:lnTo>
                    <a:pt x="0" y="12"/>
                  </a:lnTo>
                  <a:lnTo>
                    <a:pt x="0" y="7277"/>
                  </a:lnTo>
                  <a:lnTo>
                    <a:pt x="27381" y="7442"/>
                  </a:lnTo>
                  <a:lnTo>
                    <a:pt x="27736" y="7594"/>
                  </a:lnTo>
                  <a:lnTo>
                    <a:pt x="31280" y="10795"/>
                  </a:lnTo>
                  <a:lnTo>
                    <a:pt x="31280" y="11226"/>
                  </a:lnTo>
                  <a:lnTo>
                    <a:pt x="30975" y="11569"/>
                  </a:lnTo>
                  <a:lnTo>
                    <a:pt x="27736" y="14427"/>
                  </a:lnTo>
                  <a:lnTo>
                    <a:pt x="27381" y="14579"/>
                  </a:lnTo>
                  <a:lnTo>
                    <a:pt x="0" y="14757"/>
                  </a:lnTo>
                  <a:lnTo>
                    <a:pt x="0" y="22021"/>
                  </a:lnTo>
                  <a:lnTo>
                    <a:pt x="31153" y="22021"/>
                  </a:lnTo>
                  <a:lnTo>
                    <a:pt x="31699" y="21844"/>
                  </a:lnTo>
                  <a:lnTo>
                    <a:pt x="41300" y="11938"/>
                  </a:lnTo>
                  <a:lnTo>
                    <a:pt x="41516" y="11430"/>
                  </a:lnTo>
                  <a:lnTo>
                    <a:pt x="41516" y="10591"/>
                  </a:lnTo>
                  <a:close/>
                </a:path>
                <a:path w="210184" h="22225">
                  <a:moveTo>
                    <a:pt x="90144" y="21704"/>
                  </a:moveTo>
                  <a:lnTo>
                    <a:pt x="68630" y="101"/>
                  </a:lnTo>
                  <a:lnTo>
                    <a:pt x="68364" y="12"/>
                  </a:lnTo>
                  <a:lnTo>
                    <a:pt x="67881" y="12"/>
                  </a:lnTo>
                  <a:lnTo>
                    <a:pt x="67411" y="12"/>
                  </a:lnTo>
                  <a:lnTo>
                    <a:pt x="67144" y="101"/>
                  </a:lnTo>
                  <a:lnTo>
                    <a:pt x="45631" y="21704"/>
                  </a:lnTo>
                  <a:lnTo>
                    <a:pt x="45732" y="22021"/>
                  </a:lnTo>
                  <a:lnTo>
                    <a:pt x="56337" y="22021"/>
                  </a:lnTo>
                  <a:lnTo>
                    <a:pt x="67449" y="10502"/>
                  </a:lnTo>
                  <a:lnTo>
                    <a:pt x="67614" y="10414"/>
                  </a:lnTo>
                  <a:lnTo>
                    <a:pt x="68160" y="10414"/>
                  </a:lnTo>
                  <a:lnTo>
                    <a:pt x="68541" y="10718"/>
                  </a:lnTo>
                  <a:lnTo>
                    <a:pt x="79438" y="22021"/>
                  </a:lnTo>
                  <a:lnTo>
                    <a:pt x="90043" y="22021"/>
                  </a:lnTo>
                  <a:lnTo>
                    <a:pt x="90144" y="21704"/>
                  </a:lnTo>
                  <a:close/>
                </a:path>
                <a:path w="210184" h="22225">
                  <a:moveTo>
                    <a:pt x="135953" y="12"/>
                  </a:moveTo>
                  <a:lnTo>
                    <a:pt x="104787" y="12"/>
                  </a:lnTo>
                  <a:lnTo>
                    <a:pt x="104254" y="190"/>
                  </a:lnTo>
                  <a:lnTo>
                    <a:pt x="94640" y="10083"/>
                  </a:lnTo>
                  <a:lnTo>
                    <a:pt x="94437" y="10591"/>
                  </a:lnTo>
                  <a:lnTo>
                    <a:pt x="94437" y="11430"/>
                  </a:lnTo>
                  <a:lnTo>
                    <a:pt x="94640" y="11938"/>
                  </a:lnTo>
                  <a:lnTo>
                    <a:pt x="104254" y="21844"/>
                  </a:lnTo>
                  <a:lnTo>
                    <a:pt x="104787" y="22021"/>
                  </a:lnTo>
                  <a:lnTo>
                    <a:pt x="135953" y="22021"/>
                  </a:lnTo>
                  <a:lnTo>
                    <a:pt x="135953" y="14757"/>
                  </a:lnTo>
                  <a:lnTo>
                    <a:pt x="108572" y="14579"/>
                  </a:lnTo>
                  <a:lnTo>
                    <a:pt x="108216" y="14427"/>
                  </a:lnTo>
                  <a:lnTo>
                    <a:pt x="104965" y="11569"/>
                  </a:lnTo>
                  <a:lnTo>
                    <a:pt x="104660" y="11226"/>
                  </a:lnTo>
                  <a:lnTo>
                    <a:pt x="104660" y="10795"/>
                  </a:lnTo>
                  <a:lnTo>
                    <a:pt x="108216" y="7594"/>
                  </a:lnTo>
                  <a:lnTo>
                    <a:pt x="108572" y="7442"/>
                  </a:lnTo>
                  <a:lnTo>
                    <a:pt x="135953" y="7277"/>
                  </a:lnTo>
                  <a:lnTo>
                    <a:pt x="135953" y="12"/>
                  </a:lnTo>
                  <a:close/>
                </a:path>
                <a:path w="210184" h="22225">
                  <a:moveTo>
                    <a:pt x="156933" y="0"/>
                  </a:moveTo>
                  <a:lnTo>
                    <a:pt x="148513" y="0"/>
                  </a:lnTo>
                  <a:lnTo>
                    <a:pt x="148513" y="22009"/>
                  </a:lnTo>
                  <a:lnTo>
                    <a:pt x="156933" y="22009"/>
                  </a:lnTo>
                  <a:lnTo>
                    <a:pt x="156933" y="0"/>
                  </a:lnTo>
                  <a:close/>
                </a:path>
                <a:path w="210184" h="22225">
                  <a:moveTo>
                    <a:pt x="209562" y="21704"/>
                  </a:moveTo>
                  <a:lnTo>
                    <a:pt x="188036" y="101"/>
                  </a:lnTo>
                  <a:lnTo>
                    <a:pt x="187769" y="12"/>
                  </a:lnTo>
                  <a:lnTo>
                    <a:pt x="187299" y="12"/>
                  </a:lnTo>
                  <a:lnTo>
                    <a:pt x="186829" y="12"/>
                  </a:lnTo>
                  <a:lnTo>
                    <a:pt x="186550" y="101"/>
                  </a:lnTo>
                  <a:lnTo>
                    <a:pt x="165036" y="21704"/>
                  </a:lnTo>
                  <a:lnTo>
                    <a:pt x="165138" y="22021"/>
                  </a:lnTo>
                  <a:lnTo>
                    <a:pt x="175742" y="22021"/>
                  </a:lnTo>
                  <a:lnTo>
                    <a:pt x="186855" y="10502"/>
                  </a:lnTo>
                  <a:lnTo>
                    <a:pt x="187020" y="10414"/>
                  </a:lnTo>
                  <a:lnTo>
                    <a:pt x="187566" y="10414"/>
                  </a:lnTo>
                  <a:lnTo>
                    <a:pt x="187960" y="10718"/>
                  </a:lnTo>
                  <a:lnTo>
                    <a:pt x="198843" y="22021"/>
                  </a:lnTo>
                  <a:lnTo>
                    <a:pt x="209448" y="22021"/>
                  </a:lnTo>
                  <a:lnTo>
                    <a:pt x="209562" y="217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1495256" y="5180252"/>
              <a:ext cx="8255" cy="657860"/>
            </a:xfrm>
            <a:custGeom>
              <a:avLst/>
              <a:gdLst/>
              <a:ahLst/>
              <a:cxnLst/>
              <a:rect l="l" t="t" r="r" b="b"/>
              <a:pathLst>
                <a:path w="8254" h="657860">
                  <a:moveTo>
                    <a:pt x="0" y="657235"/>
                  </a:moveTo>
                  <a:lnTo>
                    <a:pt x="7916" y="657235"/>
                  </a:lnTo>
                  <a:lnTo>
                    <a:pt x="7916" y="0"/>
                  </a:lnTo>
                  <a:lnTo>
                    <a:pt x="0" y="0"/>
                  </a:lnTo>
                  <a:lnTo>
                    <a:pt x="0" y="657235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414825" y="5167959"/>
              <a:ext cx="80645" cy="664210"/>
            </a:xfrm>
            <a:custGeom>
              <a:avLst/>
              <a:gdLst/>
              <a:ahLst/>
              <a:cxnLst/>
              <a:rect l="l" t="t" r="r" b="b"/>
              <a:pathLst>
                <a:path w="80645" h="664210">
                  <a:moveTo>
                    <a:pt x="80430" y="0"/>
                  </a:moveTo>
                  <a:lnTo>
                    <a:pt x="0" y="0"/>
                  </a:lnTo>
                  <a:lnTo>
                    <a:pt x="0" y="663843"/>
                  </a:lnTo>
                  <a:lnTo>
                    <a:pt x="80430" y="663843"/>
                  </a:lnTo>
                  <a:lnTo>
                    <a:pt x="8043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414825" y="5167959"/>
              <a:ext cx="80645" cy="664210"/>
            </a:xfrm>
            <a:custGeom>
              <a:avLst/>
              <a:gdLst/>
              <a:ahLst/>
              <a:cxnLst/>
              <a:rect l="l" t="t" r="r" b="b"/>
              <a:pathLst>
                <a:path w="80645" h="664210">
                  <a:moveTo>
                    <a:pt x="0" y="663843"/>
                  </a:moveTo>
                  <a:lnTo>
                    <a:pt x="80430" y="663843"/>
                  </a:lnTo>
                  <a:lnTo>
                    <a:pt x="80430" y="0"/>
                  </a:lnTo>
                  <a:lnTo>
                    <a:pt x="0" y="0"/>
                  </a:lnTo>
                  <a:lnTo>
                    <a:pt x="0" y="66384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043727" y="2899503"/>
              <a:ext cx="443230" cy="1471930"/>
            </a:xfrm>
            <a:custGeom>
              <a:avLst/>
              <a:gdLst/>
              <a:ahLst/>
              <a:cxnLst/>
              <a:rect l="l" t="t" r="r" b="b"/>
              <a:pathLst>
                <a:path w="443229" h="1471929">
                  <a:moveTo>
                    <a:pt x="443232" y="0"/>
                  </a:moveTo>
                  <a:lnTo>
                    <a:pt x="0" y="0"/>
                  </a:lnTo>
                  <a:lnTo>
                    <a:pt x="0" y="1471469"/>
                  </a:lnTo>
                  <a:lnTo>
                    <a:pt x="443232" y="1471469"/>
                  </a:lnTo>
                  <a:lnTo>
                    <a:pt x="443232" y="0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13870" y="3974883"/>
              <a:ext cx="122253" cy="230652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13870" y="3704733"/>
              <a:ext cx="122253" cy="24731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13870" y="3450265"/>
              <a:ext cx="122253" cy="23065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213866" y="3333740"/>
              <a:ext cx="122555" cy="46990"/>
            </a:xfrm>
            <a:custGeom>
              <a:avLst/>
              <a:gdLst/>
              <a:ahLst/>
              <a:cxnLst/>
              <a:rect l="l" t="t" r="r" b="b"/>
              <a:pathLst>
                <a:path w="122554" h="46989">
                  <a:moveTo>
                    <a:pt x="122253" y="0"/>
                  </a:moveTo>
                  <a:lnTo>
                    <a:pt x="0" y="0"/>
                  </a:lnTo>
                  <a:lnTo>
                    <a:pt x="0" y="46733"/>
                  </a:lnTo>
                  <a:lnTo>
                    <a:pt x="122253" y="46733"/>
                  </a:lnTo>
                  <a:lnTo>
                    <a:pt x="122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13869" y="3041403"/>
              <a:ext cx="122253" cy="24731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017443" y="2891011"/>
              <a:ext cx="30723" cy="2956509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7017443" y="2891009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60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014993" y="2881701"/>
              <a:ext cx="475086" cy="26712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7311606" y="2891377"/>
              <a:ext cx="262255" cy="1489710"/>
            </a:xfrm>
            <a:custGeom>
              <a:avLst/>
              <a:gdLst/>
              <a:ahLst/>
              <a:cxnLst/>
              <a:rect l="l" t="t" r="r" b="b"/>
              <a:pathLst>
                <a:path w="262254" h="1489710">
                  <a:moveTo>
                    <a:pt x="0" y="1489291"/>
                  </a:moveTo>
                  <a:lnTo>
                    <a:pt x="261951" y="1489291"/>
                  </a:lnTo>
                  <a:lnTo>
                    <a:pt x="261951" y="0"/>
                  </a:lnTo>
                  <a:lnTo>
                    <a:pt x="0" y="0"/>
                  </a:lnTo>
                  <a:lnTo>
                    <a:pt x="0" y="1489291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311605" y="2891386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26" y="853528"/>
                  </a:moveTo>
                  <a:lnTo>
                    <a:pt x="0" y="706932"/>
                  </a:lnTo>
                  <a:lnTo>
                    <a:pt x="0" y="815822"/>
                  </a:lnTo>
                  <a:lnTo>
                    <a:pt x="20828" y="853528"/>
                  </a:lnTo>
                  <a:lnTo>
                    <a:pt x="0" y="891222"/>
                  </a:lnTo>
                  <a:lnTo>
                    <a:pt x="0" y="1000125"/>
                  </a:lnTo>
                  <a:lnTo>
                    <a:pt x="81026" y="853528"/>
                  </a:lnTo>
                  <a:close/>
                </a:path>
                <a:path w="453390" h="1489710">
                  <a:moveTo>
                    <a:pt x="201396" y="853528"/>
                  </a:moveTo>
                  <a:lnTo>
                    <a:pt x="0" y="489153"/>
                  </a:lnTo>
                  <a:lnTo>
                    <a:pt x="0" y="598068"/>
                  </a:lnTo>
                  <a:lnTo>
                    <a:pt x="141198" y="853528"/>
                  </a:lnTo>
                  <a:lnTo>
                    <a:pt x="0" y="1108989"/>
                  </a:lnTo>
                  <a:lnTo>
                    <a:pt x="0" y="1217891"/>
                  </a:lnTo>
                  <a:lnTo>
                    <a:pt x="201396" y="853528"/>
                  </a:lnTo>
                  <a:close/>
                </a:path>
                <a:path w="453390" h="1489710">
                  <a:moveTo>
                    <a:pt x="452869" y="942428"/>
                  </a:moveTo>
                  <a:lnTo>
                    <a:pt x="449351" y="948778"/>
                  </a:lnTo>
                  <a:lnTo>
                    <a:pt x="452869" y="955141"/>
                  </a:lnTo>
                  <a:lnTo>
                    <a:pt x="452869" y="942428"/>
                  </a:lnTo>
                  <a:close/>
                </a:path>
                <a:path w="453390" h="1489710">
                  <a:moveTo>
                    <a:pt x="452869" y="779068"/>
                  </a:moveTo>
                  <a:lnTo>
                    <a:pt x="253733" y="1139367"/>
                  </a:lnTo>
                  <a:lnTo>
                    <a:pt x="389166" y="1384414"/>
                  </a:lnTo>
                  <a:lnTo>
                    <a:pt x="419265" y="1329944"/>
                  </a:lnTo>
                  <a:lnTo>
                    <a:pt x="313931" y="1139367"/>
                  </a:lnTo>
                  <a:lnTo>
                    <a:pt x="452869" y="887958"/>
                  </a:lnTo>
                  <a:lnTo>
                    <a:pt x="452869" y="779068"/>
                  </a:lnTo>
                  <a:close/>
                </a:path>
                <a:path w="453390" h="1489710">
                  <a:moveTo>
                    <a:pt x="452882" y="561695"/>
                  </a:moveTo>
                  <a:lnTo>
                    <a:pt x="344246" y="758228"/>
                  </a:lnTo>
                  <a:lnTo>
                    <a:pt x="344030" y="758228"/>
                  </a:lnTo>
                  <a:lnTo>
                    <a:pt x="133362" y="1139367"/>
                  </a:lnTo>
                  <a:lnTo>
                    <a:pt x="326783" y="1489290"/>
                  </a:lnTo>
                  <a:lnTo>
                    <a:pt x="421474" y="1489290"/>
                  </a:lnTo>
                  <a:lnTo>
                    <a:pt x="434314" y="1466062"/>
                  </a:lnTo>
                  <a:lnTo>
                    <a:pt x="452869" y="1432483"/>
                  </a:lnTo>
                  <a:lnTo>
                    <a:pt x="452869" y="1323594"/>
                  </a:lnTo>
                  <a:lnTo>
                    <a:pt x="374129" y="1466062"/>
                  </a:lnTo>
                  <a:lnTo>
                    <a:pt x="193560" y="1139367"/>
                  </a:lnTo>
                  <a:lnTo>
                    <a:pt x="403720" y="759117"/>
                  </a:lnTo>
                  <a:lnTo>
                    <a:pt x="403948" y="759117"/>
                  </a:lnTo>
                  <a:lnTo>
                    <a:pt x="452882" y="670598"/>
                  </a:lnTo>
                  <a:lnTo>
                    <a:pt x="452882" y="561695"/>
                  </a:lnTo>
                  <a:close/>
                </a:path>
                <a:path w="453390" h="1489710">
                  <a:moveTo>
                    <a:pt x="452882" y="303123"/>
                  </a:moveTo>
                  <a:lnTo>
                    <a:pt x="358813" y="132930"/>
                  </a:lnTo>
                  <a:lnTo>
                    <a:pt x="328714" y="187375"/>
                  </a:lnTo>
                  <a:lnTo>
                    <a:pt x="434047" y="377964"/>
                  </a:lnTo>
                  <a:lnTo>
                    <a:pt x="253479" y="704672"/>
                  </a:lnTo>
                  <a:lnTo>
                    <a:pt x="72910" y="377964"/>
                  </a:lnTo>
                  <a:lnTo>
                    <a:pt x="281813" y="0"/>
                  </a:lnTo>
                  <a:lnTo>
                    <a:pt x="221627" y="0"/>
                  </a:lnTo>
                  <a:lnTo>
                    <a:pt x="12712" y="377964"/>
                  </a:lnTo>
                  <a:lnTo>
                    <a:pt x="223393" y="759117"/>
                  </a:lnTo>
                  <a:lnTo>
                    <a:pt x="283578" y="759117"/>
                  </a:lnTo>
                  <a:lnTo>
                    <a:pt x="313677" y="704672"/>
                  </a:lnTo>
                  <a:lnTo>
                    <a:pt x="452882" y="452831"/>
                  </a:lnTo>
                  <a:lnTo>
                    <a:pt x="452882" y="303123"/>
                  </a:lnTo>
                  <a:close/>
                </a:path>
                <a:path w="453390" h="1489710">
                  <a:moveTo>
                    <a:pt x="452882" y="85344"/>
                  </a:moveTo>
                  <a:lnTo>
                    <a:pt x="434047" y="51269"/>
                  </a:lnTo>
                  <a:lnTo>
                    <a:pt x="405701" y="0"/>
                  </a:lnTo>
                  <a:lnTo>
                    <a:pt x="341998" y="0"/>
                  </a:lnTo>
                  <a:lnTo>
                    <a:pt x="133083" y="377964"/>
                  </a:lnTo>
                  <a:lnTo>
                    <a:pt x="268528" y="622998"/>
                  </a:lnTo>
                  <a:lnTo>
                    <a:pt x="298627" y="568553"/>
                  </a:lnTo>
                  <a:lnTo>
                    <a:pt x="193268" y="377964"/>
                  </a:lnTo>
                  <a:lnTo>
                    <a:pt x="373849" y="51269"/>
                  </a:lnTo>
                  <a:lnTo>
                    <a:pt x="452882" y="194246"/>
                  </a:lnTo>
                  <a:lnTo>
                    <a:pt x="452882" y="853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87553" y="2891011"/>
              <a:ext cx="30733" cy="2956509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7287555" y="2891009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60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285113" y="2881701"/>
              <a:ext cx="475086" cy="26712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7573558" y="2891377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452876" y="0"/>
                  </a:moveTo>
                  <a:lnTo>
                    <a:pt x="0" y="0"/>
                  </a:lnTo>
                  <a:lnTo>
                    <a:pt x="0" y="1489291"/>
                  </a:lnTo>
                  <a:lnTo>
                    <a:pt x="452876" y="1489291"/>
                  </a:lnTo>
                  <a:lnTo>
                    <a:pt x="452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573556" y="2891386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10">
                  <a:moveTo>
                    <a:pt x="81013" y="853528"/>
                  </a:moveTo>
                  <a:lnTo>
                    <a:pt x="0" y="706945"/>
                  </a:lnTo>
                  <a:lnTo>
                    <a:pt x="0" y="815848"/>
                  </a:lnTo>
                  <a:lnTo>
                    <a:pt x="20828" y="853528"/>
                  </a:lnTo>
                  <a:lnTo>
                    <a:pt x="0" y="891209"/>
                  </a:lnTo>
                  <a:lnTo>
                    <a:pt x="0" y="1000112"/>
                  </a:lnTo>
                  <a:lnTo>
                    <a:pt x="81013" y="853528"/>
                  </a:lnTo>
                  <a:close/>
                </a:path>
                <a:path w="453390" h="1489710">
                  <a:moveTo>
                    <a:pt x="201383" y="853528"/>
                  </a:moveTo>
                  <a:lnTo>
                    <a:pt x="0" y="489165"/>
                  </a:lnTo>
                  <a:lnTo>
                    <a:pt x="0" y="598068"/>
                  </a:lnTo>
                  <a:lnTo>
                    <a:pt x="141198" y="853528"/>
                  </a:lnTo>
                  <a:lnTo>
                    <a:pt x="0" y="1108976"/>
                  </a:lnTo>
                  <a:lnTo>
                    <a:pt x="0" y="1217879"/>
                  </a:lnTo>
                  <a:lnTo>
                    <a:pt x="201383" y="853528"/>
                  </a:lnTo>
                  <a:close/>
                </a:path>
                <a:path w="453390" h="1489710">
                  <a:moveTo>
                    <a:pt x="452869" y="942428"/>
                  </a:moveTo>
                  <a:lnTo>
                    <a:pt x="449351" y="948778"/>
                  </a:lnTo>
                  <a:lnTo>
                    <a:pt x="452869" y="955141"/>
                  </a:lnTo>
                  <a:lnTo>
                    <a:pt x="452869" y="942428"/>
                  </a:lnTo>
                  <a:close/>
                </a:path>
                <a:path w="453390" h="1489710">
                  <a:moveTo>
                    <a:pt x="452869" y="779068"/>
                  </a:moveTo>
                  <a:lnTo>
                    <a:pt x="253733" y="1139367"/>
                  </a:lnTo>
                  <a:lnTo>
                    <a:pt x="389166" y="1384414"/>
                  </a:lnTo>
                  <a:lnTo>
                    <a:pt x="419265" y="1329944"/>
                  </a:lnTo>
                  <a:lnTo>
                    <a:pt x="313931" y="1139367"/>
                  </a:lnTo>
                  <a:lnTo>
                    <a:pt x="452869" y="887958"/>
                  </a:lnTo>
                  <a:lnTo>
                    <a:pt x="452869" y="779068"/>
                  </a:lnTo>
                  <a:close/>
                </a:path>
                <a:path w="453390" h="1489710">
                  <a:moveTo>
                    <a:pt x="452869" y="561695"/>
                  </a:moveTo>
                  <a:lnTo>
                    <a:pt x="344246" y="758228"/>
                  </a:lnTo>
                  <a:lnTo>
                    <a:pt x="344030" y="758228"/>
                  </a:lnTo>
                  <a:lnTo>
                    <a:pt x="133362" y="1139367"/>
                  </a:lnTo>
                  <a:lnTo>
                    <a:pt x="326771" y="1489290"/>
                  </a:lnTo>
                  <a:lnTo>
                    <a:pt x="421474" y="1489290"/>
                  </a:lnTo>
                  <a:lnTo>
                    <a:pt x="434314" y="1466062"/>
                  </a:lnTo>
                  <a:lnTo>
                    <a:pt x="452869" y="1432496"/>
                  </a:lnTo>
                  <a:lnTo>
                    <a:pt x="452869" y="1323594"/>
                  </a:lnTo>
                  <a:lnTo>
                    <a:pt x="374129" y="1466062"/>
                  </a:lnTo>
                  <a:lnTo>
                    <a:pt x="193560" y="1139367"/>
                  </a:lnTo>
                  <a:lnTo>
                    <a:pt x="403720" y="759117"/>
                  </a:lnTo>
                  <a:lnTo>
                    <a:pt x="403936" y="759117"/>
                  </a:lnTo>
                  <a:lnTo>
                    <a:pt x="452869" y="670598"/>
                  </a:lnTo>
                  <a:lnTo>
                    <a:pt x="452869" y="561695"/>
                  </a:lnTo>
                  <a:close/>
                </a:path>
                <a:path w="453390" h="1489710">
                  <a:moveTo>
                    <a:pt x="452869" y="303123"/>
                  </a:moveTo>
                  <a:lnTo>
                    <a:pt x="358813" y="132930"/>
                  </a:lnTo>
                  <a:lnTo>
                    <a:pt x="328714" y="187375"/>
                  </a:lnTo>
                  <a:lnTo>
                    <a:pt x="434060" y="377964"/>
                  </a:lnTo>
                  <a:lnTo>
                    <a:pt x="253492" y="704672"/>
                  </a:lnTo>
                  <a:lnTo>
                    <a:pt x="72923" y="377964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25" y="377964"/>
                  </a:lnTo>
                  <a:lnTo>
                    <a:pt x="223393" y="759117"/>
                  </a:lnTo>
                  <a:lnTo>
                    <a:pt x="283578" y="759117"/>
                  </a:lnTo>
                  <a:lnTo>
                    <a:pt x="313677" y="704672"/>
                  </a:lnTo>
                  <a:lnTo>
                    <a:pt x="452869" y="452831"/>
                  </a:lnTo>
                  <a:lnTo>
                    <a:pt x="452869" y="303123"/>
                  </a:lnTo>
                  <a:close/>
                </a:path>
                <a:path w="453390" h="1489710">
                  <a:moveTo>
                    <a:pt x="452869" y="85344"/>
                  </a:moveTo>
                  <a:lnTo>
                    <a:pt x="434047" y="51269"/>
                  </a:lnTo>
                  <a:lnTo>
                    <a:pt x="405701" y="0"/>
                  </a:lnTo>
                  <a:lnTo>
                    <a:pt x="341998" y="0"/>
                  </a:lnTo>
                  <a:lnTo>
                    <a:pt x="133096" y="377964"/>
                  </a:lnTo>
                  <a:lnTo>
                    <a:pt x="268528" y="622998"/>
                  </a:lnTo>
                  <a:lnTo>
                    <a:pt x="298615" y="568553"/>
                  </a:lnTo>
                  <a:lnTo>
                    <a:pt x="193281" y="377964"/>
                  </a:lnTo>
                  <a:lnTo>
                    <a:pt x="373849" y="51269"/>
                  </a:lnTo>
                  <a:lnTo>
                    <a:pt x="452869" y="194246"/>
                  </a:lnTo>
                  <a:lnTo>
                    <a:pt x="452869" y="853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48762" y="2891011"/>
              <a:ext cx="30733" cy="2956509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7548764" y="2891009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60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546312" y="2881701"/>
              <a:ext cx="475086" cy="2671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005986" y="5159838"/>
              <a:ext cx="408132" cy="674524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1034166" y="5184244"/>
              <a:ext cx="351790" cy="647700"/>
            </a:xfrm>
            <a:custGeom>
              <a:avLst/>
              <a:gdLst/>
              <a:ahLst/>
              <a:cxnLst/>
              <a:rect l="l" t="t" r="r" b="b"/>
              <a:pathLst>
                <a:path w="351790" h="647700">
                  <a:moveTo>
                    <a:pt x="351751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647700"/>
                  </a:lnTo>
                  <a:lnTo>
                    <a:pt x="9486" y="647700"/>
                  </a:lnTo>
                  <a:lnTo>
                    <a:pt x="9486" y="20320"/>
                  </a:lnTo>
                  <a:lnTo>
                    <a:pt x="351751" y="20320"/>
                  </a:lnTo>
                  <a:lnTo>
                    <a:pt x="351751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1018023" y="5175781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1018023" y="5175781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1385003" y="5175781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1385003" y="5175781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1018295" y="5175310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4" h="16510">
                  <a:moveTo>
                    <a:pt x="382320" y="0"/>
                  </a:moveTo>
                  <a:lnTo>
                    <a:pt x="0" y="0"/>
                  </a:lnTo>
                  <a:lnTo>
                    <a:pt x="0" y="15916"/>
                  </a:lnTo>
                  <a:lnTo>
                    <a:pt x="382320" y="15916"/>
                  </a:lnTo>
                  <a:lnTo>
                    <a:pt x="382320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018295" y="5175310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4" h="16510">
                  <a:moveTo>
                    <a:pt x="0" y="15916"/>
                  </a:moveTo>
                  <a:lnTo>
                    <a:pt x="382320" y="15916"/>
                  </a:lnTo>
                  <a:lnTo>
                    <a:pt x="382320" y="0"/>
                  </a:lnTo>
                  <a:lnTo>
                    <a:pt x="0" y="0"/>
                  </a:lnTo>
                  <a:lnTo>
                    <a:pt x="0" y="1591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1084642" y="5454110"/>
              <a:ext cx="12700" cy="174625"/>
            </a:xfrm>
            <a:custGeom>
              <a:avLst/>
              <a:gdLst/>
              <a:ahLst/>
              <a:cxnLst/>
              <a:rect l="l" t="t" r="r" b="b"/>
              <a:pathLst>
                <a:path w="12700" h="174625">
                  <a:moveTo>
                    <a:pt x="12471" y="0"/>
                  </a:moveTo>
                  <a:lnTo>
                    <a:pt x="0" y="0"/>
                  </a:lnTo>
                  <a:lnTo>
                    <a:pt x="0" y="174578"/>
                  </a:lnTo>
                  <a:lnTo>
                    <a:pt x="12471" y="174578"/>
                  </a:lnTo>
                  <a:lnTo>
                    <a:pt x="12471" y="0"/>
                  </a:lnTo>
                  <a:close/>
                </a:path>
              </a:pathLst>
            </a:custGeom>
            <a:solidFill>
              <a:srgbClr val="A1B8C2">
                <a:alpha val="4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3" name="object 6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080788" y="5448142"/>
              <a:ext cx="12471" cy="174578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9875365" y="5173718"/>
              <a:ext cx="850265" cy="368300"/>
            </a:xfrm>
            <a:custGeom>
              <a:avLst/>
              <a:gdLst/>
              <a:ahLst/>
              <a:cxnLst/>
              <a:rect l="l" t="t" r="r" b="b"/>
              <a:pathLst>
                <a:path w="850265" h="368300">
                  <a:moveTo>
                    <a:pt x="849919" y="0"/>
                  </a:moveTo>
                  <a:lnTo>
                    <a:pt x="0" y="0"/>
                  </a:lnTo>
                  <a:lnTo>
                    <a:pt x="0" y="367754"/>
                  </a:lnTo>
                  <a:lnTo>
                    <a:pt x="849919" y="367754"/>
                  </a:lnTo>
                  <a:lnTo>
                    <a:pt x="84991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9875365" y="5173718"/>
              <a:ext cx="850265" cy="368300"/>
            </a:xfrm>
            <a:custGeom>
              <a:avLst/>
              <a:gdLst/>
              <a:ahLst/>
              <a:cxnLst/>
              <a:rect l="l" t="t" r="r" b="b"/>
              <a:pathLst>
                <a:path w="850265" h="368300">
                  <a:moveTo>
                    <a:pt x="0" y="367754"/>
                  </a:moveTo>
                  <a:lnTo>
                    <a:pt x="849919" y="367754"/>
                  </a:lnTo>
                  <a:lnTo>
                    <a:pt x="849919" y="0"/>
                  </a:lnTo>
                  <a:lnTo>
                    <a:pt x="0" y="0"/>
                  </a:lnTo>
                  <a:lnTo>
                    <a:pt x="0" y="3677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6" name="object 6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446233" y="5188713"/>
              <a:ext cx="262171" cy="335052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170113" y="5188713"/>
              <a:ext cx="262171" cy="335052"/>
            </a:xfrm>
            <a:prstGeom prst="rect">
              <a:avLst/>
            </a:prstGeom>
          </p:spPr>
        </p:pic>
        <p:pic>
          <p:nvPicPr>
            <p:cNvPr id="68" name="object 6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893176" y="5188713"/>
              <a:ext cx="262171" cy="335052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9893160" y="5188778"/>
              <a:ext cx="815340" cy="335280"/>
            </a:xfrm>
            <a:custGeom>
              <a:avLst/>
              <a:gdLst/>
              <a:ahLst/>
              <a:cxnLst/>
              <a:rect l="l" t="t" r="r" b="b"/>
              <a:pathLst>
                <a:path w="815340" h="335279">
                  <a:moveTo>
                    <a:pt x="262166" y="0"/>
                  </a:moveTo>
                  <a:lnTo>
                    <a:pt x="0" y="0"/>
                  </a:lnTo>
                  <a:lnTo>
                    <a:pt x="0" y="27940"/>
                  </a:lnTo>
                  <a:lnTo>
                    <a:pt x="0" y="335280"/>
                  </a:lnTo>
                  <a:lnTo>
                    <a:pt x="26936" y="335280"/>
                  </a:lnTo>
                  <a:lnTo>
                    <a:pt x="26936" y="27940"/>
                  </a:lnTo>
                  <a:lnTo>
                    <a:pt x="262166" y="27940"/>
                  </a:lnTo>
                  <a:lnTo>
                    <a:pt x="262166" y="0"/>
                  </a:lnTo>
                  <a:close/>
                </a:path>
                <a:path w="815340" h="335279">
                  <a:moveTo>
                    <a:pt x="539102" y="0"/>
                  </a:moveTo>
                  <a:lnTo>
                    <a:pt x="276948" y="0"/>
                  </a:lnTo>
                  <a:lnTo>
                    <a:pt x="276948" y="27940"/>
                  </a:lnTo>
                  <a:lnTo>
                    <a:pt x="276948" y="335280"/>
                  </a:lnTo>
                  <a:lnTo>
                    <a:pt x="303872" y="335280"/>
                  </a:lnTo>
                  <a:lnTo>
                    <a:pt x="303872" y="27940"/>
                  </a:lnTo>
                  <a:lnTo>
                    <a:pt x="539102" y="27940"/>
                  </a:lnTo>
                  <a:lnTo>
                    <a:pt x="539102" y="0"/>
                  </a:lnTo>
                  <a:close/>
                </a:path>
                <a:path w="815340" h="335279">
                  <a:moveTo>
                    <a:pt x="815225" y="0"/>
                  </a:moveTo>
                  <a:lnTo>
                    <a:pt x="553059" y="0"/>
                  </a:lnTo>
                  <a:lnTo>
                    <a:pt x="553059" y="27940"/>
                  </a:lnTo>
                  <a:lnTo>
                    <a:pt x="553059" y="335280"/>
                  </a:lnTo>
                  <a:lnTo>
                    <a:pt x="579996" y="335280"/>
                  </a:lnTo>
                  <a:lnTo>
                    <a:pt x="579996" y="27940"/>
                  </a:lnTo>
                  <a:lnTo>
                    <a:pt x="815225" y="27940"/>
                  </a:lnTo>
                  <a:lnTo>
                    <a:pt x="815225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9893177" y="5188786"/>
              <a:ext cx="815340" cy="335280"/>
            </a:xfrm>
            <a:custGeom>
              <a:avLst/>
              <a:gdLst/>
              <a:ahLst/>
              <a:cxnLst/>
              <a:rect l="l" t="t" r="r" b="b"/>
              <a:pathLst>
                <a:path w="815340" h="335279">
                  <a:moveTo>
                    <a:pt x="553056" y="334906"/>
                  </a:moveTo>
                  <a:lnTo>
                    <a:pt x="815228" y="334906"/>
                  </a:lnTo>
                  <a:lnTo>
                    <a:pt x="815228" y="0"/>
                  </a:lnTo>
                  <a:lnTo>
                    <a:pt x="553056" y="0"/>
                  </a:lnTo>
                  <a:lnTo>
                    <a:pt x="553056" y="334906"/>
                  </a:lnTo>
                  <a:close/>
                </a:path>
                <a:path w="815340" h="335279">
                  <a:moveTo>
                    <a:pt x="276936" y="334906"/>
                  </a:moveTo>
                  <a:lnTo>
                    <a:pt x="539108" y="334906"/>
                  </a:lnTo>
                  <a:lnTo>
                    <a:pt x="539108" y="0"/>
                  </a:lnTo>
                  <a:lnTo>
                    <a:pt x="276936" y="0"/>
                  </a:lnTo>
                  <a:lnTo>
                    <a:pt x="276936" y="334906"/>
                  </a:lnTo>
                  <a:close/>
                </a:path>
                <a:path w="815340" h="335279">
                  <a:moveTo>
                    <a:pt x="0" y="334906"/>
                  </a:moveTo>
                  <a:lnTo>
                    <a:pt x="262171" y="334906"/>
                  </a:lnTo>
                  <a:lnTo>
                    <a:pt x="262171" y="0"/>
                  </a:lnTo>
                  <a:lnTo>
                    <a:pt x="0" y="0"/>
                  </a:lnTo>
                  <a:lnTo>
                    <a:pt x="0" y="33490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062806" y="5310138"/>
              <a:ext cx="148590" cy="536575"/>
            </a:xfrm>
            <a:custGeom>
              <a:avLst/>
              <a:gdLst/>
              <a:ahLst/>
              <a:cxnLst/>
              <a:rect l="l" t="t" r="r" b="b"/>
              <a:pathLst>
                <a:path w="148590" h="536575">
                  <a:moveTo>
                    <a:pt x="125752" y="299395"/>
                  </a:moveTo>
                  <a:lnTo>
                    <a:pt x="64576" y="299395"/>
                  </a:lnTo>
                  <a:lnTo>
                    <a:pt x="65844" y="304463"/>
                  </a:lnTo>
                  <a:lnTo>
                    <a:pt x="69591" y="314589"/>
                  </a:lnTo>
                  <a:lnTo>
                    <a:pt x="76547" y="331839"/>
                  </a:lnTo>
                  <a:lnTo>
                    <a:pt x="83465" y="348794"/>
                  </a:lnTo>
                  <a:lnTo>
                    <a:pt x="86943" y="357637"/>
                  </a:lnTo>
                  <a:lnTo>
                    <a:pt x="87781" y="360579"/>
                  </a:lnTo>
                  <a:lnTo>
                    <a:pt x="87362" y="366077"/>
                  </a:lnTo>
                  <a:lnTo>
                    <a:pt x="86514" y="370297"/>
                  </a:lnTo>
                  <a:lnTo>
                    <a:pt x="85247" y="378737"/>
                  </a:lnTo>
                  <a:lnTo>
                    <a:pt x="91739" y="427002"/>
                  </a:lnTo>
                  <a:lnTo>
                    <a:pt x="93664" y="494791"/>
                  </a:lnTo>
                  <a:lnTo>
                    <a:pt x="93687" y="495639"/>
                  </a:lnTo>
                  <a:lnTo>
                    <a:pt x="94954" y="496906"/>
                  </a:lnTo>
                  <a:lnTo>
                    <a:pt x="97917" y="502802"/>
                  </a:lnTo>
                  <a:lnTo>
                    <a:pt x="97917" y="504487"/>
                  </a:lnTo>
                  <a:lnTo>
                    <a:pt x="100022" y="521378"/>
                  </a:lnTo>
                  <a:lnTo>
                    <a:pt x="98336" y="528132"/>
                  </a:lnTo>
                  <a:lnTo>
                    <a:pt x="98336" y="528970"/>
                  </a:lnTo>
                  <a:lnTo>
                    <a:pt x="105509" y="532781"/>
                  </a:lnTo>
                  <a:lnTo>
                    <a:pt x="125342" y="535724"/>
                  </a:lnTo>
                  <a:lnTo>
                    <a:pt x="132096" y="536572"/>
                  </a:lnTo>
                  <a:lnTo>
                    <a:pt x="144756" y="534038"/>
                  </a:lnTo>
                  <a:lnTo>
                    <a:pt x="148138" y="529818"/>
                  </a:lnTo>
                  <a:lnTo>
                    <a:pt x="147421" y="525179"/>
                  </a:lnTo>
                  <a:lnTo>
                    <a:pt x="147355" y="524750"/>
                  </a:lnTo>
                  <a:lnTo>
                    <a:pt x="147290" y="524331"/>
                  </a:lnTo>
                  <a:lnTo>
                    <a:pt x="143918" y="522645"/>
                  </a:lnTo>
                  <a:lnTo>
                    <a:pt x="144756" y="518854"/>
                  </a:lnTo>
                  <a:lnTo>
                    <a:pt x="135468" y="513776"/>
                  </a:lnTo>
                  <a:lnTo>
                    <a:pt x="132515" y="509137"/>
                  </a:lnTo>
                  <a:lnTo>
                    <a:pt x="128295" y="503231"/>
                  </a:lnTo>
                  <a:lnTo>
                    <a:pt x="129143" y="502383"/>
                  </a:lnTo>
                  <a:lnTo>
                    <a:pt x="129143" y="496477"/>
                  </a:lnTo>
                  <a:lnTo>
                    <a:pt x="131847" y="496477"/>
                  </a:lnTo>
                  <a:lnTo>
                    <a:pt x="132515" y="494791"/>
                  </a:lnTo>
                  <a:lnTo>
                    <a:pt x="132873" y="489402"/>
                  </a:lnTo>
                  <a:lnTo>
                    <a:pt x="132833" y="478279"/>
                  </a:lnTo>
                  <a:lnTo>
                    <a:pt x="132634" y="464228"/>
                  </a:lnTo>
                  <a:lnTo>
                    <a:pt x="132515" y="450057"/>
                  </a:lnTo>
                  <a:lnTo>
                    <a:pt x="131972" y="409962"/>
                  </a:lnTo>
                  <a:lnTo>
                    <a:pt x="131378" y="381271"/>
                  </a:lnTo>
                  <a:lnTo>
                    <a:pt x="131269" y="376348"/>
                  </a:lnTo>
                  <a:lnTo>
                    <a:pt x="130904" y="366077"/>
                  </a:lnTo>
                  <a:lnTo>
                    <a:pt x="130829" y="363962"/>
                  </a:lnTo>
                  <a:lnTo>
                    <a:pt x="130527" y="361288"/>
                  </a:lnTo>
                  <a:lnTo>
                    <a:pt x="129987" y="355253"/>
                  </a:lnTo>
                  <a:lnTo>
                    <a:pt x="126609" y="314589"/>
                  </a:lnTo>
                  <a:lnTo>
                    <a:pt x="125847" y="301081"/>
                  </a:lnTo>
                  <a:lnTo>
                    <a:pt x="125752" y="299395"/>
                  </a:lnTo>
                  <a:close/>
                </a:path>
                <a:path w="148590" h="536575">
                  <a:moveTo>
                    <a:pt x="10555" y="45119"/>
                  </a:moveTo>
                  <a:lnTo>
                    <a:pt x="4219" y="58847"/>
                  </a:lnTo>
                  <a:lnTo>
                    <a:pt x="0" y="69391"/>
                  </a:lnTo>
                  <a:lnTo>
                    <a:pt x="6335" y="74878"/>
                  </a:lnTo>
                  <a:lnTo>
                    <a:pt x="11695" y="76829"/>
                  </a:lnTo>
                  <a:lnTo>
                    <a:pt x="14515" y="78342"/>
                  </a:lnTo>
                  <a:lnTo>
                    <a:pt x="15043" y="82180"/>
                  </a:lnTo>
                  <a:lnTo>
                    <a:pt x="12801" y="91283"/>
                  </a:lnTo>
                  <a:lnTo>
                    <a:pt x="7392" y="108638"/>
                  </a:lnTo>
                  <a:lnTo>
                    <a:pt x="6482" y="114686"/>
                  </a:lnTo>
                  <a:lnTo>
                    <a:pt x="4225" y="130560"/>
                  </a:lnTo>
                  <a:lnTo>
                    <a:pt x="2047" y="148078"/>
                  </a:lnTo>
                  <a:lnTo>
                    <a:pt x="1057" y="161183"/>
                  </a:lnTo>
                  <a:lnTo>
                    <a:pt x="1057" y="172786"/>
                  </a:lnTo>
                  <a:lnTo>
                    <a:pt x="18995" y="176168"/>
                  </a:lnTo>
                  <a:lnTo>
                    <a:pt x="17937" y="183330"/>
                  </a:lnTo>
                  <a:lnTo>
                    <a:pt x="18995" y="190723"/>
                  </a:lnTo>
                  <a:lnTo>
                    <a:pt x="19438" y="195277"/>
                  </a:lnTo>
                  <a:lnTo>
                    <a:pt x="18574" y="199434"/>
                  </a:lnTo>
                  <a:lnTo>
                    <a:pt x="15494" y="205568"/>
                  </a:lnTo>
                  <a:lnTo>
                    <a:pt x="9288" y="216053"/>
                  </a:lnTo>
                  <a:lnTo>
                    <a:pt x="8150" y="220156"/>
                  </a:lnTo>
                  <a:lnTo>
                    <a:pt x="5569" y="229895"/>
                  </a:lnTo>
                  <a:lnTo>
                    <a:pt x="2789" y="241415"/>
                  </a:lnTo>
                  <a:lnTo>
                    <a:pt x="1057" y="250860"/>
                  </a:lnTo>
                  <a:lnTo>
                    <a:pt x="594" y="257142"/>
                  </a:lnTo>
                  <a:lnTo>
                    <a:pt x="1294" y="265217"/>
                  </a:lnTo>
                  <a:lnTo>
                    <a:pt x="1319" y="265501"/>
                  </a:lnTo>
                  <a:lnTo>
                    <a:pt x="4023" y="281573"/>
                  </a:lnTo>
                  <a:lnTo>
                    <a:pt x="9497" y="310997"/>
                  </a:lnTo>
                  <a:lnTo>
                    <a:pt x="37990" y="486131"/>
                  </a:lnTo>
                  <a:lnTo>
                    <a:pt x="40053" y="496477"/>
                  </a:lnTo>
                  <a:lnTo>
                    <a:pt x="40032" y="496906"/>
                  </a:lnTo>
                  <a:lnTo>
                    <a:pt x="37990" y="504069"/>
                  </a:lnTo>
                  <a:lnTo>
                    <a:pt x="34359" y="510066"/>
                  </a:lnTo>
                  <a:lnTo>
                    <a:pt x="27961" y="516285"/>
                  </a:lnTo>
                  <a:lnTo>
                    <a:pt x="20773" y="521673"/>
                  </a:lnTo>
                  <a:lnTo>
                    <a:pt x="14775" y="525179"/>
                  </a:lnTo>
                  <a:lnTo>
                    <a:pt x="13508" y="528970"/>
                  </a:lnTo>
                  <a:lnTo>
                    <a:pt x="14356" y="535724"/>
                  </a:lnTo>
                  <a:lnTo>
                    <a:pt x="26586" y="534467"/>
                  </a:lnTo>
                  <a:lnTo>
                    <a:pt x="30806" y="534467"/>
                  </a:lnTo>
                  <a:lnTo>
                    <a:pt x="36881" y="534038"/>
                  </a:lnTo>
                  <a:lnTo>
                    <a:pt x="37046" y="534038"/>
                  </a:lnTo>
                  <a:lnTo>
                    <a:pt x="58649" y="531786"/>
                  </a:lnTo>
                  <a:lnTo>
                    <a:pt x="64576" y="531074"/>
                  </a:lnTo>
                  <a:lnTo>
                    <a:pt x="67529" y="530655"/>
                  </a:lnTo>
                  <a:lnTo>
                    <a:pt x="71749" y="524750"/>
                  </a:lnTo>
                  <a:lnTo>
                    <a:pt x="73435" y="517996"/>
                  </a:lnTo>
                  <a:lnTo>
                    <a:pt x="72168" y="497744"/>
                  </a:lnTo>
                  <a:lnTo>
                    <a:pt x="71072" y="450855"/>
                  </a:lnTo>
                  <a:lnTo>
                    <a:pt x="69634" y="404057"/>
                  </a:lnTo>
                  <a:lnTo>
                    <a:pt x="65414" y="394350"/>
                  </a:lnTo>
                  <a:lnTo>
                    <a:pt x="67948" y="391815"/>
                  </a:lnTo>
                  <a:lnTo>
                    <a:pt x="64068" y="343426"/>
                  </a:lnTo>
                  <a:lnTo>
                    <a:pt x="63552" y="314589"/>
                  </a:lnTo>
                  <a:lnTo>
                    <a:pt x="63487" y="310997"/>
                  </a:lnTo>
                  <a:lnTo>
                    <a:pt x="63370" y="304463"/>
                  </a:lnTo>
                  <a:lnTo>
                    <a:pt x="63309" y="301081"/>
                  </a:lnTo>
                  <a:lnTo>
                    <a:pt x="64576" y="299395"/>
                  </a:lnTo>
                  <a:lnTo>
                    <a:pt x="125752" y="299395"/>
                  </a:lnTo>
                  <a:lnTo>
                    <a:pt x="125342" y="292114"/>
                  </a:lnTo>
                  <a:lnTo>
                    <a:pt x="124471" y="275418"/>
                  </a:lnTo>
                  <a:lnTo>
                    <a:pt x="120695" y="235542"/>
                  </a:lnTo>
                  <a:lnTo>
                    <a:pt x="119017" y="226389"/>
                  </a:lnTo>
                  <a:lnTo>
                    <a:pt x="118680" y="220156"/>
                  </a:lnTo>
                  <a:lnTo>
                    <a:pt x="118580" y="218309"/>
                  </a:lnTo>
                  <a:lnTo>
                    <a:pt x="119648" y="208924"/>
                  </a:lnTo>
                  <a:lnTo>
                    <a:pt x="121035" y="199619"/>
                  </a:lnTo>
                  <a:lnTo>
                    <a:pt x="121551" y="191781"/>
                  </a:lnTo>
                  <a:lnTo>
                    <a:pt x="121930" y="183588"/>
                  </a:lnTo>
                  <a:lnTo>
                    <a:pt x="123339" y="173736"/>
                  </a:lnTo>
                  <a:lnTo>
                    <a:pt x="125224" y="164359"/>
                  </a:lnTo>
                  <a:lnTo>
                    <a:pt x="127028" y="157592"/>
                  </a:lnTo>
                  <a:lnTo>
                    <a:pt x="129075" y="148078"/>
                  </a:lnTo>
                  <a:lnTo>
                    <a:pt x="131516" y="132009"/>
                  </a:lnTo>
                  <a:lnTo>
                    <a:pt x="133325" y="115217"/>
                  </a:lnTo>
                  <a:lnTo>
                    <a:pt x="133382" y="114686"/>
                  </a:lnTo>
                  <a:lnTo>
                    <a:pt x="133782" y="101046"/>
                  </a:lnTo>
                  <a:lnTo>
                    <a:pt x="133235" y="98093"/>
                  </a:lnTo>
                  <a:lnTo>
                    <a:pt x="26586" y="98093"/>
                  </a:lnTo>
                  <a:lnTo>
                    <a:pt x="25749" y="94722"/>
                  </a:lnTo>
                  <a:lnTo>
                    <a:pt x="27016" y="84585"/>
                  </a:lnTo>
                  <a:lnTo>
                    <a:pt x="27853" y="83318"/>
                  </a:lnTo>
                  <a:lnTo>
                    <a:pt x="31236" y="83318"/>
                  </a:lnTo>
                  <a:lnTo>
                    <a:pt x="29969" y="69391"/>
                  </a:lnTo>
                  <a:lnTo>
                    <a:pt x="29120" y="66857"/>
                  </a:lnTo>
                  <a:lnTo>
                    <a:pt x="30387" y="63904"/>
                  </a:lnTo>
                  <a:lnTo>
                    <a:pt x="35456" y="62218"/>
                  </a:lnTo>
                  <a:lnTo>
                    <a:pt x="34607" y="62009"/>
                  </a:lnTo>
                  <a:lnTo>
                    <a:pt x="30597" y="58847"/>
                  </a:lnTo>
                  <a:lnTo>
                    <a:pt x="27435" y="53768"/>
                  </a:lnTo>
                  <a:lnTo>
                    <a:pt x="21099" y="51244"/>
                  </a:lnTo>
                  <a:lnTo>
                    <a:pt x="14775" y="47234"/>
                  </a:lnTo>
                  <a:lnTo>
                    <a:pt x="10555" y="45119"/>
                  </a:lnTo>
                  <a:close/>
                </a:path>
                <a:path w="148590" h="536575">
                  <a:moveTo>
                    <a:pt x="131847" y="496477"/>
                  </a:moveTo>
                  <a:lnTo>
                    <a:pt x="129143" y="496477"/>
                  </a:lnTo>
                  <a:lnTo>
                    <a:pt x="131677" y="496906"/>
                  </a:lnTo>
                  <a:lnTo>
                    <a:pt x="131764" y="496686"/>
                  </a:lnTo>
                  <a:lnTo>
                    <a:pt x="131847" y="496477"/>
                  </a:lnTo>
                  <a:close/>
                </a:path>
                <a:path w="148590" h="536575">
                  <a:moveTo>
                    <a:pt x="126066" y="73192"/>
                  </a:moveTo>
                  <a:lnTo>
                    <a:pt x="52754" y="73192"/>
                  </a:lnTo>
                  <a:lnTo>
                    <a:pt x="58660" y="79936"/>
                  </a:lnTo>
                  <a:lnTo>
                    <a:pt x="54021" y="82899"/>
                  </a:lnTo>
                  <a:lnTo>
                    <a:pt x="47267" y="87119"/>
                  </a:lnTo>
                  <a:lnTo>
                    <a:pt x="30806" y="95559"/>
                  </a:lnTo>
                  <a:lnTo>
                    <a:pt x="26586" y="98093"/>
                  </a:lnTo>
                  <a:lnTo>
                    <a:pt x="133235" y="98093"/>
                  </a:lnTo>
                  <a:lnTo>
                    <a:pt x="131622" y="89392"/>
                  </a:lnTo>
                  <a:lnTo>
                    <a:pt x="127560" y="76829"/>
                  </a:lnTo>
                  <a:lnTo>
                    <a:pt x="126066" y="73192"/>
                  </a:lnTo>
                  <a:close/>
                </a:path>
                <a:path w="148590" h="536575">
                  <a:moveTo>
                    <a:pt x="64745" y="0"/>
                  </a:moveTo>
                  <a:lnTo>
                    <a:pt x="54715" y="0"/>
                  </a:lnTo>
                  <a:lnTo>
                    <a:pt x="45513" y="1337"/>
                  </a:lnTo>
                  <a:lnTo>
                    <a:pt x="27853" y="33946"/>
                  </a:lnTo>
                  <a:lnTo>
                    <a:pt x="29116" y="42443"/>
                  </a:lnTo>
                  <a:lnTo>
                    <a:pt x="33185" y="52881"/>
                  </a:lnTo>
                  <a:lnTo>
                    <a:pt x="38598" y="62607"/>
                  </a:lnTo>
                  <a:lnTo>
                    <a:pt x="43896" y="68972"/>
                  </a:lnTo>
                  <a:lnTo>
                    <a:pt x="50220" y="74030"/>
                  </a:lnTo>
                  <a:lnTo>
                    <a:pt x="52754" y="73192"/>
                  </a:lnTo>
                  <a:lnTo>
                    <a:pt x="126066" y="73192"/>
                  </a:lnTo>
                  <a:lnTo>
                    <a:pt x="123461" y="66857"/>
                  </a:lnTo>
                  <a:lnTo>
                    <a:pt x="123340" y="66562"/>
                  </a:lnTo>
                  <a:lnTo>
                    <a:pt x="122332" y="64742"/>
                  </a:lnTo>
                  <a:lnTo>
                    <a:pt x="110577" y="64742"/>
                  </a:lnTo>
                  <a:lnTo>
                    <a:pt x="103823" y="60951"/>
                  </a:lnTo>
                  <a:lnTo>
                    <a:pt x="97917" y="58417"/>
                  </a:lnTo>
                  <a:lnTo>
                    <a:pt x="100441" y="55464"/>
                  </a:lnTo>
                  <a:lnTo>
                    <a:pt x="98755" y="40689"/>
                  </a:lnTo>
                  <a:lnTo>
                    <a:pt x="94774" y="28930"/>
                  </a:lnTo>
                  <a:lnTo>
                    <a:pt x="87186" y="17219"/>
                  </a:lnTo>
                  <a:lnTo>
                    <a:pt x="78581" y="7460"/>
                  </a:lnTo>
                  <a:lnTo>
                    <a:pt x="71749" y="1861"/>
                  </a:lnTo>
                  <a:lnTo>
                    <a:pt x="64745" y="0"/>
                  </a:lnTo>
                  <a:close/>
                </a:path>
                <a:path w="148590" h="536575">
                  <a:moveTo>
                    <a:pt x="119017" y="60533"/>
                  </a:moveTo>
                  <a:lnTo>
                    <a:pt x="111415" y="63056"/>
                  </a:lnTo>
                  <a:lnTo>
                    <a:pt x="110577" y="64742"/>
                  </a:lnTo>
                  <a:lnTo>
                    <a:pt x="122332" y="64742"/>
                  </a:lnTo>
                  <a:lnTo>
                    <a:pt x="120935" y="62218"/>
                  </a:lnTo>
                  <a:lnTo>
                    <a:pt x="120819" y="62009"/>
                  </a:lnTo>
                  <a:lnTo>
                    <a:pt x="120703" y="61800"/>
                  </a:lnTo>
                  <a:lnTo>
                    <a:pt x="119017" y="60533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2047170" y="4651720"/>
              <a:ext cx="290195" cy="290195"/>
            </a:xfrm>
            <a:custGeom>
              <a:avLst/>
              <a:gdLst/>
              <a:ahLst/>
              <a:cxnLst/>
              <a:rect l="l" t="t" r="r" b="b"/>
              <a:pathLst>
                <a:path w="290195" h="290195">
                  <a:moveTo>
                    <a:pt x="289941" y="0"/>
                  </a:moveTo>
                  <a:lnTo>
                    <a:pt x="0" y="0"/>
                  </a:lnTo>
                  <a:lnTo>
                    <a:pt x="0" y="289941"/>
                  </a:lnTo>
                  <a:lnTo>
                    <a:pt x="289941" y="289941"/>
                  </a:lnTo>
                  <a:lnTo>
                    <a:pt x="289941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2022458" y="4630023"/>
              <a:ext cx="298450" cy="297180"/>
            </a:xfrm>
            <a:custGeom>
              <a:avLst/>
              <a:gdLst/>
              <a:ahLst/>
              <a:cxnLst/>
              <a:rect l="l" t="t" r="r" b="b"/>
              <a:pathLst>
                <a:path w="298450" h="297179">
                  <a:moveTo>
                    <a:pt x="298182" y="0"/>
                  </a:moveTo>
                  <a:lnTo>
                    <a:pt x="0" y="0"/>
                  </a:lnTo>
                  <a:lnTo>
                    <a:pt x="0" y="296643"/>
                  </a:lnTo>
                  <a:lnTo>
                    <a:pt x="298182" y="296643"/>
                  </a:lnTo>
                  <a:lnTo>
                    <a:pt x="29818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2062663" y="4766325"/>
              <a:ext cx="233045" cy="24765"/>
            </a:xfrm>
            <a:custGeom>
              <a:avLst/>
              <a:gdLst/>
              <a:ahLst/>
              <a:cxnLst/>
              <a:rect l="l" t="t" r="r" b="b"/>
              <a:pathLst>
                <a:path w="233045" h="24764">
                  <a:moveTo>
                    <a:pt x="46088" y="11747"/>
                  </a:moveTo>
                  <a:lnTo>
                    <a:pt x="45859" y="11188"/>
                  </a:lnTo>
                  <a:lnTo>
                    <a:pt x="35191" y="203"/>
                  </a:lnTo>
                  <a:lnTo>
                    <a:pt x="34607" y="0"/>
                  </a:lnTo>
                  <a:lnTo>
                    <a:pt x="0" y="0"/>
                  </a:lnTo>
                  <a:lnTo>
                    <a:pt x="0" y="8064"/>
                  </a:lnTo>
                  <a:lnTo>
                    <a:pt x="30403" y="8255"/>
                  </a:lnTo>
                  <a:lnTo>
                    <a:pt x="30784" y="8420"/>
                  </a:lnTo>
                  <a:lnTo>
                    <a:pt x="34734" y="11976"/>
                  </a:lnTo>
                  <a:lnTo>
                    <a:pt x="34734" y="12446"/>
                  </a:lnTo>
                  <a:lnTo>
                    <a:pt x="34404" y="12827"/>
                  </a:lnTo>
                  <a:lnTo>
                    <a:pt x="30784" y="16014"/>
                  </a:lnTo>
                  <a:lnTo>
                    <a:pt x="30403" y="16167"/>
                  </a:lnTo>
                  <a:lnTo>
                    <a:pt x="0" y="16370"/>
                  </a:lnTo>
                  <a:lnTo>
                    <a:pt x="0" y="24434"/>
                  </a:lnTo>
                  <a:lnTo>
                    <a:pt x="34607" y="24434"/>
                  </a:lnTo>
                  <a:lnTo>
                    <a:pt x="35191" y="24231"/>
                  </a:lnTo>
                  <a:lnTo>
                    <a:pt x="45859" y="13246"/>
                  </a:lnTo>
                  <a:lnTo>
                    <a:pt x="46088" y="12674"/>
                  </a:lnTo>
                  <a:lnTo>
                    <a:pt x="46088" y="11747"/>
                  </a:lnTo>
                  <a:close/>
                </a:path>
                <a:path w="233045" h="24764">
                  <a:moveTo>
                    <a:pt x="100076" y="24079"/>
                  </a:moveTo>
                  <a:lnTo>
                    <a:pt x="76187" y="101"/>
                  </a:lnTo>
                  <a:lnTo>
                    <a:pt x="75882" y="0"/>
                  </a:lnTo>
                  <a:lnTo>
                    <a:pt x="75361" y="0"/>
                  </a:lnTo>
                  <a:lnTo>
                    <a:pt x="74841" y="0"/>
                  </a:lnTo>
                  <a:lnTo>
                    <a:pt x="74536" y="101"/>
                  </a:lnTo>
                  <a:lnTo>
                    <a:pt x="50647" y="24079"/>
                  </a:lnTo>
                  <a:lnTo>
                    <a:pt x="50761" y="24434"/>
                  </a:lnTo>
                  <a:lnTo>
                    <a:pt x="62547" y="24434"/>
                  </a:lnTo>
                  <a:lnTo>
                    <a:pt x="74879" y="11645"/>
                  </a:lnTo>
                  <a:lnTo>
                    <a:pt x="75069" y="11544"/>
                  </a:lnTo>
                  <a:lnTo>
                    <a:pt x="75653" y="11544"/>
                  </a:lnTo>
                  <a:lnTo>
                    <a:pt x="76098" y="11899"/>
                  </a:lnTo>
                  <a:lnTo>
                    <a:pt x="88176" y="24434"/>
                  </a:lnTo>
                  <a:lnTo>
                    <a:pt x="99961" y="24434"/>
                  </a:lnTo>
                  <a:lnTo>
                    <a:pt x="100076" y="24079"/>
                  </a:lnTo>
                  <a:close/>
                </a:path>
                <a:path w="233045" h="24764">
                  <a:moveTo>
                    <a:pt x="150914" y="0"/>
                  </a:moveTo>
                  <a:lnTo>
                    <a:pt x="116319" y="0"/>
                  </a:lnTo>
                  <a:lnTo>
                    <a:pt x="115735" y="203"/>
                  </a:lnTo>
                  <a:lnTo>
                    <a:pt x="105067" y="11188"/>
                  </a:lnTo>
                  <a:lnTo>
                    <a:pt x="104838" y="11747"/>
                  </a:lnTo>
                  <a:lnTo>
                    <a:pt x="104838" y="12674"/>
                  </a:lnTo>
                  <a:lnTo>
                    <a:pt x="105067" y="13246"/>
                  </a:lnTo>
                  <a:lnTo>
                    <a:pt x="115735" y="24231"/>
                  </a:lnTo>
                  <a:lnTo>
                    <a:pt x="116319" y="24434"/>
                  </a:lnTo>
                  <a:lnTo>
                    <a:pt x="150914" y="24434"/>
                  </a:lnTo>
                  <a:lnTo>
                    <a:pt x="150914" y="16370"/>
                  </a:lnTo>
                  <a:lnTo>
                    <a:pt x="120523" y="16167"/>
                  </a:lnTo>
                  <a:lnTo>
                    <a:pt x="120129" y="16014"/>
                  </a:lnTo>
                  <a:lnTo>
                    <a:pt x="116522" y="12827"/>
                  </a:lnTo>
                  <a:lnTo>
                    <a:pt x="116179" y="12446"/>
                  </a:lnTo>
                  <a:lnTo>
                    <a:pt x="116179" y="11976"/>
                  </a:lnTo>
                  <a:lnTo>
                    <a:pt x="120129" y="8420"/>
                  </a:lnTo>
                  <a:lnTo>
                    <a:pt x="120523" y="8255"/>
                  </a:lnTo>
                  <a:lnTo>
                    <a:pt x="150914" y="8064"/>
                  </a:lnTo>
                  <a:lnTo>
                    <a:pt x="150914" y="0"/>
                  </a:lnTo>
                  <a:close/>
                </a:path>
                <a:path w="233045" h="24764">
                  <a:moveTo>
                    <a:pt x="174193" y="0"/>
                  </a:moveTo>
                  <a:lnTo>
                    <a:pt x="164858" y="0"/>
                  </a:lnTo>
                  <a:lnTo>
                    <a:pt x="164858" y="24434"/>
                  </a:lnTo>
                  <a:lnTo>
                    <a:pt x="174193" y="24434"/>
                  </a:lnTo>
                  <a:lnTo>
                    <a:pt x="174193" y="0"/>
                  </a:lnTo>
                  <a:close/>
                </a:path>
                <a:path w="233045" h="24764">
                  <a:moveTo>
                    <a:pt x="232613" y="24079"/>
                  </a:moveTo>
                  <a:lnTo>
                    <a:pt x="208737" y="101"/>
                  </a:lnTo>
                  <a:lnTo>
                    <a:pt x="208432" y="0"/>
                  </a:lnTo>
                  <a:lnTo>
                    <a:pt x="207911" y="0"/>
                  </a:lnTo>
                  <a:lnTo>
                    <a:pt x="207378" y="0"/>
                  </a:lnTo>
                  <a:lnTo>
                    <a:pt x="207073" y="101"/>
                  </a:lnTo>
                  <a:lnTo>
                    <a:pt x="183197" y="24079"/>
                  </a:lnTo>
                  <a:lnTo>
                    <a:pt x="183311" y="24434"/>
                  </a:lnTo>
                  <a:lnTo>
                    <a:pt x="195084" y="24434"/>
                  </a:lnTo>
                  <a:lnTo>
                    <a:pt x="207429" y="11645"/>
                  </a:lnTo>
                  <a:lnTo>
                    <a:pt x="207606" y="11544"/>
                  </a:lnTo>
                  <a:lnTo>
                    <a:pt x="208203" y="11544"/>
                  </a:lnTo>
                  <a:lnTo>
                    <a:pt x="208635" y="11899"/>
                  </a:lnTo>
                  <a:lnTo>
                    <a:pt x="220726" y="24434"/>
                  </a:lnTo>
                  <a:lnTo>
                    <a:pt x="232498" y="24434"/>
                  </a:lnTo>
                  <a:lnTo>
                    <a:pt x="232613" y="24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4763131" y="4582263"/>
              <a:ext cx="290195" cy="290195"/>
            </a:xfrm>
            <a:custGeom>
              <a:avLst/>
              <a:gdLst/>
              <a:ahLst/>
              <a:cxnLst/>
              <a:rect l="l" t="t" r="r" b="b"/>
              <a:pathLst>
                <a:path w="290194" h="290195">
                  <a:moveTo>
                    <a:pt x="289941" y="0"/>
                  </a:moveTo>
                  <a:lnTo>
                    <a:pt x="0" y="0"/>
                  </a:lnTo>
                  <a:lnTo>
                    <a:pt x="0" y="289941"/>
                  </a:lnTo>
                  <a:lnTo>
                    <a:pt x="289941" y="289941"/>
                  </a:lnTo>
                  <a:lnTo>
                    <a:pt x="289941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4738418" y="4560567"/>
              <a:ext cx="298450" cy="297180"/>
            </a:xfrm>
            <a:custGeom>
              <a:avLst/>
              <a:gdLst/>
              <a:ahLst/>
              <a:cxnLst/>
              <a:rect l="l" t="t" r="r" b="b"/>
              <a:pathLst>
                <a:path w="298450" h="297179">
                  <a:moveTo>
                    <a:pt x="298182" y="0"/>
                  </a:moveTo>
                  <a:lnTo>
                    <a:pt x="0" y="0"/>
                  </a:lnTo>
                  <a:lnTo>
                    <a:pt x="0" y="296643"/>
                  </a:lnTo>
                  <a:lnTo>
                    <a:pt x="298182" y="296643"/>
                  </a:lnTo>
                  <a:lnTo>
                    <a:pt x="29818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4778621" y="4696868"/>
              <a:ext cx="233045" cy="24765"/>
            </a:xfrm>
            <a:custGeom>
              <a:avLst/>
              <a:gdLst/>
              <a:ahLst/>
              <a:cxnLst/>
              <a:rect l="l" t="t" r="r" b="b"/>
              <a:pathLst>
                <a:path w="233044" h="24764">
                  <a:moveTo>
                    <a:pt x="46088" y="11747"/>
                  </a:moveTo>
                  <a:lnTo>
                    <a:pt x="45859" y="11176"/>
                  </a:lnTo>
                  <a:lnTo>
                    <a:pt x="35191" y="203"/>
                  </a:lnTo>
                  <a:lnTo>
                    <a:pt x="34607" y="0"/>
                  </a:lnTo>
                  <a:lnTo>
                    <a:pt x="0" y="0"/>
                  </a:lnTo>
                  <a:lnTo>
                    <a:pt x="0" y="8064"/>
                  </a:lnTo>
                  <a:lnTo>
                    <a:pt x="30403" y="8255"/>
                  </a:lnTo>
                  <a:lnTo>
                    <a:pt x="30797" y="8420"/>
                  </a:lnTo>
                  <a:lnTo>
                    <a:pt x="34734" y="11976"/>
                  </a:lnTo>
                  <a:lnTo>
                    <a:pt x="34734" y="12446"/>
                  </a:lnTo>
                  <a:lnTo>
                    <a:pt x="34404" y="12827"/>
                  </a:lnTo>
                  <a:lnTo>
                    <a:pt x="30797" y="16014"/>
                  </a:lnTo>
                  <a:lnTo>
                    <a:pt x="30403" y="16167"/>
                  </a:lnTo>
                  <a:lnTo>
                    <a:pt x="0" y="16370"/>
                  </a:lnTo>
                  <a:lnTo>
                    <a:pt x="0" y="24422"/>
                  </a:lnTo>
                  <a:lnTo>
                    <a:pt x="34607" y="24422"/>
                  </a:lnTo>
                  <a:lnTo>
                    <a:pt x="35191" y="24231"/>
                  </a:lnTo>
                  <a:lnTo>
                    <a:pt x="45859" y="13246"/>
                  </a:lnTo>
                  <a:lnTo>
                    <a:pt x="46088" y="12674"/>
                  </a:lnTo>
                  <a:lnTo>
                    <a:pt x="46088" y="11747"/>
                  </a:lnTo>
                  <a:close/>
                </a:path>
                <a:path w="233044" h="24764">
                  <a:moveTo>
                    <a:pt x="100076" y="24079"/>
                  </a:moveTo>
                  <a:lnTo>
                    <a:pt x="76187" y="101"/>
                  </a:lnTo>
                  <a:lnTo>
                    <a:pt x="75895" y="0"/>
                  </a:lnTo>
                  <a:lnTo>
                    <a:pt x="75361" y="0"/>
                  </a:lnTo>
                  <a:lnTo>
                    <a:pt x="74841" y="0"/>
                  </a:lnTo>
                  <a:lnTo>
                    <a:pt x="74536" y="101"/>
                  </a:lnTo>
                  <a:lnTo>
                    <a:pt x="50647" y="24079"/>
                  </a:lnTo>
                  <a:lnTo>
                    <a:pt x="50774" y="24422"/>
                  </a:lnTo>
                  <a:lnTo>
                    <a:pt x="62547" y="24422"/>
                  </a:lnTo>
                  <a:lnTo>
                    <a:pt x="74879" y="11645"/>
                  </a:lnTo>
                  <a:lnTo>
                    <a:pt x="75069" y="11531"/>
                  </a:lnTo>
                  <a:lnTo>
                    <a:pt x="75653" y="11531"/>
                  </a:lnTo>
                  <a:lnTo>
                    <a:pt x="76098" y="11899"/>
                  </a:lnTo>
                  <a:lnTo>
                    <a:pt x="88188" y="24422"/>
                  </a:lnTo>
                  <a:lnTo>
                    <a:pt x="99961" y="24422"/>
                  </a:lnTo>
                  <a:lnTo>
                    <a:pt x="100076" y="24079"/>
                  </a:lnTo>
                  <a:close/>
                </a:path>
                <a:path w="233044" h="24764">
                  <a:moveTo>
                    <a:pt x="150914" y="0"/>
                  </a:moveTo>
                  <a:lnTo>
                    <a:pt x="116319" y="0"/>
                  </a:lnTo>
                  <a:lnTo>
                    <a:pt x="115735" y="203"/>
                  </a:lnTo>
                  <a:lnTo>
                    <a:pt x="105067" y="11176"/>
                  </a:lnTo>
                  <a:lnTo>
                    <a:pt x="104838" y="11747"/>
                  </a:lnTo>
                  <a:lnTo>
                    <a:pt x="104838" y="12674"/>
                  </a:lnTo>
                  <a:lnTo>
                    <a:pt x="105067" y="13246"/>
                  </a:lnTo>
                  <a:lnTo>
                    <a:pt x="115735" y="24231"/>
                  </a:lnTo>
                  <a:lnTo>
                    <a:pt x="116319" y="24422"/>
                  </a:lnTo>
                  <a:lnTo>
                    <a:pt x="150914" y="24422"/>
                  </a:lnTo>
                  <a:lnTo>
                    <a:pt x="150914" y="16370"/>
                  </a:lnTo>
                  <a:lnTo>
                    <a:pt x="120523" y="16167"/>
                  </a:lnTo>
                  <a:lnTo>
                    <a:pt x="120129" y="16014"/>
                  </a:lnTo>
                  <a:lnTo>
                    <a:pt x="116522" y="12827"/>
                  </a:lnTo>
                  <a:lnTo>
                    <a:pt x="116192" y="12446"/>
                  </a:lnTo>
                  <a:lnTo>
                    <a:pt x="116192" y="11976"/>
                  </a:lnTo>
                  <a:lnTo>
                    <a:pt x="120129" y="8420"/>
                  </a:lnTo>
                  <a:lnTo>
                    <a:pt x="120523" y="8255"/>
                  </a:lnTo>
                  <a:lnTo>
                    <a:pt x="150914" y="8064"/>
                  </a:lnTo>
                  <a:lnTo>
                    <a:pt x="150914" y="0"/>
                  </a:lnTo>
                  <a:close/>
                </a:path>
                <a:path w="233044" h="24764">
                  <a:moveTo>
                    <a:pt x="174205" y="0"/>
                  </a:moveTo>
                  <a:lnTo>
                    <a:pt x="164858" y="0"/>
                  </a:lnTo>
                  <a:lnTo>
                    <a:pt x="164858" y="24434"/>
                  </a:lnTo>
                  <a:lnTo>
                    <a:pt x="174205" y="24434"/>
                  </a:lnTo>
                  <a:lnTo>
                    <a:pt x="174205" y="0"/>
                  </a:lnTo>
                  <a:close/>
                </a:path>
                <a:path w="233044" h="24764">
                  <a:moveTo>
                    <a:pt x="232625" y="24079"/>
                  </a:moveTo>
                  <a:lnTo>
                    <a:pt x="208737" y="101"/>
                  </a:lnTo>
                  <a:lnTo>
                    <a:pt x="208432" y="0"/>
                  </a:lnTo>
                  <a:lnTo>
                    <a:pt x="207911" y="0"/>
                  </a:lnTo>
                  <a:lnTo>
                    <a:pt x="207378" y="0"/>
                  </a:lnTo>
                  <a:lnTo>
                    <a:pt x="207086" y="101"/>
                  </a:lnTo>
                  <a:lnTo>
                    <a:pt x="183197" y="24079"/>
                  </a:lnTo>
                  <a:lnTo>
                    <a:pt x="183311" y="24422"/>
                  </a:lnTo>
                  <a:lnTo>
                    <a:pt x="195084" y="24422"/>
                  </a:lnTo>
                  <a:lnTo>
                    <a:pt x="207429" y="11645"/>
                  </a:lnTo>
                  <a:lnTo>
                    <a:pt x="207619" y="11531"/>
                  </a:lnTo>
                  <a:lnTo>
                    <a:pt x="208203" y="11531"/>
                  </a:lnTo>
                  <a:lnTo>
                    <a:pt x="208635" y="11899"/>
                  </a:lnTo>
                  <a:lnTo>
                    <a:pt x="220726" y="24422"/>
                  </a:lnTo>
                  <a:lnTo>
                    <a:pt x="232511" y="24422"/>
                  </a:lnTo>
                  <a:lnTo>
                    <a:pt x="232625" y="2407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1616766" y="4651720"/>
              <a:ext cx="290195" cy="290195"/>
            </a:xfrm>
            <a:custGeom>
              <a:avLst/>
              <a:gdLst/>
              <a:ahLst/>
              <a:cxnLst/>
              <a:rect l="l" t="t" r="r" b="b"/>
              <a:pathLst>
                <a:path w="290195" h="290195">
                  <a:moveTo>
                    <a:pt x="289941" y="0"/>
                  </a:moveTo>
                  <a:lnTo>
                    <a:pt x="0" y="0"/>
                  </a:lnTo>
                  <a:lnTo>
                    <a:pt x="0" y="289941"/>
                  </a:lnTo>
                  <a:lnTo>
                    <a:pt x="289941" y="289941"/>
                  </a:lnTo>
                  <a:lnTo>
                    <a:pt x="289941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1592064" y="4626725"/>
              <a:ext cx="298450" cy="297180"/>
            </a:xfrm>
            <a:custGeom>
              <a:avLst/>
              <a:gdLst/>
              <a:ahLst/>
              <a:cxnLst/>
              <a:rect l="l" t="t" r="r" b="b"/>
              <a:pathLst>
                <a:path w="298450" h="297179">
                  <a:moveTo>
                    <a:pt x="298182" y="0"/>
                  </a:moveTo>
                  <a:lnTo>
                    <a:pt x="0" y="0"/>
                  </a:lnTo>
                  <a:lnTo>
                    <a:pt x="0" y="296643"/>
                  </a:lnTo>
                  <a:lnTo>
                    <a:pt x="298182" y="296643"/>
                  </a:lnTo>
                  <a:lnTo>
                    <a:pt x="2981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1679228" y="4694006"/>
              <a:ext cx="123844" cy="162096"/>
            </a:xfrm>
            <a:prstGeom prst="rect">
              <a:avLst/>
            </a:prstGeom>
          </p:spPr>
        </p:pic>
        <p:sp>
          <p:nvSpPr>
            <p:cNvPr id="81" name="object 81"/>
            <p:cNvSpPr/>
            <p:nvPr/>
          </p:nvSpPr>
          <p:spPr>
            <a:xfrm>
              <a:off x="15178688" y="4582263"/>
              <a:ext cx="290195" cy="290195"/>
            </a:xfrm>
            <a:custGeom>
              <a:avLst/>
              <a:gdLst/>
              <a:ahLst/>
              <a:cxnLst/>
              <a:rect l="l" t="t" r="r" b="b"/>
              <a:pathLst>
                <a:path w="290194" h="290195">
                  <a:moveTo>
                    <a:pt x="289941" y="0"/>
                  </a:moveTo>
                  <a:lnTo>
                    <a:pt x="0" y="0"/>
                  </a:lnTo>
                  <a:lnTo>
                    <a:pt x="0" y="289941"/>
                  </a:lnTo>
                  <a:lnTo>
                    <a:pt x="289941" y="289941"/>
                  </a:lnTo>
                  <a:lnTo>
                    <a:pt x="289941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5153975" y="4557279"/>
              <a:ext cx="298450" cy="297180"/>
            </a:xfrm>
            <a:custGeom>
              <a:avLst/>
              <a:gdLst/>
              <a:ahLst/>
              <a:cxnLst/>
              <a:rect l="l" t="t" r="r" b="b"/>
              <a:pathLst>
                <a:path w="298450" h="297179">
                  <a:moveTo>
                    <a:pt x="298182" y="0"/>
                  </a:moveTo>
                  <a:lnTo>
                    <a:pt x="0" y="0"/>
                  </a:lnTo>
                  <a:lnTo>
                    <a:pt x="0" y="296643"/>
                  </a:lnTo>
                  <a:lnTo>
                    <a:pt x="298182" y="296643"/>
                  </a:lnTo>
                  <a:lnTo>
                    <a:pt x="2981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241144" y="4624550"/>
              <a:ext cx="123844" cy="162096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15668088" y="4551446"/>
              <a:ext cx="1183005" cy="281305"/>
            </a:xfrm>
            <a:custGeom>
              <a:avLst/>
              <a:gdLst/>
              <a:ahLst/>
              <a:cxnLst/>
              <a:rect l="l" t="t" r="r" b="b"/>
              <a:pathLst>
                <a:path w="1183005" h="281304">
                  <a:moveTo>
                    <a:pt x="1182637" y="0"/>
                  </a:moveTo>
                  <a:lnTo>
                    <a:pt x="0" y="0"/>
                  </a:lnTo>
                  <a:lnTo>
                    <a:pt x="0" y="281177"/>
                  </a:lnTo>
                  <a:lnTo>
                    <a:pt x="1182637" y="281177"/>
                  </a:lnTo>
                  <a:lnTo>
                    <a:pt x="118263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5668088" y="4551446"/>
              <a:ext cx="1183005" cy="281305"/>
            </a:xfrm>
            <a:custGeom>
              <a:avLst/>
              <a:gdLst/>
              <a:ahLst/>
              <a:cxnLst/>
              <a:rect l="l" t="t" r="r" b="b"/>
              <a:pathLst>
                <a:path w="1183005" h="281304">
                  <a:moveTo>
                    <a:pt x="0" y="281177"/>
                  </a:moveTo>
                  <a:lnTo>
                    <a:pt x="1182637" y="281177"/>
                  </a:lnTo>
                  <a:lnTo>
                    <a:pt x="1182637" y="0"/>
                  </a:lnTo>
                  <a:lnTo>
                    <a:pt x="0" y="0"/>
                  </a:lnTo>
                  <a:lnTo>
                    <a:pt x="0" y="281177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6854213" y="4551457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95530" y="0"/>
                  </a:moveTo>
                  <a:lnTo>
                    <a:pt x="0" y="0"/>
                  </a:lnTo>
                  <a:lnTo>
                    <a:pt x="0" y="278789"/>
                  </a:lnTo>
                  <a:lnTo>
                    <a:pt x="95530" y="27878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6854213" y="4551457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0" y="278789"/>
                  </a:moveTo>
                  <a:lnTo>
                    <a:pt x="95530" y="27878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7878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5570139" y="4551457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95530" y="0"/>
                  </a:moveTo>
                  <a:lnTo>
                    <a:pt x="0" y="0"/>
                  </a:lnTo>
                  <a:lnTo>
                    <a:pt x="0" y="278789"/>
                  </a:lnTo>
                  <a:lnTo>
                    <a:pt x="95530" y="278789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5570139" y="4551457"/>
              <a:ext cx="95885" cy="279400"/>
            </a:xfrm>
            <a:custGeom>
              <a:avLst/>
              <a:gdLst/>
              <a:ahLst/>
              <a:cxnLst/>
              <a:rect l="l" t="t" r="r" b="b"/>
              <a:pathLst>
                <a:path w="95884" h="279400">
                  <a:moveTo>
                    <a:pt x="0" y="278789"/>
                  </a:moveTo>
                  <a:lnTo>
                    <a:pt x="95530" y="278789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278789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6854213" y="4833440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89">
                  <a:moveTo>
                    <a:pt x="95530" y="0"/>
                  </a:moveTo>
                  <a:lnTo>
                    <a:pt x="0" y="0"/>
                  </a:lnTo>
                  <a:lnTo>
                    <a:pt x="0" y="1011953"/>
                  </a:lnTo>
                  <a:lnTo>
                    <a:pt x="95530" y="1011953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6854213" y="4833440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89">
                  <a:moveTo>
                    <a:pt x="0" y="1011953"/>
                  </a:moveTo>
                  <a:lnTo>
                    <a:pt x="95530" y="1011953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11953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5570139" y="4833440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89">
                  <a:moveTo>
                    <a:pt x="95530" y="0"/>
                  </a:moveTo>
                  <a:lnTo>
                    <a:pt x="0" y="0"/>
                  </a:lnTo>
                  <a:lnTo>
                    <a:pt x="0" y="1011953"/>
                  </a:lnTo>
                  <a:lnTo>
                    <a:pt x="95530" y="1011953"/>
                  </a:lnTo>
                  <a:lnTo>
                    <a:pt x="95530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5570139" y="4833440"/>
              <a:ext cx="95885" cy="1012190"/>
            </a:xfrm>
            <a:custGeom>
              <a:avLst/>
              <a:gdLst/>
              <a:ahLst/>
              <a:cxnLst/>
              <a:rect l="l" t="t" r="r" b="b"/>
              <a:pathLst>
                <a:path w="95884" h="1012189">
                  <a:moveTo>
                    <a:pt x="0" y="1011953"/>
                  </a:moveTo>
                  <a:lnTo>
                    <a:pt x="95530" y="1011953"/>
                  </a:lnTo>
                  <a:lnTo>
                    <a:pt x="95530" y="0"/>
                  </a:lnTo>
                  <a:lnTo>
                    <a:pt x="0" y="0"/>
                  </a:lnTo>
                  <a:lnTo>
                    <a:pt x="0" y="1011953"/>
                  </a:lnTo>
                  <a:close/>
                </a:path>
              </a:pathLst>
            </a:custGeom>
            <a:ln w="31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6820463" y="4831147"/>
              <a:ext cx="31750" cy="1009650"/>
            </a:xfrm>
            <a:custGeom>
              <a:avLst/>
              <a:gdLst/>
              <a:ahLst/>
              <a:cxnLst/>
              <a:rect l="l" t="t" r="r" b="b"/>
              <a:pathLst>
                <a:path w="31750" h="1009650">
                  <a:moveTo>
                    <a:pt x="31518" y="0"/>
                  </a:moveTo>
                  <a:lnTo>
                    <a:pt x="0" y="0"/>
                  </a:lnTo>
                  <a:lnTo>
                    <a:pt x="0" y="1009105"/>
                  </a:lnTo>
                  <a:lnTo>
                    <a:pt x="31518" y="1009105"/>
                  </a:lnTo>
                  <a:lnTo>
                    <a:pt x="3151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6820463" y="4831147"/>
              <a:ext cx="31750" cy="1009650"/>
            </a:xfrm>
            <a:custGeom>
              <a:avLst/>
              <a:gdLst/>
              <a:ahLst/>
              <a:cxnLst/>
              <a:rect l="l" t="t" r="r" b="b"/>
              <a:pathLst>
                <a:path w="31750" h="1009650">
                  <a:moveTo>
                    <a:pt x="0" y="1009105"/>
                  </a:moveTo>
                  <a:lnTo>
                    <a:pt x="31518" y="1009105"/>
                  </a:lnTo>
                  <a:lnTo>
                    <a:pt x="31518" y="0"/>
                  </a:lnTo>
                  <a:lnTo>
                    <a:pt x="0" y="0"/>
                  </a:lnTo>
                  <a:lnTo>
                    <a:pt x="0" y="1009105"/>
                  </a:lnTo>
                  <a:close/>
                </a:path>
              </a:pathLst>
            </a:custGeom>
            <a:ln w="455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5671052" y="4839357"/>
              <a:ext cx="1146175" cy="1000125"/>
            </a:xfrm>
            <a:custGeom>
              <a:avLst/>
              <a:gdLst/>
              <a:ahLst/>
              <a:cxnLst/>
              <a:rect l="l" t="t" r="r" b="b"/>
              <a:pathLst>
                <a:path w="1146175" h="1000125">
                  <a:moveTo>
                    <a:pt x="1145547" y="0"/>
                  </a:moveTo>
                  <a:lnTo>
                    <a:pt x="0" y="0"/>
                  </a:lnTo>
                  <a:lnTo>
                    <a:pt x="0" y="1000110"/>
                  </a:lnTo>
                  <a:lnTo>
                    <a:pt x="1145547" y="1000110"/>
                  </a:lnTo>
                  <a:lnTo>
                    <a:pt x="1145547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5671052" y="4839357"/>
              <a:ext cx="1146175" cy="1000125"/>
            </a:xfrm>
            <a:custGeom>
              <a:avLst/>
              <a:gdLst/>
              <a:ahLst/>
              <a:cxnLst/>
              <a:rect l="l" t="t" r="r" b="b"/>
              <a:pathLst>
                <a:path w="1146175" h="1000125">
                  <a:moveTo>
                    <a:pt x="0" y="1000110"/>
                  </a:moveTo>
                  <a:lnTo>
                    <a:pt x="1145547" y="1000110"/>
                  </a:lnTo>
                  <a:lnTo>
                    <a:pt x="1145547" y="0"/>
                  </a:lnTo>
                  <a:lnTo>
                    <a:pt x="0" y="0"/>
                  </a:lnTo>
                  <a:lnTo>
                    <a:pt x="0" y="1000110"/>
                  </a:lnTo>
                  <a:close/>
                </a:path>
              </a:pathLst>
            </a:custGeom>
            <a:ln w="9110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8" name="object 9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686372" y="5196744"/>
              <a:ext cx="1109892" cy="142201"/>
            </a:xfrm>
            <a:prstGeom prst="rect">
              <a:avLst/>
            </a:prstGeom>
          </p:spPr>
        </p:pic>
        <p:sp>
          <p:nvSpPr>
            <p:cNvPr id="99" name="object 99"/>
            <p:cNvSpPr/>
            <p:nvPr/>
          </p:nvSpPr>
          <p:spPr>
            <a:xfrm>
              <a:off x="15686371" y="4862812"/>
              <a:ext cx="1109980" cy="974090"/>
            </a:xfrm>
            <a:custGeom>
              <a:avLst/>
              <a:gdLst/>
              <a:ahLst/>
              <a:cxnLst/>
              <a:rect l="l" t="t" r="r" b="b"/>
              <a:pathLst>
                <a:path w="1109980" h="974089">
                  <a:moveTo>
                    <a:pt x="0" y="142190"/>
                  </a:moveTo>
                  <a:lnTo>
                    <a:pt x="1109892" y="142190"/>
                  </a:lnTo>
                  <a:lnTo>
                    <a:pt x="1109892" y="0"/>
                  </a:lnTo>
                  <a:lnTo>
                    <a:pt x="0" y="0"/>
                  </a:lnTo>
                  <a:lnTo>
                    <a:pt x="0" y="142190"/>
                  </a:lnTo>
                  <a:close/>
                </a:path>
                <a:path w="1109980" h="974089">
                  <a:moveTo>
                    <a:pt x="0" y="640722"/>
                  </a:moveTo>
                  <a:lnTo>
                    <a:pt x="1109892" y="640722"/>
                  </a:lnTo>
                  <a:lnTo>
                    <a:pt x="1109892" y="498531"/>
                  </a:lnTo>
                  <a:lnTo>
                    <a:pt x="0" y="498531"/>
                  </a:lnTo>
                  <a:lnTo>
                    <a:pt x="0" y="640722"/>
                  </a:lnTo>
                  <a:close/>
                </a:path>
                <a:path w="1109980" h="974089">
                  <a:moveTo>
                    <a:pt x="0" y="309156"/>
                  </a:moveTo>
                  <a:lnTo>
                    <a:pt x="1109892" y="309156"/>
                  </a:lnTo>
                  <a:lnTo>
                    <a:pt x="1109892" y="166966"/>
                  </a:lnTo>
                  <a:lnTo>
                    <a:pt x="0" y="166966"/>
                  </a:lnTo>
                  <a:lnTo>
                    <a:pt x="0" y="309156"/>
                  </a:lnTo>
                  <a:close/>
                </a:path>
                <a:path w="1109980" h="974089">
                  <a:moveTo>
                    <a:pt x="0" y="807699"/>
                  </a:moveTo>
                  <a:lnTo>
                    <a:pt x="1109892" y="807699"/>
                  </a:lnTo>
                  <a:lnTo>
                    <a:pt x="1109892" y="665508"/>
                  </a:lnTo>
                  <a:lnTo>
                    <a:pt x="0" y="665508"/>
                  </a:lnTo>
                  <a:lnTo>
                    <a:pt x="0" y="807699"/>
                  </a:lnTo>
                  <a:close/>
                </a:path>
                <a:path w="1109980" h="974089">
                  <a:moveTo>
                    <a:pt x="0" y="974005"/>
                  </a:moveTo>
                  <a:lnTo>
                    <a:pt x="1109892" y="974005"/>
                  </a:lnTo>
                  <a:lnTo>
                    <a:pt x="1109892" y="831814"/>
                  </a:lnTo>
                  <a:lnTo>
                    <a:pt x="0" y="831814"/>
                  </a:lnTo>
                  <a:lnTo>
                    <a:pt x="0" y="974005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15748880" y="4638367"/>
            <a:ext cx="233679" cy="149860"/>
          </a:xfrm>
          <a:prstGeom prst="rect">
            <a:avLst/>
          </a:prstGeom>
        </p:spPr>
        <p:txBody>
          <a:bodyPr vert="horz" wrap="square" lIns="0" tIns="31115" rIns="0" bIns="0" rtlCol="0">
            <a:spAutoFit/>
          </a:bodyPr>
          <a:lstStyle/>
          <a:p>
            <a:pPr marL="12700" marR="5080">
              <a:lnSpc>
                <a:spcPct val="76300"/>
              </a:lnSpc>
              <a:spcBef>
                <a:spcPts val="245"/>
              </a:spcBef>
            </a:pP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accueil</a:t>
            </a:r>
            <a:r>
              <a:rPr sz="45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atelier</a:t>
            </a:r>
            <a:endParaRPr sz="450">
              <a:latin typeface="Renault Group"/>
              <a:cs typeface="Renault Group"/>
            </a:endParaRPr>
          </a:p>
        </p:txBody>
      </p:sp>
      <p:sp>
        <p:nvSpPr>
          <p:cNvPr id="101" name="object 101"/>
          <p:cNvSpPr/>
          <p:nvPr/>
        </p:nvSpPr>
        <p:spPr>
          <a:xfrm>
            <a:off x="15719431" y="4655217"/>
            <a:ext cx="12065" cy="107314"/>
          </a:xfrm>
          <a:custGeom>
            <a:avLst/>
            <a:gdLst/>
            <a:ahLst/>
            <a:cxnLst/>
            <a:rect l="l" t="t" r="r" b="b"/>
            <a:pathLst>
              <a:path w="12065" h="107314">
                <a:moveTo>
                  <a:pt x="11874" y="0"/>
                </a:moveTo>
                <a:lnTo>
                  <a:pt x="0" y="0"/>
                </a:lnTo>
                <a:lnTo>
                  <a:pt x="0" y="106860"/>
                </a:lnTo>
                <a:lnTo>
                  <a:pt x="11874" y="106860"/>
                </a:lnTo>
                <a:lnTo>
                  <a:pt x="1187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 txBox="1"/>
          <p:nvPr/>
        </p:nvSpPr>
        <p:spPr>
          <a:xfrm>
            <a:off x="9204749" y="4724756"/>
            <a:ext cx="893444" cy="1676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900" b="1" dirty="0">
                <a:solidFill>
                  <a:srgbClr val="FFFFFF"/>
                </a:solidFill>
                <a:latin typeface="Renault Group"/>
                <a:cs typeface="Renault Group"/>
              </a:rPr>
              <a:t>Renault</a:t>
            </a:r>
            <a:r>
              <a:rPr sz="900" b="1" spc="1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Renault Group"/>
                <a:cs typeface="Renault Group"/>
              </a:rPr>
              <a:t>service</a:t>
            </a:r>
            <a:endParaRPr sz="900">
              <a:latin typeface="Renault Group"/>
              <a:cs typeface="Renault Group"/>
            </a:endParaRPr>
          </a:p>
        </p:txBody>
      </p:sp>
      <p:grpSp>
        <p:nvGrpSpPr>
          <p:cNvPr id="103" name="object 103"/>
          <p:cNvGrpSpPr/>
          <p:nvPr/>
        </p:nvGrpSpPr>
        <p:grpSpPr>
          <a:xfrm>
            <a:off x="6962061" y="7159447"/>
            <a:ext cx="12002135" cy="3122930"/>
            <a:chOff x="6962061" y="7159447"/>
            <a:chExt cx="12002135" cy="3122930"/>
          </a:xfrm>
        </p:grpSpPr>
        <p:pic>
          <p:nvPicPr>
            <p:cNvPr id="104" name="object 10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962061" y="7159447"/>
              <a:ext cx="12001683" cy="3104804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6967999" y="10261283"/>
              <a:ext cx="11993880" cy="20955"/>
            </a:xfrm>
            <a:custGeom>
              <a:avLst/>
              <a:gdLst/>
              <a:ahLst/>
              <a:cxnLst/>
              <a:rect l="l" t="t" r="r" b="b"/>
              <a:pathLst>
                <a:path w="11993880" h="20954">
                  <a:moveTo>
                    <a:pt x="0" y="20942"/>
                  </a:moveTo>
                  <a:lnTo>
                    <a:pt x="11993767" y="20942"/>
                  </a:lnTo>
                  <a:lnTo>
                    <a:pt x="11993767" y="0"/>
                  </a:lnTo>
                  <a:lnTo>
                    <a:pt x="0" y="0"/>
                  </a:lnTo>
                  <a:lnTo>
                    <a:pt x="0" y="209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9670606" y="8502601"/>
              <a:ext cx="315595" cy="1761489"/>
            </a:xfrm>
            <a:custGeom>
              <a:avLst/>
              <a:gdLst/>
              <a:ahLst/>
              <a:cxnLst/>
              <a:rect l="l" t="t" r="r" b="b"/>
              <a:pathLst>
                <a:path w="315595" h="1761490">
                  <a:moveTo>
                    <a:pt x="43040" y="60858"/>
                  </a:moveTo>
                  <a:lnTo>
                    <a:pt x="0" y="60858"/>
                  </a:lnTo>
                  <a:lnTo>
                    <a:pt x="0" y="1760931"/>
                  </a:lnTo>
                  <a:lnTo>
                    <a:pt x="43040" y="1760931"/>
                  </a:lnTo>
                  <a:lnTo>
                    <a:pt x="43040" y="60858"/>
                  </a:lnTo>
                  <a:close/>
                </a:path>
                <a:path w="315595" h="1761490">
                  <a:moveTo>
                    <a:pt x="315379" y="0"/>
                  </a:moveTo>
                  <a:lnTo>
                    <a:pt x="46736" y="0"/>
                  </a:lnTo>
                  <a:lnTo>
                    <a:pt x="46736" y="267246"/>
                  </a:lnTo>
                  <a:lnTo>
                    <a:pt x="315379" y="267246"/>
                  </a:lnTo>
                  <a:lnTo>
                    <a:pt x="31537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7" name="object 10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795887" y="8563196"/>
              <a:ext cx="111572" cy="146033"/>
            </a:xfrm>
            <a:prstGeom prst="rect">
              <a:avLst/>
            </a:prstGeom>
          </p:spPr>
        </p:pic>
        <p:sp>
          <p:nvSpPr>
            <p:cNvPr id="108" name="object 108"/>
            <p:cNvSpPr/>
            <p:nvPr/>
          </p:nvSpPr>
          <p:spPr>
            <a:xfrm>
              <a:off x="9717353" y="8806280"/>
              <a:ext cx="269240" cy="267335"/>
            </a:xfrm>
            <a:custGeom>
              <a:avLst/>
              <a:gdLst/>
              <a:ahLst/>
              <a:cxnLst/>
              <a:rect l="l" t="t" r="r" b="b"/>
              <a:pathLst>
                <a:path w="269240" h="267334">
                  <a:moveTo>
                    <a:pt x="268632" y="0"/>
                  </a:moveTo>
                  <a:lnTo>
                    <a:pt x="0" y="0"/>
                  </a:lnTo>
                  <a:lnTo>
                    <a:pt x="0" y="267239"/>
                  </a:lnTo>
                  <a:lnTo>
                    <a:pt x="268632" y="267239"/>
                  </a:lnTo>
                  <a:lnTo>
                    <a:pt x="26863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9753575" y="8929067"/>
              <a:ext cx="210185" cy="22225"/>
            </a:xfrm>
            <a:custGeom>
              <a:avLst/>
              <a:gdLst/>
              <a:ahLst/>
              <a:cxnLst/>
              <a:rect l="l" t="t" r="r" b="b"/>
              <a:pathLst>
                <a:path w="210184" h="22225">
                  <a:moveTo>
                    <a:pt x="41516" y="10591"/>
                  </a:moveTo>
                  <a:lnTo>
                    <a:pt x="41313" y="10071"/>
                  </a:lnTo>
                  <a:lnTo>
                    <a:pt x="31699" y="177"/>
                  </a:lnTo>
                  <a:lnTo>
                    <a:pt x="31165" y="0"/>
                  </a:lnTo>
                  <a:lnTo>
                    <a:pt x="0" y="0"/>
                  </a:lnTo>
                  <a:lnTo>
                    <a:pt x="0" y="7264"/>
                  </a:lnTo>
                  <a:lnTo>
                    <a:pt x="27381" y="7429"/>
                  </a:lnTo>
                  <a:lnTo>
                    <a:pt x="27736" y="7581"/>
                  </a:lnTo>
                  <a:lnTo>
                    <a:pt x="31292" y="10782"/>
                  </a:lnTo>
                  <a:lnTo>
                    <a:pt x="31292" y="11214"/>
                  </a:lnTo>
                  <a:lnTo>
                    <a:pt x="30988" y="11557"/>
                  </a:lnTo>
                  <a:lnTo>
                    <a:pt x="27736" y="14414"/>
                  </a:lnTo>
                  <a:lnTo>
                    <a:pt x="27381" y="14566"/>
                  </a:lnTo>
                  <a:lnTo>
                    <a:pt x="0" y="14744"/>
                  </a:lnTo>
                  <a:lnTo>
                    <a:pt x="0" y="22009"/>
                  </a:lnTo>
                  <a:lnTo>
                    <a:pt x="31165" y="22009"/>
                  </a:lnTo>
                  <a:lnTo>
                    <a:pt x="31699" y="21831"/>
                  </a:lnTo>
                  <a:lnTo>
                    <a:pt x="41313" y="11925"/>
                  </a:lnTo>
                  <a:lnTo>
                    <a:pt x="41516" y="11430"/>
                  </a:lnTo>
                  <a:lnTo>
                    <a:pt x="41516" y="10591"/>
                  </a:lnTo>
                  <a:close/>
                </a:path>
                <a:path w="210184" h="22225">
                  <a:moveTo>
                    <a:pt x="90157" y="21691"/>
                  </a:moveTo>
                  <a:lnTo>
                    <a:pt x="68630" y="101"/>
                  </a:lnTo>
                  <a:lnTo>
                    <a:pt x="68364" y="0"/>
                  </a:lnTo>
                  <a:lnTo>
                    <a:pt x="67894" y="0"/>
                  </a:lnTo>
                  <a:lnTo>
                    <a:pt x="67424" y="0"/>
                  </a:lnTo>
                  <a:lnTo>
                    <a:pt x="67144" y="101"/>
                  </a:lnTo>
                  <a:lnTo>
                    <a:pt x="45631" y="21691"/>
                  </a:lnTo>
                  <a:lnTo>
                    <a:pt x="45732" y="22009"/>
                  </a:lnTo>
                  <a:lnTo>
                    <a:pt x="56337" y="22009"/>
                  </a:lnTo>
                  <a:lnTo>
                    <a:pt x="67449" y="10490"/>
                  </a:lnTo>
                  <a:lnTo>
                    <a:pt x="67614" y="10401"/>
                  </a:lnTo>
                  <a:lnTo>
                    <a:pt x="68160" y="10401"/>
                  </a:lnTo>
                  <a:lnTo>
                    <a:pt x="68554" y="10718"/>
                  </a:lnTo>
                  <a:lnTo>
                    <a:pt x="79438" y="22009"/>
                  </a:lnTo>
                  <a:lnTo>
                    <a:pt x="90055" y="22009"/>
                  </a:lnTo>
                  <a:lnTo>
                    <a:pt x="90157" y="21691"/>
                  </a:lnTo>
                  <a:close/>
                </a:path>
                <a:path w="210184" h="22225">
                  <a:moveTo>
                    <a:pt x="135953" y="0"/>
                  </a:moveTo>
                  <a:lnTo>
                    <a:pt x="104800" y="0"/>
                  </a:lnTo>
                  <a:lnTo>
                    <a:pt x="104267" y="177"/>
                  </a:lnTo>
                  <a:lnTo>
                    <a:pt x="94653" y="10071"/>
                  </a:lnTo>
                  <a:lnTo>
                    <a:pt x="94437" y="10591"/>
                  </a:lnTo>
                  <a:lnTo>
                    <a:pt x="94437" y="11430"/>
                  </a:lnTo>
                  <a:lnTo>
                    <a:pt x="94653" y="11925"/>
                  </a:lnTo>
                  <a:lnTo>
                    <a:pt x="104267" y="21831"/>
                  </a:lnTo>
                  <a:lnTo>
                    <a:pt x="104800" y="22009"/>
                  </a:lnTo>
                  <a:lnTo>
                    <a:pt x="135953" y="22009"/>
                  </a:lnTo>
                  <a:lnTo>
                    <a:pt x="135953" y="14744"/>
                  </a:lnTo>
                  <a:lnTo>
                    <a:pt x="108572" y="14566"/>
                  </a:lnTo>
                  <a:lnTo>
                    <a:pt x="108216" y="14414"/>
                  </a:lnTo>
                  <a:lnTo>
                    <a:pt x="104978" y="11557"/>
                  </a:lnTo>
                  <a:lnTo>
                    <a:pt x="104673" y="11214"/>
                  </a:lnTo>
                  <a:lnTo>
                    <a:pt x="104673" y="10782"/>
                  </a:lnTo>
                  <a:lnTo>
                    <a:pt x="108216" y="7581"/>
                  </a:lnTo>
                  <a:lnTo>
                    <a:pt x="108572" y="7429"/>
                  </a:lnTo>
                  <a:lnTo>
                    <a:pt x="135953" y="7264"/>
                  </a:lnTo>
                  <a:lnTo>
                    <a:pt x="135953" y="0"/>
                  </a:lnTo>
                  <a:close/>
                </a:path>
                <a:path w="210184" h="22225">
                  <a:moveTo>
                    <a:pt x="156933" y="0"/>
                  </a:moveTo>
                  <a:lnTo>
                    <a:pt x="148513" y="0"/>
                  </a:lnTo>
                  <a:lnTo>
                    <a:pt x="148513" y="22009"/>
                  </a:lnTo>
                  <a:lnTo>
                    <a:pt x="156933" y="22009"/>
                  </a:lnTo>
                  <a:lnTo>
                    <a:pt x="156933" y="0"/>
                  </a:lnTo>
                  <a:close/>
                </a:path>
                <a:path w="210184" h="22225">
                  <a:moveTo>
                    <a:pt x="209562" y="21691"/>
                  </a:moveTo>
                  <a:lnTo>
                    <a:pt x="188048" y="101"/>
                  </a:lnTo>
                  <a:lnTo>
                    <a:pt x="187769" y="0"/>
                  </a:lnTo>
                  <a:lnTo>
                    <a:pt x="187299" y="0"/>
                  </a:lnTo>
                  <a:lnTo>
                    <a:pt x="186829" y="0"/>
                  </a:lnTo>
                  <a:lnTo>
                    <a:pt x="186550" y="101"/>
                  </a:lnTo>
                  <a:lnTo>
                    <a:pt x="165036" y="21691"/>
                  </a:lnTo>
                  <a:lnTo>
                    <a:pt x="165138" y="22009"/>
                  </a:lnTo>
                  <a:lnTo>
                    <a:pt x="175755" y="22009"/>
                  </a:lnTo>
                  <a:lnTo>
                    <a:pt x="186855" y="10490"/>
                  </a:lnTo>
                  <a:lnTo>
                    <a:pt x="187032" y="10401"/>
                  </a:lnTo>
                  <a:lnTo>
                    <a:pt x="187566" y="10401"/>
                  </a:lnTo>
                  <a:lnTo>
                    <a:pt x="187960" y="10718"/>
                  </a:lnTo>
                  <a:lnTo>
                    <a:pt x="198843" y="22009"/>
                  </a:lnTo>
                  <a:lnTo>
                    <a:pt x="209461" y="22009"/>
                  </a:lnTo>
                  <a:lnTo>
                    <a:pt x="209562" y="216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8327833" y="7318245"/>
              <a:ext cx="443230" cy="1471930"/>
            </a:xfrm>
            <a:custGeom>
              <a:avLst/>
              <a:gdLst/>
              <a:ahLst/>
              <a:cxnLst/>
              <a:rect l="l" t="t" r="r" b="b"/>
              <a:pathLst>
                <a:path w="443229" h="1471929">
                  <a:moveTo>
                    <a:pt x="443232" y="0"/>
                  </a:moveTo>
                  <a:lnTo>
                    <a:pt x="0" y="0"/>
                  </a:lnTo>
                  <a:lnTo>
                    <a:pt x="0" y="1471469"/>
                  </a:lnTo>
                  <a:lnTo>
                    <a:pt x="443232" y="1471469"/>
                  </a:lnTo>
                  <a:lnTo>
                    <a:pt x="443232" y="0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1" name="object 11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8497983" y="8393635"/>
              <a:ext cx="122253" cy="230652"/>
            </a:xfrm>
            <a:prstGeom prst="rect">
              <a:avLst/>
            </a:prstGeom>
          </p:spPr>
        </p:pic>
        <p:pic>
          <p:nvPicPr>
            <p:cNvPr id="112" name="object 11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497983" y="8123485"/>
              <a:ext cx="122253" cy="247312"/>
            </a:xfrm>
            <a:prstGeom prst="rect">
              <a:avLst/>
            </a:prstGeom>
          </p:spPr>
        </p:pic>
        <p:pic>
          <p:nvPicPr>
            <p:cNvPr id="113" name="object 113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8497983" y="7869017"/>
              <a:ext cx="122253" cy="230652"/>
            </a:xfrm>
            <a:prstGeom prst="rect">
              <a:avLst/>
            </a:prstGeom>
          </p:spPr>
        </p:pic>
        <p:sp>
          <p:nvSpPr>
            <p:cNvPr id="114" name="object 114"/>
            <p:cNvSpPr/>
            <p:nvPr/>
          </p:nvSpPr>
          <p:spPr>
            <a:xfrm>
              <a:off x="8497982" y="7752493"/>
              <a:ext cx="122555" cy="46990"/>
            </a:xfrm>
            <a:custGeom>
              <a:avLst/>
              <a:gdLst/>
              <a:ahLst/>
              <a:cxnLst/>
              <a:rect l="l" t="t" r="r" b="b"/>
              <a:pathLst>
                <a:path w="122554" h="46990">
                  <a:moveTo>
                    <a:pt x="122253" y="0"/>
                  </a:moveTo>
                  <a:lnTo>
                    <a:pt x="0" y="0"/>
                  </a:lnTo>
                  <a:lnTo>
                    <a:pt x="0" y="46733"/>
                  </a:lnTo>
                  <a:lnTo>
                    <a:pt x="122253" y="46733"/>
                  </a:lnTo>
                  <a:lnTo>
                    <a:pt x="122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5" name="object 115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497983" y="7460155"/>
              <a:ext cx="122253" cy="247312"/>
            </a:xfrm>
            <a:prstGeom prst="rect">
              <a:avLst/>
            </a:prstGeom>
          </p:spPr>
        </p:pic>
        <p:pic>
          <p:nvPicPr>
            <p:cNvPr id="116" name="object 1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01549" y="7309753"/>
              <a:ext cx="30733" cy="2956509"/>
            </a:xfrm>
            <a:prstGeom prst="rect">
              <a:avLst/>
            </a:prstGeom>
          </p:spPr>
        </p:pic>
        <p:sp>
          <p:nvSpPr>
            <p:cNvPr id="117" name="object 117"/>
            <p:cNvSpPr/>
            <p:nvPr/>
          </p:nvSpPr>
          <p:spPr>
            <a:xfrm>
              <a:off x="8301557" y="7309756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8" name="object 118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8299110" y="7300444"/>
              <a:ext cx="475086" cy="26712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8595722" y="7310120"/>
              <a:ext cx="262255" cy="1489710"/>
            </a:xfrm>
            <a:custGeom>
              <a:avLst/>
              <a:gdLst/>
              <a:ahLst/>
              <a:cxnLst/>
              <a:rect l="l" t="t" r="r" b="b"/>
              <a:pathLst>
                <a:path w="262254" h="1489709">
                  <a:moveTo>
                    <a:pt x="0" y="1489291"/>
                  </a:moveTo>
                  <a:lnTo>
                    <a:pt x="261951" y="1489291"/>
                  </a:lnTo>
                  <a:lnTo>
                    <a:pt x="261951" y="0"/>
                  </a:lnTo>
                  <a:lnTo>
                    <a:pt x="0" y="0"/>
                  </a:lnTo>
                  <a:lnTo>
                    <a:pt x="0" y="1489291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8595716" y="7310135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09">
                  <a:moveTo>
                    <a:pt x="81026" y="853516"/>
                  </a:moveTo>
                  <a:lnTo>
                    <a:pt x="0" y="706932"/>
                  </a:lnTo>
                  <a:lnTo>
                    <a:pt x="0" y="815848"/>
                  </a:lnTo>
                  <a:lnTo>
                    <a:pt x="20828" y="853516"/>
                  </a:lnTo>
                  <a:lnTo>
                    <a:pt x="0" y="891209"/>
                  </a:lnTo>
                  <a:lnTo>
                    <a:pt x="0" y="1000112"/>
                  </a:lnTo>
                  <a:lnTo>
                    <a:pt x="81026" y="853516"/>
                  </a:lnTo>
                  <a:close/>
                </a:path>
                <a:path w="453390" h="1489709">
                  <a:moveTo>
                    <a:pt x="201383" y="853516"/>
                  </a:moveTo>
                  <a:lnTo>
                    <a:pt x="0" y="489165"/>
                  </a:lnTo>
                  <a:lnTo>
                    <a:pt x="0" y="598068"/>
                  </a:lnTo>
                  <a:lnTo>
                    <a:pt x="141198" y="853516"/>
                  </a:lnTo>
                  <a:lnTo>
                    <a:pt x="0" y="1108976"/>
                  </a:lnTo>
                  <a:lnTo>
                    <a:pt x="0" y="1217879"/>
                  </a:lnTo>
                  <a:lnTo>
                    <a:pt x="201383" y="853516"/>
                  </a:lnTo>
                  <a:close/>
                </a:path>
                <a:path w="453390" h="1489709">
                  <a:moveTo>
                    <a:pt x="452869" y="942416"/>
                  </a:moveTo>
                  <a:lnTo>
                    <a:pt x="449351" y="948778"/>
                  </a:lnTo>
                  <a:lnTo>
                    <a:pt x="452869" y="955128"/>
                  </a:lnTo>
                  <a:lnTo>
                    <a:pt x="452869" y="942416"/>
                  </a:lnTo>
                  <a:close/>
                </a:path>
                <a:path w="453390" h="1489709">
                  <a:moveTo>
                    <a:pt x="452869" y="779068"/>
                  </a:moveTo>
                  <a:lnTo>
                    <a:pt x="253733" y="1139367"/>
                  </a:lnTo>
                  <a:lnTo>
                    <a:pt x="389166" y="1384401"/>
                  </a:lnTo>
                  <a:lnTo>
                    <a:pt x="419277" y="1329956"/>
                  </a:lnTo>
                  <a:lnTo>
                    <a:pt x="313918" y="1139367"/>
                  </a:lnTo>
                  <a:lnTo>
                    <a:pt x="452869" y="887971"/>
                  </a:lnTo>
                  <a:lnTo>
                    <a:pt x="452869" y="779068"/>
                  </a:lnTo>
                  <a:close/>
                </a:path>
                <a:path w="453390" h="1489709">
                  <a:moveTo>
                    <a:pt x="452882" y="561695"/>
                  </a:moveTo>
                  <a:lnTo>
                    <a:pt x="344246" y="758215"/>
                  </a:lnTo>
                  <a:lnTo>
                    <a:pt x="344030" y="758215"/>
                  </a:lnTo>
                  <a:lnTo>
                    <a:pt x="133362" y="1139367"/>
                  </a:lnTo>
                  <a:lnTo>
                    <a:pt x="326771" y="1489290"/>
                  </a:lnTo>
                  <a:lnTo>
                    <a:pt x="421487" y="1489290"/>
                  </a:lnTo>
                  <a:lnTo>
                    <a:pt x="434327" y="1466062"/>
                  </a:lnTo>
                  <a:lnTo>
                    <a:pt x="452869" y="1432496"/>
                  </a:lnTo>
                  <a:lnTo>
                    <a:pt x="452869" y="1323594"/>
                  </a:lnTo>
                  <a:lnTo>
                    <a:pt x="374129" y="1466062"/>
                  </a:lnTo>
                  <a:lnTo>
                    <a:pt x="193560" y="1139367"/>
                  </a:lnTo>
                  <a:lnTo>
                    <a:pt x="403733" y="759104"/>
                  </a:lnTo>
                  <a:lnTo>
                    <a:pt x="403948" y="759104"/>
                  </a:lnTo>
                  <a:lnTo>
                    <a:pt x="452882" y="670585"/>
                  </a:lnTo>
                  <a:lnTo>
                    <a:pt x="452882" y="561695"/>
                  </a:lnTo>
                  <a:close/>
                </a:path>
                <a:path w="453390" h="1489709">
                  <a:moveTo>
                    <a:pt x="452882" y="303110"/>
                  </a:moveTo>
                  <a:lnTo>
                    <a:pt x="358813" y="132930"/>
                  </a:lnTo>
                  <a:lnTo>
                    <a:pt x="328714" y="187388"/>
                  </a:lnTo>
                  <a:lnTo>
                    <a:pt x="434060" y="377964"/>
                  </a:lnTo>
                  <a:lnTo>
                    <a:pt x="253492" y="704672"/>
                  </a:lnTo>
                  <a:lnTo>
                    <a:pt x="72923" y="377964"/>
                  </a:lnTo>
                  <a:lnTo>
                    <a:pt x="281825" y="0"/>
                  </a:lnTo>
                  <a:lnTo>
                    <a:pt x="221640" y="0"/>
                  </a:lnTo>
                  <a:lnTo>
                    <a:pt x="12725" y="377964"/>
                  </a:lnTo>
                  <a:lnTo>
                    <a:pt x="223393" y="759104"/>
                  </a:lnTo>
                  <a:lnTo>
                    <a:pt x="283578" y="759104"/>
                  </a:lnTo>
                  <a:lnTo>
                    <a:pt x="313664" y="704672"/>
                  </a:lnTo>
                  <a:lnTo>
                    <a:pt x="452882" y="452818"/>
                  </a:lnTo>
                  <a:lnTo>
                    <a:pt x="452882" y="303110"/>
                  </a:lnTo>
                  <a:close/>
                </a:path>
                <a:path w="453390" h="1489709">
                  <a:moveTo>
                    <a:pt x="452882" y="85344"/>
                  </a:moveTo>
                  <a:lnTo>
                    <a:pt x="434035" y="51269"/>
                  </a:lnTo>
                  <a:lnTo>
                    <a:pt x="405701" y="0"/>
                  </a:lnTo>
                  <a:lnTo>
                    <a:pt x="342011" y="0"/>
                  </a:lnTo>
                  <a:lnTo>
                    <a:pt x="133096" y="377964"/>
                  </a:lnTo>
                  <a:lnTo>
                    <a:pt x="268528" y="622998"/>
                  </a:lnTo>
                  <a:lnTo>
                    <a:pt x="298627" y="568553"/>
                  </a:lnTo>
                  <a:lnTo>
                    <a:pt x="193268" y="377964"/>
                  </a:lnTo>
                  <a:lnTo>
                    <a:pt x="373849" y="51269"/>
                  </a:lnTo>
                  <a:lnTo>
                    <a:pt x="452882" y="194246"/>
                  </a:lnTo>
                  <a:lnTo>
                    <a:pt x="452882" y="853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1" name="object 12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571669" y="7309753"/>
              <a:ext cx="30733" cy="2956509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8571668" y="7309756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" name="object 12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569219" y="7300444"/>
              <a:ext cx="475096" cy="26712"/>
            </a:xfrm>
            <a:prstGeom prst="rect">
              <a:avLst/>
            </a:prstGeom>
          </p:spPr>
        </p:pic>
        <p:sp>
          <p:nvSpPr>
            <p:cNvPr id="124" name="object 124"/>
            <p:cNvSpPr/>
            <p:nvPr/>
          </p:nvSpPr>
          <p:spPr>
            <a:xfrm>
              <a:off x="8857674" y="7310120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09">
                  <a:moveTo>
                    <a:pt x="452876" y="0"/>
                  </a:moveTo>
                  <a:lnTo>
                    <a:pt x="0" y="0"/>
                  </a:lnTo>
                  <a:lnTo>
                    <a:pt x="0" y="1489291"/>
                  </a:lnTo>
                  <a:lnTo>
                    <a:pt x="452876" y="1489291"/>
                  </a:lnTo>
                  <a:lnTo>
                    <a:pt x="4528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8857666" y="7310135"/>
              <a:ext cx="453390" cy="1489710"/>
            </a:xfrm>
            <a:custGeom>
              <a:avLst/>
              <a:gdLst/>
              <a:ahLst/>
              <a:cxnLst/>
              <a:rect l="l" t="t" r="r" b="b"/>
              <a:pathLst>
                <a:path w="453390" h="1489709">
                  <a:moveTo>
                    <a:pt x="81013" y="853516"/>
                  </a:moveTo>
                  <a:lnTo>
                    <a:pt x="0" y="706932"/>
                  </a:lnTo>
                  <a:lnTo>
                    <a:pt x="0" y="815822"/>
                  </a:lnTo>
                  <a:lnTo>
                    <a:pt x="20840" y="853516"/>
                  </a:lnTo>
                  <a:lnTo>
                    <a:pt x="0" y="891222"/>
                  </a:lnTo>
                  <a:lnTo>
                    <a:pt x="0" y="1000112"/>
                  </a:lnTo>
                  <a:lnTo>
                    <a:pt x="81013" y="853516"/>
                  </a:lnTo>
                  <a:close/>
                </a:path>
                <a:path w="453390" h="1489709">
                  <a:moveTo>
                    <a:pt x="201383" y="853516"/>
                  </a:moveTo>
                  <a:lnTo>
                    <a:pt x="0" y="489165"/>
                  </a:lnTo>
                  <a:lnTo>
                    <a:pt x="0" y="598068"/>
                  </a:lnTo>
                  <a:lnTo>
                    <a:pt x="141198" y="853516"/>
                  </a:lnTo>
                  <a:lnTo>
                    <a:pt x="0" y="1108976"/>
                  </a:lnTo>
                  <a:lnTo>
                    <a:pt x="0" y="1217879"/>
                  </a:lnTo>
                  <a:lnTo>
                    <a:pt x="201383" y="853516"/>
                  </a:lnTo>
                  <a:close/>
                </a:path>
                <a:path w="453390" h="1489709">
                  <a:moveTo>
                    <a:pt x="452869" y="942416"/>
                  </a:moveTo>
                  <a:lnTo>
                    <a:pt x="449351" y="948778"/>
                  </a:lnTo>
                  <a:lnTo>
                    <a:pt x="452869" y="955128"/>
                  </a:lnTo>
                  <a:lnTo>
                    <a:pt x="452869" y="942416"/>
                  </a:lnTo>
                  <a:close/>
                </a:path>
                <a:path w="453390" h="1489709">
                  <a:moveTo>
                    <a:pt x="452869" y="779068"/>
                  </a:moveTo>
                  <a:lnTo>
                    <a:pt x="253733" y="1139367"/>
                  </a:lnTo>
                  <a:lnTo>
                    <a:pt x="389178" y="1384401"/>
                  </a:lnTo>
                  <a:lnTo>
                    <a:pt x="419265" y="1329956"/>
                  </a:lnTo>
                  <a:lnTo>
                    <a:pt x="313931" y="1139367"/>
                  </a:lnTo>
                  <a:lnTo>
                    <a:pt x="452869" y="887971"/>
                  </a:lnTo>
                  <a:lnTo>
                    <a:pt x="452869" y="779068"/>
                  </a:lnTo>
                  <a:close/>
                </a:path>
                <a:path w="453390" h="1489709">
                  <a:moveTo>
                    <a:pt x="452869" y="561708"/>
                  </a:moveTo>
                  <a:lnTo>
                    <a:pt x="344246" y="758215"/>
                  </a:lnTo>
                  <a:lnTo>
                    <a:pt x="344030" y="758215"/>
                  </a:lnTo>
                  <a:lnTo>
                    <a:pt x="133362" y="1139367"/>
                  </a:lnTo>
                  <a:lnTo>
                    <a:pt x="326771" y="1489290"/>
                  </a:lnTo>
                  <a:lnTo>
                    <a:pt x="421487" y="1489290"/>
                  </a:lnTo>
                  <a:lnTo>
                    <a:pt x="434327" y="1466062"/>
                  </a:lnTo>
                  <a:lnTo>
                    <a:pt x="452869" y="1432496"/>
                  </a:lnTo>
                  <a:lnTo>
                    <a:pt x="452869" y="1323606"/>
                  </a:lnTo>
                  <a:lnTo>
                    <a:pt x="374142" y="1466062"/>
                  </a:lnTo>
                  <a:lnTo>
                    <a:pt x="193560" y="1139367"/>
                  </a:lnTo>
                  <a:lnTo>
                    <a:pt x="403720" y="759104"/>
                  </a:lnTo>
                  <a:lnTo>
                    <a:pt x="403948" y="759104"/>
                  </a:lnTo>
                  <a:lnTo>
                    <a:pt x="452869" y="670598"/>
                  </a:lnTo>
                  <a:lnTo>
                    <a:pt x="452869" y="561708"/>
                  </a:lnTo>
                  <a:close/>
                </a:path>
                <a:path w="453390" h="1489709">
                  <a:moveTo>
                    <a:pt x="452869" y="303110"/>
                  </a:moveTo>
                  <a:lnTo>
                    <a:pt x="358813" y="132930"/>
                  </a:lnTo>
                  <a:lnTo>
                    <a:pt x="328714" y="187388"/>
                  </a:lnTo>
                  <a:lnTo>
                    <a:pt x="434060" y="377964"/>
                  </a:lnTo>
                  <a:lnTo>
                    <a:pt x="253492" y="704672"/>
                  </a:lnTo>
                  <a:lnTo>
                    <a:pt x="72923" y="377964"/>
                  </a:lnTo>
                  <a:lnTo>
                    <a:pt x="281838" y="0"/>
                  </a:lnTo>
                  <a:lnTo>
                    <a:pt x="221640" y="0"/>
                  </a:lnTo>
                  <a:lnTo>
                    <a:pt x="12725" y="377964"/>
                  </a:lnTo>
                  <a:lnTo>
                    <a:pt x="223393" y="759104"/>
                  </a:lnTo>
                  <a:lnTo>
                    <a:pt x="283578" y="759104"/>
                  </a:lnTo>
                  <a:lnTo>
                    <a:pt x="313677" y="704672"/>
                  </a:lnTo>
                  <a:lnTo>
                    <a:pt x="452869" y="452818"/>
                  </a:lnTo>
                  <a:lnTo>
                    <a:pt x="452869" y="303110"/>
                  </a:lnTo>
                  <a:close/>
                </a:path>
                <a:path w="453390" h="1489709">
                  <a:moveTo>
                    <a:pt x="452869" y="85344"/>
                  </a:moveTo>
                  <a:lnTo>
                    <a:pt x="434047" y="51269"/>
                  </a:lnTo>
                  <a:lnTo>
                    <a:pt x="405714" y="0"/>
                  </a:lnTo>
                  <a:lnTo>
                    <a:pt x="341998" y="0"/>
                  </a:lnTo>
                  <a:lnTo>
                    <a:pt x="133083" y="377964"/>
                  </a:lnTo>
                  <a:lnTo>
                    <a:pt x="268528" y="622998"/>
                  </a:lnTo>
                  <a:lnTo>
                    <a:pt x="298627" y="568553"/>
                  </a:lnTo>
                  <a:lnTo>
                    <a:pt x="193281" y="377964"/>
                  </a:lnTo>
                  <a:lnTo>
                    <a:pt x="373849" y="51269"/>
                  </a:lnTo>
                  <a:lnTo>
                    <a:pt x="452869" y="194233"/>
                  </a:lnTo>
                  <a:lnTo>
                    <a:pt x="452869" y="8534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8832877" y="7309753"/>
              <a:ext cx="30723" cy="2956509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8832877" y="7309756"/>
              <a:ext cx="31115" cy="2956560"/>
            </a:xfrm>
            <a:custGeom>
              <a:avLst/>
              <a:gdLst/>
              <a:ahLst/>
              <a:cxnLst/>
              <a:rect l="l" t="t" r="r" b="b"/>
              <a:pathLst>
                <a:path w="31115" h="2956559">
                  <a:moveTo>
                    <a:pt x="3811" y="0"/>
                  </a:moveTo>
                  <a:lnTo>
                    <a:pt x="0" y="2956509"/>
                  </a:lnTo>
                  <a:lnTo>
                    <a:pt x="30733" y="2956509"/>
                  </a:lnTo>
                  <a:lnTo>
                    <a:pt x="27728" y="0"/>
                  </a:lnTo>
                  <a:lnTo>
                    <a:pt x="3811" y="0"/>
                  </a:lnTo>
                  <a:close/>
                </a:path>
              </a:pathLst>
            </a:custGeom>
            <a:ln w="487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830427" y="7300444"/>
              <a:ext cx="475087" cy="26712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9335697" y="9728885"/>
              <a:ext cx="148590" cy="536575"/>
            </a:xfrm>
            <a:custGeom>
              <a:avLst/>
              <a:gdLst/>
              <a:ahLst/>
              <a:cxnLst/>
              <a:rect l="l" t="t" r="r" b="b"/>
              <a:pathLst>
                <a:path w="148590" h="536575">
                  <a:moveTo>
                    <a:pt x="125752" y="299395"/>
                  </a:moveTo>
                  <a:lnTo>
                    <a:pt x="64576" y="299395"/>
                  </a:lnTo>
                  <a:lnTo>
                    <a:pt x="65844" y="304463"/>
                  </a:lnTo>
                  <a:lnTo>
                    <a:pt x="69591" y="314589"/>
                  </a:lnTo>
                  <a:lnTo>
                    <a:pt x="76547" y="331839"/>
                  </a:lnTo>
                  <a:lnTo>
                    <a:pt x="83465" y="348794"/>
                  </a:lnTo>
                  <a:lnTo>
                    <a:pt x="86943" y="357637"/>
                  </a:lnTo>
                  <a:lnTo>
                    <a:pt x="87781" y="360579"/>
                  </a:lnTo>
                  <a:lnTo>
                    <a:pt x="87362" y="366077"/>
                  </a:lnTo>
                  <a:lnTo>
                    <a:pt x="86514" y="370297"/>
                  </a:lnTo>
                  <a:lnTo>
                    <a:pt x="85247" y="378737"/>
                  </a:lnTo>
                  <a:lnTo>
                    <a:pt x="91739" y="427002"/>
                  </a:lnTo>
                  <a:lnTo>
                    <a:pt x="93664" y="494791"/>
                  </a:lnTo>
                  <a:lnTo>
                    <a:pt x="93687" y="495639"/>
                  </a:lnTo>
                  <a:lnTo>
                    <a:pt x="94954" y="496906"/>
                  </a:lnTo>
                  <a:lnTo>
                    <a:pt x="97917" y="502802"/>
                  </a:lnTo>
                  <a:lnTo>
                    <a:pt x="97917" y="504487"/>
                  </a:lnTo>
                  <a:lnTo>
                    <a:pt x="100022" y="521378"/>
                  </a:lnTo>
                  <a:lnTo>
                    <a:pt x="98336" y="528132"/>
                  </a:lnTo>
                  <a:lnTo>
                    <a:pt x="98336" y="528970"/>
                  </a:lnTo>
                  <a:lnTo>
                    <a:pt x="105509" y="532781"/>
                  </a:lnTo>
                  <a:lnTo>
                    <a:pt x="125342" y="535724"/>
                  </a:lnTo>
                  <a:lnTo>
                    <a:pt x="132096" y="536572"/>
                  </a:lnTo>
                  <a:lnTo>
                    <a:pt x="144756" y="534038"/>
                  </a:lnTo>
                  <a:lnTo>
                    <a:pt x="148138" y="529818"/>
                  </a:lnTo>
                  <a:lnTo>
                    <a:pt x="147421" y="525179"/>
                  </a:lnTo>
                  <a:lnTo>
                    <a:pt x="147355" y="524750"/>
                  </a:lnTo>
                  <a:lnTo>
                    <a:pt x="147290" y="524331"/>
                  </a:lnTo>
                  <a:lnTo>
                    <a:pt x="143918" y="522645"/>
                  </a:lnTo>
                  <a:lnTo>
                    <a:pt x="144756" y="518854"/>
                  </a:lnTo>
                  <a:lnTo>
                    <a:pt x="135468" y="513776"/>
                  </a:lnTo>
                  <a:lnTo>
                    <a:pt x="132515" y="509137"/>
                  </a:lnTo>
                  <a:lnTo>
                    <a:pt x="128295" y="503231"/>
                  </a:lnTo>
                  <a:lnTo>
                    <a:pt x="129143" y="502383"/>
                  </a:lnTo>
                  <a:lnTo>
                    <a:pt x="129143" y="496477"/>
                  </a:lnTo>
                  <a:lnTo>
                    <a:pt x="131847" y="496477"/>
                  </a:lnTo>
                  <a:lnTo>
                    <a:pt x="132515" y="494791"/>
                  </a:lnTo>
                  <a:lnTo>
                    <a:pt x="132873" y="489402"/>
                  </a:lnTo>
                  <a:lnTo>
                    <a:pt x="132833" y="478279"/>
                  </a:lnTo>
                  <a:lnTo>
                    <a:pt x="132634" y="464228"/>
                  </a:lnTo>
                  <a:lnTo>
                    <a:pt x="132515" y="450057"/>
                  </a:lnTo>
                  <a:lnTo>
                    <a:pt x="131972" y="409962"/>
                  </a:lnTo>
                  <a:lnTo>
                    <a:pt x="131378" y="381271"/>
                  </a:lnTo>
                  <a:lnTo>
                    <a:pt x="131269" y="376348"/>
                  </a:lnTo>
                  <a:lnTo>
                    <a:pt x="130904" y="366077"/>
                  </a:lnTo>
                  <a:lnTo>
                    <a:pt x="130829" y="363962"/>
                  </a:lnTo>
                  <a:lnTo>
                    <a:pt x="130527" y="361288"/>
                  </a:lnTo>
                  <a:lnTo>
                    <a:pt x="129987" y="355253"/>
                  </a:lnTo>
                  <a:lnTo>
                    <a:pt x="126609" y="314589"/>
                  </a:lnTo>
                  <a:lnTo>
                    <a:pt x="125847" y="301081"/>
                  </a:lnTo>
                  <a:lnTo>
                    <a:pt x="125752" y="299395"/>
                  </a:lnTo>
                  <a:close/>
                </a:path>
                <a:path w="148590" h="536575">
                  <a:moveTo>
                    <a:pt x="10555" y="45119"/>
                  </a:moveTo>
                  <a:lnTo>
                    <a:pt x="4219" y="58847"/>
                  </a:lnTo>
                  <a:lnTo>
                    <a:pt x="0" y="69391"/>
                  </a:lnTo>
                  <a:lnTo>
                    <a:pt x="6335" y="74878"/>
                  </a:lnTo>
                  <a:lnTo>
                    <a:pt x="11695" y="76829"/>
                  </a:lnTo>
                  <a:lnTo>
                    <a:pt x="14515" y="78342"/>
                  </a:lnTo>
                  <a:lnTo>
                    <a:pt x="15043" y="82180"/>
                  </a:lnTo>
                  <a:lnTo>
                    <a:pt x="12801" y="91283"/>
                  </a:lnTo>
                  <a:lnTo>
                    <a:pt x="7392" y="108638"/>
                  </a:lnTo>
                  <a:lnTo>
                    <a:pt x="6482" y="114686"/>
                  </a:lnTo>
                  <a:lnTo>
                    <a:pt x="4225" y="130560"/>
                  </a:lnTo>
                  <a:lnTo>
                    <a:pt x="2047" y="148078"/>
                  </a:lnTo>
                  <a:lnTo>
                    <a:pt x="1057" y="161183"/>
                  </a:lnTo>
                  <a:lnTo>
                    <a:pt x="1057" y="172786"/>
                  </a:lnTo>
                  <a:lnTo>
                    <a:pt x="18995" y="176168"/>
                  </a:lnTo>
                  <a:lnTo>
                    <a:pt x="17937" y="183330"/>
                  </a:lnTo>
                  <a:lnTo>
                    <a:pt x="18995" y="190723"/>
                  </a:lnTo>
                  <a:lnTo>
                    <a:pt x="19438" y="195277"/>
                  </a:lnTo>
                  <a:lnTo>
                    <a:pt x="18574" y="199434"/>
                  </a:lnTo>
                  <a:lnTo>
                    <a:pt x="15494" y="205568"/>
                  </a:lnTo>
                  <a:lnTo>
                    <a:pt x="9288" y="216053"/>
                  </a:lnTo>
                  <a:lnTo>
                    <a:pt x="8150" y="220156"/>
                  </a:lnTo>
                  <a:lnTo>
                    <a:pt x="5569" y="229895"/>
                  </a:lnTo>
                  <a:lnTo>
                    <a:pt x="2789" y="241415"/>
                  </a:lnTo>
                  <a:lnTo>
                    <a:pt x="1057" y="250860"/>
                  </a:lnTo>
                  <a:lnTo>
                    <a:pt x="594" y="257142"/>
                  </a:lnTo>
                  <a:lnTo>
                    <a:pt x="1294" y="265217"/>
                  </a:lnTo>
                  <a:lnTo>
                    <a:pt x="1319" y="265501"/>
                  </a:lnTo>
                  <a:lnTo>
                    <a:pt x="4023" y="281573"/>
                  </a:lnTo>
                  <a:lnTo>
                    <a:pt x="9497" y="310997"/>
                  </a:lnTo>
                  <a:lnTo>
                    <a:pt x="37990" y="486131"/>
                  </a:lnTo>
                  <a:lnTo>
                    <a:pt x="40053" y="496477"/>
                  </a:lnTo>
                  <a:lnTo>
                    <a:pt x="40032" y="496906"/>
                  </a:lnTo>
                  <a:lnTo>
                    <a:pt x="37990" y="504069"/>
                  </a:lnTo>
                  <a:lnTo>
                    <a:pt x="34359" y="510066"/>
                  </a:lnTo>
                  <a:lnTo>
                    <a:pt x="27961" y="516285"/>
                  </a:lnTo>
                  <a:lnTo>
                    <a:pt x="20773" y="521673"/>
                  </a:lnTo>
                  <a:lnTo>
                    <a:pt x="14775" y="525179"/>
                  </a:lnTo>
                  <a:lnTo>
                    <a:pt x="13508" y="528970"/>
                  </a:lnTo>
                  <a:lnTo>
                    <a:pt x="14356" y="535724"/>
                  </a:lnTo>
                  <a:lnTo>
                    <a:pt x="26586" y="534467"/>
                  </a:lnTo>
                  <a:lnTo>
                    <a:pt x="30806" y="534467"/>
                  </a:lnTo>
                  <a:lnTo>
                    <a:pt x="36881" y="534038"/>
                  </a:lnTo>
                  <a:lnTo>
                    <a:pt x="37046" y="534038"/>
                  </a:lnTo>
                  <a:lnTo>
                    <a:pt x="58649" y="531786"/>
                  </a:lnTo>
                  <a:lnTo>
                    <a:pt x="64576" y="531074"/>
                  </a:lnTo>
                  <a:lnTo>
                    <a:pt x="67529" y="530655"/>
                  </a:lnTo>
                  <a:lnTo>
                    <a:pt x="71749" y="524750"/>
                  </a:lnTo>
                  <a:lnTo>
                    <a:pt x="73435" y="517996"/>
                  </a:lnTo>
                  <a:lnTo>
                    <a:pt x="72168" y="497744"/>
                  </a:lnTo>
                  <a:lnTo>
                    <a:pt x="71072" y="450855"/>
                  </a:lnTo>
                  <a:lnTo>
                    <a:pt x="69634" y="404057"/>
                  </a:lnTo>
                  <a:lnTo>
                    <a:pt x="65414" y="394350"/>
                  </a:lnTo>
                  <a:lnTo>
                    <a:pt x="67948" y="391815"/>
                  </a:lnTo>
                  <a:lnTo>
                    <a:pt x="64068" y="343426"/>
                  </a:lnTo>
                  <a:lnTo>
                    <a:pt x="63552" y="314589"/>
                  </a:lnTo>
                  <a:lnTo>
                    <a:pt x="63487" y="310997"/>
                  </a:lnTo>
                  <a:lnTo>
                    <a:pt x="63370" y="304463"/>
                  </a:lnTo>
                  <a:lnTo>
                    <a:pt x="63309" y="301081"/>
                  </a:lnTo>
                  <a:lnTo>
                    <a:pt x="64576" y="299395"/>
                  </a:lnTo>
                  <a:lnTo>
                    <a:pt x="125752" y="299395"/>
                  </a:lnTo>
                  <a:lnTo>
                    <a:pt x="125342" y="292114"/>
                  </a:lnTo>
                  <a:lnTo>
                    <a:pt x="124471" y="275418"/>
                  </a:lnTo>
                  <a:lnTo>
                    <a:pt x="120695" y="235542"/>
                  </a:lnTo>
                  <a:lnTo>
                    <a:pt x="119017" y="226389"/>
                  </a:lnTo>
                  <a:lnTo>
                    <a:pt x="118680" y="220156"/>
                  </a:lnTo>
                  <a:lnTo>
                    <a:pt x="118580" y="218309"/>
                  </a:lnTo>
                  <a:lnTo>
                    <a:pt x="119648" y="208924"/>
                  </a:lnTo>
                  <a:lnTo>
                    <a:pt x="121035" y="199619"/>
                  </a:lnTo>
                  <a:lnTo>
                    <a:pt x="121551" y="191781"/>
                  </a:lnTo>
                  <a:lnTo>
                    <a:pt x="121930" y="183588"/>
                  </a:lnTo>
                  <a:lnTo>
                    <a:pt x="123339" y="173736"/>
                  </a:lnTo>
                  <a:lnTo>
                    <a:pt x="125224" y="164359"/>
                  </a:lnTo>
                  <a:lnTo>
                    <a:pt x="127028" y="157592"/>
                  </a:lnTo>
                  <a:lnTo>
                    <a:pt x="129075" y="148078"/>
                  </a:lnTo>
                  <a:lnTo>
                    <a:pt x="131516" y="132009"/>
                  </a:lnTo>
                  <a:lnTo>
                    <a:pt x="133325" y="115217"/>
                  </a:lnTo>
                  <a:lnTo>
                    <a:pt x="133382" y="114686"/>
                  </a:lnTo>
                  <a:lnTo>
                    <a:pt x="133782" y="101046"/>
                  </a:lnTo>
                  <a:lnTo>
                    <a:pt x="133235" y="98093"/>
                  </a:lnTo>
                  <a:lnTo>
                    <a:pt x="26586" y="98093"/>
                  </a:lnTo>
                  <a:lnTo>
                    <a:pt x="25749" y="94722"/>
                  </a:lnTo>
                  <a:lnTo>
                    <a:pt x="27016" y="84585"/>
                  </a:lnTo>
                  <a:lnTo>
                    <a:pt x="27853" y="83318"/>
                  </a:lnTo>
                  <a:lnTo>
                    <a:pt x="31236" y="83318"/>
                  </a:lnTo>
                  <a:lnTo>
                    <a:pt x="29969" y="69391"/>
                  </a:lnTo>
                  <a:lnTo>
                    <a:pt x="29120" y="66857"/>
                  </a:lnTo>
                  <a:lnTo>
                    <a:pt x="30387" y="63904"/>
                  </a:lnTo>
                  <a:lnTo>
                    <a:pt x="35456" y="62218"/>
                  </a:lnTo>
                  <a:lnTo>
                    <a:pt x="34607" y="62009"/>
                  </a:lnTo>
                  <a:lnTo>
                    <a:pt x="30597" y="58847"/>
                  </a:lnTo>
                  <a:lnTo>
                    <a:pt x="27435" y="53768"/>
                  </a:lnTo>
                  <a:lnTo>
                    <a:pt x="21099" y="51244"/>
                  </a:lnTo>
                  <a:lnTo>
                    <a:pt x="14775" y="47234"/>
                  </a:lnTo>
                  <a:lnTo>
                    <a:pt x="10555" y="45119"/>
                  </a:lnTo>
                  <a:close/>
                </a:path>
                <a:path w="148590" h="536575">
                  <a:moveTo>
                    <a:pt x="131847" y="496477"/>
                  </a:moveTo>
                  <a:lnTo>
                    <a:pt x="129143" y="496477"/>
                  </a:lnTo>
                  <a:lnTo>
                    <a:pt x="131677" y="496906"/>
                  </a:lnTo>
                  <a:lnTo>
                    <a:pt x="131764" y="496686"/>
                  </a:lnTo>
                  <a:lnTo>
                    <a:pt x="131847" y="496477"/>
                  </a:lnTo>
                  <a:close/>
                </a:path>
                <a:path w="148590" h="536575">
                  <a:moveTo>
                    <a:pt x="126066" y="73192"/>
                  </a:moveTo>
                  <a:lnTo>
                    <a:pt x="52754" y="73192"/>
                  </a:lnTo>
                  <a:lnTo>
                    <a:pt x="58660" y="79936"/>
                  </a:lnTo>
                  <a:lnTo>
                    <a:pt x="54021" y="82899"/>
                  </a:lnTo>
                  <a:lnTo>
                    <a:pt x="47267" y="87119"/>
                  </a:lnTo>
                  <a:lnTo>
                    <a:pt x="30806" y="95559"/>
                  </a:lnTo>
                  <a:lnTo>
                    <a:pt x="26586" y="98093"/>
                  </a:lnTo>
                  <a:lnTo>
                    <a:pt x="133235" y="98093"/>
                  </a:lnTo>
                  <a:lnTo>
                    <a:pt x="131622" y="89392"/>
                  </a:lnTo>
                  <a:lnTo>
                    <a:pt x="127560" y="76829"/>
                  </a:lnTo>
                  <a:lnTo>
                    <a:pt x="126066" y="73192"/>
                  </a:lnTo>
                  <a:close/>
                </a:path>
                <a:path w="148590" h="536575">
                  <a:moveTo>
                    <a:pt x="64745" y="0"/>
                  </a:moveTo>
                  <a:lnTo>
                    <a:pt x="54715" y="0"/>
                  </a:lnTo>
                  <a:lnTo>
                    <a:pt x="45513" y="1337"/>
                  </a:lnTo>
                  <a:lnTo>
                    <a:pt x="27853" y="33946"/>
                  </a:lnTo>
                  <a:lnTo>
                    <a:pt x="29116" y="42443"/>
                  </a:lnTo>
                  <a:lnTo>
                    <a:pt x="33185" y="52881"/>
                  </a:lnTo>
                  <a:lnTo>
                    <a:pt x="38598" y="62607"/>
                  </a:lnTo>
                  <a:lnTo>
                    <a:pt x="43896" y="68972"/>
                  </a:lnTo>
                  <a:lnTo>
                    <a:pt x="50220" y="74030"/>
                  </a:lnTo>
                  <a:lnTo>
                    <a:pt x="52754" y="73192"/>
                  </a:lnTo>
                  <a:lnTo>
                    <a:pt x="126066" y="73192"/>
                  </a:lnTo>
                  <a:lnTo>
                    <a:pt x="123461" y="66857"/>
                  </a:lnTo>
                  <a:lnTo>
                    <a:pt x="123340" y="66562"/>
                  </a:lnTo>
                  <a:lnTo>
                    <a:pt x="122332" y="64742"/>
                  </a:lnTo>
                  <a:lnTo>
                    <a:pt x="110577" y="64742"/>
                  </a:lnTo>
                  <a:lnTo>
                    <a:pt x="103823" y="60951"/>
                  </a:lnTo>
                  <a:lnTo>
                    <a:pt x="97917" y="58417"/>
                  </a:lnTo>
                  <a:lnTo>
                    <a:pt x="100441" y="55464"/>
                  </a:lnTo>
                  <a:lnTo>
                    <a:pt x="98755" y="40689"/>
                  </a:lnTo>
                  <a:lnTo>
                    <a:pt x="94774" y="28930"/>
                  </a:lnTo>
                  <a:lnTo>
                    <a:pt x="87186" y="17219"/>
                  </a:lnTo>
                  <a:lnTo>
                    <a:pt x="78581" y="7460"/>
                  </a:lnTo>
                  <a:lnTo>
                    <a:pt x="71749" y="1861"/>
                  </a:lnTo>
                  <a:lnTo>
                    <a:pt x="64745" y="0"/>
                  </a:lnTo>
                  <a:close/>
                </a:path>
                <a:path w="148590" h="536575">
                  <a:moveTo>
                    <a:pt x="119017" y="60533"/>
                  </a:moveTo>
                  <a:lnTo>
                    <a:pt x="111415" y="63056"/>
                  </a:lnTo>
                  <a:lnTo>
                    <a:pt x="110577" y="64742"/>
                  </a:lnTo>
                  <a:lnTo>
                    <a:pt x="122332" y="64742"/>
                  </a:lnTo>
                  <a:lnTo>
                    <a:pt x="120935" y="62218"/>
                  </a:lnTo>
                  <a:lnTo>
                    <a:pt x="120819" y="62009"/>
                  </a:lnTo>
                  <a:lnTo>
                    <a:pt x="120703" y="61800"/>
                  </a:lnTo>
                  <a:lnTo>
                    <a:pt x="119017" y="60533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0358557" y="8643419"/>
              <a:ext cx="2365375" cy="1570990"/>
            </a:xfrm>
            <a:custGeom>
              <a:avLst/>
              <a:gdLst/>
              <a:ahLst/>
              <a:cxnLst/>
              <a:rect l="l" t="t" r="r" b="b"/>
              <a:pathLst>
                <a:path w="2365375" h="1570990">
                  <a:moveTo>
                    <a:pt x="2365064" y="0"/>
                  </a:moveTo>
                  <a:lnTo>
                    <a:pt x="0" y="0"/>
                  </a:lnTo>
                  <a:lnTo>
                    <a:pt x="0" y="1570538"/>
                  </a:lnTo>
                  <a:lnTo>
                    <a:pt x="2365064" y="1570538"/>
                  </a:lnTo>
                  <a:lnTo>
                    <a:pt x="23650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0358552" y="8643419"/>
              <a:ext cx="2365375" cy="1570990"/>
            </a:xfrm>
            <a:custGeom>
              <a:avLst/>
              <a:gdLst/>
              <a:ahLst/>
              <a:cxnLst/>
              <a:rect l="l" t="t" r="r" b="b"/>
              <a:pathLst>
                <a:path w="2365375" h="1570990">
                  <a:moveTo>
                    <a:pt x="5156" y="548640"/>
                  </a:moveTo>
                  <a:lnTo>
                    <a:pt x="0" y="548640"/>
                  </a:lnTo>
                  <a:lnTo>
                    <a:pt x="0" y="551256"/>
                  </a:lnTo>
                  <a:lnTo>
                    <a:pt x="5156" y="551256"/>
                  </a:lnTo>
                  <a:lnTo>
                    <a:pt x="5156" y="548640"/>
                  </a:lnTo>
                  <a:close/>
                </a:path>
                <a:path w="2365375" h="1570990">
                  <a:moveTo>
                    <a:pt x="5156" y="369062"/>
                  </a:moveTo>
                  <a:lnTo>
                    <a:pt x="0" y="369062"/>
                  </a:lnTo>
                  <a:lnTo>
                    <a:pt x="0" y="371678"/>
                  </a:lnTo>
                  <a:lnTo>
                    <a:pt x="5156" y="371678"/>
                  </a:lnTo>
                  <a:lnTo>
                    <a:pt x="5156" y="369062"/>
                  </a:lnTo>
                  <a:close/>
                </a:path>
                <a:path w="2365375" h="1570990">
                  <a:moveTo>
                    <a:pt x="1095425" y="1267993"/>
                  </a:moveTo>
                  <a:lnTo>
                    <a:pt x="999109" y="1267993"/>
                  </a:lnTo>
                  <a:lnTo>
                    <a:pt x="999109" y="1270609"/>
                  </a:lnTo>
                  <a:lnTo>
                    <a:pt x="1095425" y="1270609"/>
                  </a:lnTo>
                  <a:lnTo>
                    <a:pt x="1095425" y="1267993"/>
                  </a:lnTo>
                  <a:close/>
                </a:path>
                <a:path w="2365375" h="1570990">
                  <a:moveTo>
                    <a:pt x="1095425" y="1087437"/>
                  </a:moveTo>
                  <a:lnTo>
                    <a:pt x="999109" y="1087437"/>
                  </a:lnTo>
                  <a:lnTo>
                    <a:pt x="999109" y="1090053"/>
                  </a:lnTo>
                  <a:lnTo>
                    <a:pt x="1095425" y="1090053"/>
                  </a:lnTo>
                  <a:lnTo>
                    <a:pt x="1095425" y="1087437"/>
                  </a:lnTo>
                  <a:close/>
                </a:path>
                <a:path w="2365375" h="1570990">
                  <a:moveTo>
                    <a:pt x="2365057" y="1441602"/>
                  </a:moveTo>
                  <a:lnTo>
                    <a:pt x="1733791" y="1441602"/>
                  </a:lnTo>
                  <a:lnTo>
                    <a:pt x="1733791" y="1324241"/>
                  </a:lnTo>
                  <a:lnTo>
                    <a:pt x="1731175" y="1324241"/>
                  </a:lnTo>
                  <a:lnTo>
                    <a:pt x="1731175" y="1441602"/>
                  </a:lnTo>
                  <a:lnTo>
                    <a:pt x="999109" y="1441602"/>
                  </a:lnTo>
                  <a:lnTo>
                    <a:pt x="999109" y="1444218"/>
                  </a:lnTo>
                  <a:lnTo>
                    <a:pt x="1731175" y="1444218"/>
                  </a:lnTo>
                  <a:lnTo>
                    <a:pt x="1731175" y="1570545"/>
                  </a:lnTo>
                  <a:lnTo>
                    <a:pt x="1733791" y="1570545"/>
                  </a:lnTo>
                  <a:lnTo>
                    <a:pt x="1733791" y="1444218"/>
                  </a:lnTo>
                  <a:lnTo>
                    <a:pt x="2365057" y="1444218"/>
                  </a:lnTo>
                  <a:lnTo>
                    <a:pt x="2365057" y="1441602"/>
                  </a:lnTo>
                  <a:close/>
                </a:path>
                <a:path w="2365375" h="1570990">
                  <a:moveTo>
                    <a:pt x="2365057" y="1267993"/>
                  </a:moveTo>
                  <a:lnTo>
                    <a:pt x="1945347" y="1267993"/>
                  </a:lnTo>
                  <a:lnTo>
                    <a:pt x="1945347" y="1270609"/>
                  </a:lnTo>
                  <a:lnTo>
                    <a:pt x="2365057" y="1270609"/>
                  </a:lnTo>
                  <a:lnTo>
                    <a:pt x="2365057" y="1267993"/>
                  </a:lnTo>
                  <a:close/>
                </a:path>
                <a:path w="2365375" h="1570990">
                  <a:moveTo>
                    <a:pt x="2365057" y="1087437"/>
                  </a:moveTo>
                  <a:lnTo>
                    <a:pt x="1945347" y="1087437"/>
                  </a:lnTo>
                  <a:lnTo>
                    <a:pt x="1945347" y="1090053"/>
                  </a:lnTo>
                  <a:lnTo>
                    <a:pt x="2365057" y="1090053"/>
                  </a:lnTo>
                  <a:lnTo>
                    <a:pt x="2365057" y="1087437"/>
                  </a:lnTo>
                  <a:close/>
                </a:path>
                <a:path w="2365375" h="1570990">
                  <a:moveTo>
                    <a:pt x="2365057" y="732675"/>
                  </a:moveTo>
                  <a:lnTo>
                    <a:pt x="1733791" y="732675"/>
                  </a:lnTo>
                  <a:lnTo>
                    <a:pt x="1733791" y="684326"/>
                  </a:lnTo>
                  <a:lnTo>
                    <a:pt x="1731175" y="684326"/>
                  </a:lnTo>
                  <a:lnTo>
                    <a:pt x="1731175" y="732675"/>
                  </a:lnTo>
                  <a:lnTo>
                    <a:pt x="1731175" y="735291"/>
                  </a:lnTo>
                  <a:lnTo>
                    <a:pt x="1731175" y="913676"/>
                  </a:lnTo>
                  <a:lnTo>
                    <a:pt x="219976" y="913676"/>
                  </a:lnTo>
                  <a:lnTo>
                    <a:pt x="219976" y="735291"/>
                  </a:lnTo>
                  <a:lnTo>
                    <a:pt x="1731175" y="735291"/>
                  </a:lnTo>
                  <a:lnTo>
                    <a:pt x="1731175" y="732675"/>
                  </a:lnTo>
                  <a:lnTo>
                    <a:pt x="219976" y="732675"/>
                  </a:lnTo>
                  <a:lnTo>
                    <a:pt x="219976" y="684326"/>
                  </a:lnTo>
                  <a:lnTo>
                    <a:pt x="217360" y="684326"/>
                  </a:lnTo>
                  <a:lnTo>
                    <a:pt x="217360" y="732675"/>
                  </a:lnTo>
                  <a:lnTo>
                    <a:pt x="0" y="732675"/>
                  </a:lnTo>
                  <a:lnTo>
                    <a:pt x="0" y="735291"/>
                  </a:lnTo>
                  <a:lnTo>
                    <a:pt x="217360" y="735291"/>
                  </a:lnTo>
                  <a:lnTo>
                    <a:pt x="217360" y="913676"/>
                  </a:lnTo>
                  <a:lnTo>
                    <a:pt x="0" y="913676"/>
                  </a:lnTo>
                  <a:lnTo>
                    <a:pt x="0" y="916292"/>
                  </a:lnTo>
                  <a:lnTo>
                    <a:pt x="217360" y="916292"/>
                  </a:lnTo>
                  <a:lnTo>
                    <a:pt x="217360" y="1087437"/>
                  </a:lnTo>
                  <a:lnTo>
                    <a:pt x="0" y="1087437"/>
                  </a:lnTo>
                  <a:lnTo>
                    <a:pt x="0" y="1090053"/>
                  </a:lnTo>
                  <a:lnTo>
                    <a:pt x="217360" y="1090053"/>
                  </a:lnTo>
                  <a:lnTo>
                    <a:pt x="217360" y="1267993"/>
                  </a:lnTo>
                  <a:lnTo>
                    <a:pt x="0" y="1267993"/>
                  </a:lnTo>
                  <a:lnTo>
                    <a:pt x="0" y="1270609"/>
                  </a:lnTo>
                  <a:lnTo>
                    <a:pt x="217360" y="1270609"/>
                  </a:lnTo>
                  <a:lnTo>
                    <a:pt x="217360" y="1441602"/>
                  </a:lnTo>
                  <a:lnTo>
                    <a:pt x="0" y="1441602"/>
                  </a:lnTo>
                  <a:lnTo>
                    <a:pt x="0" y="1444218"/>
                  </a:lnTo>
                  <a:lnTo>
                    <a:pt x="217360" y="1444218"/>
                  </a:lnTo>
                  <a:lnTo>
                    <a:pt x="217360" y="1570545"/>
                  </a:lnTo>
                  <a:lnTo>
                    <a:pt x="219976" y="1570545"/>
                  </a:lnTo>
                  <a:lnTo>
                    <a:pt x="219976" y="1444218"/>
                  </a:lnTo>
                  <a:lnTo>
                    <a:pt x="593039" y="1444218"/>
                  </a:lnTo>
                  <a:lnTo>
                    <a:pt x="593039" y="1441602"/>
                  </a:lnTo>
                  <a:lnTo>
                    <a:pt x="219976" y="1441602"/>
                  </a:lnTo>
                  <a:lnTo>
                    <a:pt x="219976" y="1270609"/>
                  </a:lnTo>
                  <a:lnTo>
                    <a:pt x="593039" y="1270609"/>
                  </a:lnTo>
                  <a:lnTo>
                    <a:pt x="593039" y="1267993"/>
                  </a:lnTo>
                  <a:lnTo>
                    <a:pt x="219976" y="1267993"/>
                  </a:lnTo>
                  <a:lnTo>
                    <a:pt x="219976" y="1090053"/>
                  </a:lnTo>
                  <a:lnTo>
                    <a:pt x="593039" y="1090053"/>
                  </a:lnTo>
                  <a:lnTo>
                    <a:pt x="593039" y="1087437"/>
                  </a:lnTo>
                  <a:lnTo>
                    <a:pt x="219976" y="1087437"/>
                  </a:lnTo>
                  <a:lnTo>
                    <a:pt x="219976" y="916292"/>
                  </a:lnTo>
                  <a:lnTo>
                    <a:pt x="1731175" y="916292"/>
                  </a:lnTo>
                  <a:lnTo>
                    <a:pt x="1731175" y="956487"/>
                  </a:lnTo>
                  <a:lnTo>
                    <a:pt x="1733791" y="956487"/>
                  </a:lnTo>
                  <a:lnTo>
                    <a:pt x="1733791" y="916292"/>
                  </a:lnTo>
                  <a:lnTo>
                    <a:pt x="2365057" y="916292"/>
                  </a:lnTo>
                  <a:lnTo>
                    <a:pt x="2365057" y="913676"/>
                  </a:lnTo>
                  <a:lnTo>
                    <a:pt x="1733791" y="913676"/>
                  </a:lnTo>
                  <a:lnTo>
                    <a:pt x="1733791" y="735291"/>
                  </a:lnTo>
                  <a:lnTo>
                    <a:pt x="2365057" y="735291"/>
                  </a:lnTo>
                  <a:lnTo>
                    <a:pt x="2365057" y="732675"/>
                  </a:lnTo>
                  <a:close/>
                </a:path>
                <a:path w="2365375" h="1570990">
                  <a:moveTo>
                    <a:pt x="2365057" y="548640"/>
                  </a:moveTo>
                  <a:lnTo>
                    <a:pt x="1949335" y="548640"/>
                  </a:lnTo>
                  <a:lnTo>
                    <a:pt x="1949335" y="551256"/>
                  </a:lnTo>
                  <a:lnTo>
                    <a:pt x="2365057" y="551256"/>
                  </a:lnTo>
                  <a:lnTo>
                    <a:pt x="2365057" y="548640"/>
                  </a:lnTo>
                  <a:close/>
                </a:path>
                <a:path w="2365375" h="1570990">
                  <a:moveTo>
                    <a:pt x="2365057" y="369062"/>
                  </a:moveTo>
                  <a:lnTo>
                    <a:pt x="1949335" y="369062"/>
                  </a:lnTo>
                  <a:lnTo>
                    <a:pt x="1949335" y="371678"/>
                  </a:lnTo>
                  <a:lnTo>
                    <a:pt x="2365057" y="371678"/>
                  </a:lnTo>
                  <a:lnTo>
                    <a:pt x="2365057" y="369062"/>
                  </a:lnTo>
                  <a:close/>
                </a:path>
                <a:path w="2365375" h="1570990">
                  <a:moveTo>
                    <a:pt x="2365057" y="14363"/>
                  </a:moveTo>
                  <a:lnTo>
                    <a:pt x="1733791" y="14363"/>
                  </a:lnTo>
                  <a:lnTo>
                    <a:pt x="1733791" y="0"/>
                  </a:lnTo>
                  <a:lnTo>
                    <a:pt x="1731175" y="0"/>
                  </a:lnTo>
                  <a:lnTo>
                    <a:pt x="1731175" y="14363"/>
                  </a:lnTo>
                  <a:lnTo>
                    <a:pt x="1731175" y="16979"/>
                  </a:lnTo>
                  <a:lnTo>
                    <a:pt x="1731175" y="189484"/>
                  </a:lnTo>
                  <a:lnTo>
                    <a:pt x="219976" y="189484"/>
                  </a:lnTo>
                  <a:lnTo>
                    <a:pt x="219976" y="16979"/>
                  </a:lnTo>
                  <a:lnTo>
                    <a:pt x="1731175" y="16979"/>
                  </a:lnTo>
                  <a:lnTo>
                    <a:pt x="1731175" y="14363"/>
                  </a:lnTo>
                  <a:lnTo>
                    <a:pt x="219976" y="14363"/>
                  </a:lnTo>
                  <a:lnTo>
                    <a:pt x="219976" y="0"/>
                  </a:lnTo>
                  <a:lnTo>
                    <a:pt x="217360" y="0"/>
                  </a:lnTo>
                  <a:lnTo>
                    <a:pt x="217360" y="14363"/>
                  </a:lnTo>
                  <a:lnTo>
                    <a:pt x="0" y="14363"/>
                  </a:lnTo>
                  <a:lnTo>
                    <a:pt x="0" y="16979"/>
                  </a:lnTo>
                  <a:lnTo>
                    <a:pt x="217360" y="16979"/>
                  </a:lnTo>
                  <a:lnTo>
                    <a:pt x="217360" y="189484"/>
                  </a:lnTo>
                  <a:lnTo>
                    <a:pt x="0" y="189484"/>
                  </a:lnTo>
                  <a:lnTo>
                    <a:pt x="0" y="192100"/>
                  </a:lnTo>
                  <a:lnTo>
                    <a:pt x="217360" y="192100"/>
                  </a:lnTo>
                  <a:lnTo>
                    <a:pt x="217360" y="341439"/>
                  </a:lnTo>
                  <a:lnTo>
                    <a:pt x="219976" y="341439"/>
                  </a:lnTo>
                  <a:lnTo>
                    <a:pt x="219976" y="192100"/>
                  </a:lnTo>
                  <a:lnTo>
                    <a:pt x="1731175" y="192100"/>
                  </a:lnTo>
                  <a:lnTo>
                    <a:pt x="1731175" y="341439"/>
                  </a:lnTo>
                  <a:lnTo>
                    <a:pt x="1733791" y="341439"/>
                  </a:lnTo>
                  <a:lnTo>
                    <a:pt x="1733791" y="192100"/>
                  </a:lnTo>
                  <a:lnTo>
                    <a:pt x="2365057" y="192100"/>
                  </a:lnTo>
                  <a:lnTo>
                    <a:pt x="2365057" y="189484"/>
                  </a:lnTo>
                  <a:lnTo>
                    <a:pt x="1733791" y="189484"/>
                  </a:lnTo>
                  <a:lnTo>
                    <a:pt x="1733791" y="16979"/>
                  </a:lnTo>
                  <a:lnTo>
                    <a:pt x="2365057" y="16979"/>
                  </a:lnTo>
                  <a:lnTo>
                    <a:pt x="2365057" y="14363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10358557" y="8643419"/>
              <a:ext cx="2365375" cy="1570990"/>
            </a:xfrm>
            <a:custGeom>
              <a:avLst/>
              <a:gdLst/>
              <a:ahLst/>
              <a:cxnLst/>
              <a:rect l="l" t="t" r="r" b="b"/>
              <a:pathLst>
                <a:path w="2365375" h="1570990">
                  <a:moveTo>
                    <a:pt x="0" y="1570538"/>
                  </a:moveTo>
                  <a:lnTo>
                    <a:pt x="2365064" y="1570538"/>
                  </a:lnTo>
                  <a:lnTo>
                    <a:pt x="2365064" y="0"/>
                  </a:lnTo>
                  <a:lnTo>
                    <a:pt x="0" y="0"/>
                  </a:lnTo>
                  <a:lnTo>
                    <a:pt x="0" y="1570538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12713653" y="8643419"/>
              <a:ext cx="2136140" cy="1570990"/>
            </a:xfrm>
            <a:custGeom>
              <a:avLst/>
              <a:gdLst/>
              <a:ahLst/>
              <a:cxnLst/>
              <a:rect l="l" t="t" r="r" b="b"/>
              <a:pathLst>
                <a:path w="2136140" h="1570990">
                  <a:moveTo>
                    <a:pt x="2136003" y="0"/>
                  </a:moveTo>
                  <a:lnTo>
                    <a:pt x="0" y="0"/>
                  </a:lnTo>
                  <a:lnTo>
                    <a:pt x="0" y="1570538"/>
                  </a:lnTo>
                  <a:lnTo>
                    <a:pt x="2136003" y="1570538"/>
                  </a:lnTo>
                  <a:lnTo>
                    <a:pt x="213600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12713640" y="8643419"/>
              <a:ext cx="2136140" cy="1570990"/>
            </a:xfrm>
            <a:custGeom>
              <a:avLst/>
              <a:gdLst/>
              <a:ahLst/>
              <a:cxnLst/>
              <a:rect l="l" t="t" r="r" b="b"/>
              <a:pathLst>
                <a:path w="2136140" h="1570990">
                  <a:moveTo>
                    <a:pt x="180848" y="913676"/>
                  </a:moveTo>
                  <a:lnTo>
                    <a:pt x="0" y="913676"/>
                  </a:lnTo>
                  <a:lnTo>
                    <a:pt x="0" y="916292"/>
                  </a:lnTo>
                  <a:lnTo>
                    <a:pt x="180848" y="916292"/>
                  </a:lnTo>
                  <a:lnTo>
                    <a:pt x="180848" y="913676"/>
                  </a:lnTo>
                  <a:close/>
                </a:path>
                <a:path w="2136140" h="1570990">
                  <a:moveTo>
                    <a:pt x="180848" y="732675"/>
                  </a:moveTo>
                  <a:lnTo>
                    <a:pt x="0" y="732675"/>
                  </a:lnTo>
                  <a:lnTo>
                    <a:pt x="0" y="735291"/>
                  </a:lnTo>
                  <a:lnTo>
                    <a:pt x="180848" y="735291"/>
                  </a:lnTo>
                  <a:lnTo>
                    <a:pt x="180848" y="732675"/>
                  </a:lnTo>
                  <a:close/>
                </a:path>
                <a:path w="2136140" h="1570990">
                  <a:moveTo>
                    <a:pt x="180848" y="548640"/>
                  </a:moveTo>
                  <a:lnTo>
                    <a:pt x="0" y="548640"/>
                  </a:lnTo>
                  <a:lnTo>
                    <a:pt x="0" y="551256"/>
                  </a:lnTo>
                  <a:lnTo>
                    <a:pt x="180848" y="551256"/>
                  </a:lnTo>
                  <a:lnTo>
                    <a:pt x="180848" y="548640"/>
                  </a:lnTo>
                  <a:close/>
                </a:path>
                <a:path w="2136140" h="1570990">
                  <a:moveTo>
                    <a:pt x="180848" y="369062"/>
                  </a:moveTo>
                  <a:lnTo>
                    <a:pt x="0" y="369062"/>
                  </a:lnTo>
                  <a:lnTo>
                    <a:pt x="0" y="371678"/>
                  </a:lnTo>
                  <a:lnTo>
                    <a:pt x="180848" y="371678"/>
                  </a:lnTo>
                  <a:lnTo>
                    <a:pt x="180848" y="369062"/>
                  </a:lnTo>
                  <a:close/>
                </a:path>
                <a:path w="2136140" h="1570990">
                  <a:moveTo>
                    <a:pt x="219976" y="609206"/>
                  </a:moveTo>
                  <a:lnTo>
                    <a:pt x="217360" y="609206"/>
                  </a:lnTo>
                  <a:lnTo>
                    <a:pt x="217360" y="682879"/>
                  </a:lnTo>
                  <a:lnTo>
                    <a:pt x="219976" y="682879"/>
                  </a:lnTo>
                  <a:lnTo>
                    <a:pt x="219976" y="609206"/>
                  </a:lnTo>
                  <a:close/>
                </a:path>
                <a:path w="2136140" h="1570990">
                  <a:moveTo>
                    <a:pt x="561467" y="1087437"/>
                  </a:moveTo>
                  <a:lnTo>
                    <a:pt x="219976" y="1087437"/>
                  </a:lnTo>
                  <a:lnTo>
                    <a:pt x="219976" y="965403"/>
                  </a:lnTo>
                  <a:lnTo>
                    <a:pt x="217360" y="965403"/>
                  </a:lnTo>
                  <a:lnTo>
                    <a:pt x="217360" y="1087437"/>
                  </a:lnTo>
                  <a:lnTo>
                    <a:pt x="0" y="1087437"/>
                  </a:lnTo>
                  <a:lnTo>
                    <a:pt x="0" y="1090053"/>
                  </a:lnTo>
                  <a:lnTo>
                    <a:pt x="217360" y="1090053"/>
                  </a:lnTo>
                  <a:lnTo>
                    <a:pt x="217360" y="1267993"/>
                  </a:lnTo>
                  <a:lnTo>
                    <a:pt x="0" y="1267993"/>
                  </a:lnTo>
                  <a:lnTo>
                    <a:pt x="0" y="1270609"/>
                  </a:lnTo>
                  <a:lnTo>
                    <a:pt x="217360" y="1270609"/>
                  </a:lnTo>
                  <a:lnTo>
                    <a:pt x="217360" y="1441602"/>
                  </a:lnTo>
                  <a:lnTo>
                    <a:pt x="0" y="1441602"/>
                  </a:lnTo>
                  <a:lnTo>
                    <a:pt x="0" y="1444218"/>
                  </a:lnTo>
                  <a:lnTo>
                    <a:pt x="217360" y="1444218"/>
                  </a:lnTo>
                  <a:lnTo>
                    <a:pt x="217360" y="1570545"/>
                  </a:lnTo>
                  <a:lnTo>
                    <a:pt x="219976" y="1570545"/>
                  </a:lnTo>
                  <a:lnTo>
                    <a:pt x="219976" y="1444218"/>
                  </a:lnTo>
                  <a:lnTo>
                    <a:pt x="561467" y="1444218"/>
                  </a:lnTo>
                  <a:lnTo>
                    <a:pt x="561467" y="1441602"/>
                  </a:lnTo>
                  <a:lnTo>
                    <a:pt x="219976" y="1441602"/>
                  </a:lnTo>
                  <a:lnTo>
                    <a:pt x="219976" y="1270609"/>
                  </a:lnTo>
                  <a:lnTo>
                    <a:pt x="561467" y="1270609"/>
                  </a:lnTo>
                  <a:lnTo>
                    <a:pt x="561467" y="1267993"/>
                  </a:lnTo>
                  <a:lnTo>
                    <a:pt x="219976" y="1267993"/>
                  </a:lnTo>
                  <a:lnTo>
                    <a:pt x="219976" y="1090053"/>
                  </a:lnTo>
                  <a:lnTo>
                    <a:pt x="561467" y="1090053"/>
                  </a:lnTo>
                  <a:lnTo>
                    <a:pt x="561467" y="1087437"/>
                  </a:lnTo>
                  <a:close/>
                </a:path>
                <a:path w="2136140" h="1570990">
                  <a:moveTo>
                    <a:pt x="561467" y="913676"/>
                  </a:moveTo>
                  <a:lnTo>
                    <a:pt x="464858" y="913676"/>
                  </a:lnTo>
                  <a:lnTo>
                    <a:pt x="464858" y="916292"/>
                  </a:lnTo>
                  <a:lnTo>
                    <a:pt x="561467" y="916292"/>
                  </a:lnTo>
                  <a:lnTo>
                    <a:pt x="561467" y="913676"/>
                  </a:lnTo>
                  <a:close/>
                </a:path>
                <a:path w="2136140" h="1570990">
                  <a:moveTo>
                    <a:pt x="561467" y="732675"/>
                  </a:moveTo>
                  <a:lnTo>
                    <a:pt x="464858" y="732675"/>
                  </a:lnTo>
                  <a:lnTo>
                    <a:pt x="464858" y="735291"/>
                  </a:lnTo>
                  <a:lnTo>
                    <a:pt x="561467" y="735291"/>
                  </a:lnTo>
                  <a:lnTo>
                    <a:pt x="561467" y="732675"/>
                  </a:lnTo>
                  <a:close/>
                </a:path>
                <a:path w="2136140" h="1570990">
                  <a:moveTo>
                    <a:pt x="561467" y="548640"/>
                  </a:moveTo>
                  <a:lnTo>
                    <a:pt x="464858" y="548640"/>
                  </a:lnTo>
                  <a:lnTo>
                    <a:pt x="464858" y="551256"/>
                  </a:lnTo>
                  <a:lnTo>
                    <a:pt x="561467" y="551256"/>
                  </a:lnTo>
                  <a:lnTo>
                    <a:pt x="561467" y="548640"/>
                  </a:lnTo>
                  <a:close/>
                </a:path>
                <a:path w="2136140" h="1570990">
                  <a:moveTo>
                    <a:pt x="561467" y="369062"/>
                  </a:moveTo>
                  <a:lnTo>
                    <a:pt x="464858" y="369062"/>
                  </a:lnTo>
                  <a:lnTo>
                    <a:pt x="464858" y="371678"/>
                  </a:lnTo>
                  <a:lnTo>
                    <a:pt x="561467" y="371678"/>
                  </a:lnTo>
                  <a:lnTo>
                    <a:pt x="561467" y="369062"/>
                  </a:lnTo>
                  <a:close/>
                </a:path>
                <a:path w="2136140" h="1570990">
                  <a:moveTo>
                    <a:pt x="2136000" y="14363"/>
                  </a:moveTo>
                  <a:lnTo>
                    <a:pt x="1733791" y="14363"/>
                  </a:lnTo>
                  <a:lnTo>
                    <a:pt x="1733791" y="0"/>
                  </a:lnTo>
                  <a:lnTo>
                    <a:pt x="1731175" y="0"/>
                  </a:lnTo>
                  <a:lnTo>
                    <a:pt x="1731175" y="14363"/>
                  </a:lnTo>
                  <a:lnTo>
                    <a:pt x="1731175" y="16979"/>
                  </a:lnTo>
                  <a:lnTo>
                    <a:pt x="1731175" y="189484"/>
                  </a:lnTo>
                  <a:lnTo>
                    <a:pt x="219976" y="189484"/>
                  </a:lnTo>
                  <a:lnTo>
                    <a:pt x="219976" y="16979"/>
                  </a:lnTo>
                  <a:lnTo>
                    <a:pt x="1731175" y="16979"/>
                  </a:lnTo>
                  <a:lnTo>
                    <a:pt x="1731175" y="14363"/>
                  </a:lnTo>
                  <a:lnTo>
                    <a:pt x="219976" y="14363"/>
                  </a:lnTo>
                  <a:lnTo>
                    <a:pt x="219976" y="0"/>
                  </a:lnTo>
                  <a:lnTo>
                    <a:pt x="217360" y="0"/>
                  </a:lnTo>
                  <a:lnTo>
                    <a:pt x="217360" y="14363"/>
                  </a:lnTo>
                  <a:lnTo>
                    <a:pt x="0" y="14363"/>
                  </a:lnTo>
                  <a:lnTo>
                    <a:pt x="0" y="16979"/>
                  </a:lnTo>
                  <a:lnTo>
                    <a:pt x="217360" y="16979"/>
                  </a:lnTo>
                  <a:lnTo>
                    <a:pt x="217360" y="189484"/>
                  </a:lnTo>
                  <a:lnTo>
                    <a:pt x="0" y="189484"/>
                  </a:lnTo>
                  <a:lnTo>
                    <a:pt x="0" y="192100"/>
                  </a:lnTo>
                  <a:lnTo>
                    <a:pt x="217360" y="192100"/>
                  </a:lnTo>
                  <a:lnTo>
                    <a:pt x="217360" y="326682"/>
                  </a:lnTo>
                  <a:lnTo>
                    <a:pt x="219976" y="326682"/>
                  </a:lnTo>
                  <a:lnTo>
                    <a:pt x="219976" y="192100"/>
                  </a:lnTo>
                  <a:lnTo>
                    <a:pt x="1731175" y="192100"/>
                  </a:lnTo>
                  <a:lnTo>
                    <a:pt x="1731175" y="369062"/>
                  </a:lnTo>
                  <a:lnTo>
                    <a:pt x="1627974" y="369062"/>
                  </a:lnTo>
                  <a:lnTo>
                    <a:pt x="1627974" y="371678"/>
                  </a:lnTo>
                  <a:lnTo>
                    <a:pt x="1731175" y="371678"/>
                  </a:lnTo>
                  <a:lnTo>
                    <a:pt x="1731175" y="548640"/>
                  </a:lnTo>
                  <a:lnTo>
                    <a:pt x="1627974" y="548640"/>
                  </a:lnTo>
                  <a:lnTo>
                    <a:pt x="1627974" y="551256"/>
                  </a:lnTo>
                  <a:lnTo>
                    <a:pt x="1731175" y="551256"/>
                  </a:lnTo>
                  <a:lnTo>
                    <a:pt x="1731175" y="732675"/>
                  </a:lnTo>
                  <a:lnTo>
                    <a:pt x="1627974" y="732675"/>
                  </a:lnTo>
                  <a:lnTo>
                    <a:pt x="1627974" y="735291"/>
                  </a:lnTo>
                  <a:lnTo>
                    <a:pt x="1731175" y="735291"/>
                  </a:lnTo>
                  <a:lnTo>
                    <a:pt x="1731175" y="913676"/>
                  </a:lnTo>
                  <a:lnTo>
                    <a:pt x="1627974" y="913676"/>
                  </a:lnTo>
                  <a:lnTo>
                    <a:pt x="1627974" y="916292"/>
                  </a:lnTo>
                  <a:lnTo>
                    <a:pt x="1731175" y="916292"/>
                  </a:lnTo>
                  <a:lnTo>
                    <a:pt x="1731175" y="1087437"/>
                  </a:lnTo>
                  <a:lnTo>
                    <a:pt x="1627974" y="1087437"/>
                  </a:lnTo>
                  <a:lnTo>
                    <a:pt x="1627974" y="1090053"/>
                  </a:lnTo>
                  <a:lnTo>
                    <a:pt x="1731175" y="1090053"/>
                  </a:lnTo>
                  <a:lnTo>
                    <a:pt x="1731175" y="1267993"/>
                  </a:lnTo>
                  <a:lnTo>
                    <a:pt x="1627974" y="1267993"/>
                  </a:lnTo>
                  <a:lnTo>
                    <a:pt x="1627974" y="1270609"/>
                  </a:lnTo>
                  <a:lnTo>
                    <a:pt x="1731175" y="1270609"/>
                  </a:lnTo>
                  <a:lnTo>
                    <a:pt x="1731175" y="1441602"/>
                  </a:lnTo>
                  <a:lnTo>
                    <a:pt x="1627974" y="1441602"/>
                  </a:lnTo>
                  <a:lnTo>
                    <a:pt x="1627974" y="1444218"/>
                  </a:lnTo>
                  <a:lnTo>
                    <a:pt x="1731175" y="1444218"/>
                  </a:lnTo>
                  <a:lnTo>
                    <a:pt x="1731175" y="1570545"/>
                  </a:lnTo>
                  <a:lnTo>
                    <a:pt x="1733791" y="1570545"/>
                  </a:lnTo>
                  <a:lnTo>
                    <a:pt x="1733791" y="1444218"/>
                  </a:lnTo>
                  <a:lnTo>
                    <a:pt x="2136000" y="1444218"/>
                  </a:lnTo>
                  <a:lnTo>
                    <a:pt x="2136000" y="1441602"/>
                  </a:lnTo>
                  <a:lnTo>
                    <a:pt x="1733791" y="1441602"/>
                  </a:lnTo>
                  <a:lnTo>
                    <a:pt x="1733791" y="1270609"/>
                  </a:lnTo>
                  <a:lnTo>
                    <a:pt x="2136000" y="1270609"/>
                  </a:lnTo>
                  <a:lnTo>
                    <a:pt x="2136000" y="1267993"/>
                  </a:lnTo>
                  <a:lnTo>
                    <a:pt x="1733791" y="1267993"/>
                  </a:lnTo>
                  <a:lnTo>
                    <a:pt x="1733791" y="1090053"/>
                  </a:lnTo>
                  <a:lnTo>
                    <a:pt x="2136000" y="1090053"/>
                  </a:lnTo>
                  <a:lnTo>
                    <a:pt x="2136000" y="1087437"/>
                  </a:lnTo>
                  <a:lnTo>
                    <a:pt x="1733791" y="1087437"/>
                  </a:lnTo>
                  <a:lnTo>
                    <a:pt x="1733791" y="916292"/>
                  </a:lnTo>
                  <a:lnTo>
                    <a:pt x="2136000" y="916292"/>
                  </a:lnTo>
                  <a:lnTo>
                    <a:pt x="2136000" y="913676"/>
                  </a:lnTo>
                  <a:lnTo>
                    <a:pt x="1733791" y="913676"/>
                  </a:lnTo>
                  <a:lnTo>
                    <a:pt x="1733791" y="735291"/>
                  </a:lnTo>
                  <a:lnTo>
                    <a:pt x="2136000" y="735291"/>
                  </a:lnTo>
                  <a:lnTo>
                    <a:pt x="2136000" y="732675"/>
                  </a:lnTo>
                  <a:lnTo>
                    <a:pt x="1733791" y="732675"/>
                  </a:lnTo>
                  <a:lnTo>
                    <a:pt x="1733791" y="551256"/>
                  </a:lnTo>
                  <a:lnTo>
                    <a:pt x="2136000" y="551256"/>
                  </a:lnTo>
                  <a:lnTo>
                    <a:pt x="2136000" y="548640"/>
                  </a:lnTo>
                  <a:lnTo>
                    <a:pt x="1733791" y="548640"/>
                  </a:lnTo>
                  <a:lnTo>
                    <a:pt x="1733791" y="371678"/>
                  </a:lnTo>
                  <a:lnTo>
                    <a:pt x="2136000" y="371678"/>
                  </a:lnTo>
                  <a:lnTo>
                    <a:pt x="2136000" y="369062"/>
                  </a:lnTo>
                  <a:lnTo>
                    <a:pt x="1733791" y="369062"/>
                  </a:lnTo>
                  <a:lnTo>
                    <a:pt x="1733791" y="192100"/>
                  </a:lnTo>
                  <a:lnTo>
                    <a:pt x="2136000" y="192100"/>
                  </a:lnTo>
                  <a:lnTo>
                    <a:pt x="2136000" y="189484"/>
                  </a:lnTo>
                  <a:lnTo>
                    <a:pt x="1733791" y="189484"/>
                  </a:lnTo>
                  <a:lnTo>
                    <a:pt x="1733791" y="16979"/>
                  </a:lnTo>
                  <a:lnTo>
                    <a:pt x="2136000" y="16979"/>
                  </a:lnTo>
                  <a:lnTo>
                    <a:pt x="2136000" y="14363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2713653" y="8643419"/>
              <a:ext cx="2136140" cy="1570990"/>
            </a:xfrm>
            <a:custGeom>
              <a:avLst/>
              <a:gdLst/>
              <a:ahLst/>
              <a:cxnLst/>
              <a:rect l="l" t="t" r="r" b="b"/>
              <a:pathLst>
                <a:path w="2136140" h="1570990">
                  <a:moveTo>
                    <a:pt x="0" y="1570538"/>
                  </a:moveTo>
                  <a:lnTo>
                    <a:pt x="2136003" y="1570538"/>
                  </a:lnTo>
                  <a:lnTo>
                    <a:pt x="2136003" y="0"/>
                  </a:lnTo>
                  <a:lnTo>
                    <a:pt x="0" y="0"/>
                  </a:lnTo>
                  <a:lnTo>
                    <a:pt x="0" y="1570538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0395511" y="10218241"/>
              <a:ext cx="2317750" cy="46990"/>
            </a:xfrm>
            <a:custGeom>
              <a:avLst/>
              <a:gdLst/>
              <a:ahLst/>
              <a:cxnLst/>
              <a:rect l="l" t="t" r="r" b="b"/>
              <a:pathLst>
                <a:path w="2317750" h="46990">
                  <a:moveTo>
                    <a:pt x="2317566" y="0"/>
                  </a:moveTo>
                  <a:lnTo>
                    <a:pt x="0" y="0"/>
                  </a:lnTo>
                  <a:lnTo>
                    <a:pt x="0" y="46754"/>
                  </a:lnTo>
                  <a:lnTo>
                    <a:pt x="2317566" y="46754"/>
                  </a:lnTo>
                  <a:lnTo>
                    <a:pt x="2317566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0358557" y="8604287"/>
              <a:ext cx="2361565" cy="42545"/>
            </a:xfrm>
            <a:custGeom>
              <a:avLst/>
              <a:gdLst/>
              <a:ahLst/>
              <a:cxnLst/>
              <a:rect l="l" t="t" r="r" b="b"/>
              <a:pathLst>
                <a:path w="2361565" h="42545">
                  <a:moveTo>
                    <a:pt x="2361358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2361358" y="42430"/>
                  </a:lnTo>
                  <a:lnTo>
                    <a:pt x="2361358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0358557" y="8604287"/>
              <a:ext cx="2361565" cy="42545"/>
            </a:xfrm>
            <a:custGeom>
              <a:avLst/>
              <a:gdLst/>
              <a:ahLst/>
              <a:cxnLst/>
              <a:rect l="l" t="t" r="r" b="b"/>
              <a:pathLst>
                <a:path w="2361565" h="42545">
                  <a:moveTo>
                    <a:pt x="0" y="42430"/>
                  </a:moveTo>
                  <a:lnTo>
                    <a:pt x="2361358" y="42430"/>
                  </a:lnTo>
                  <a:lnTo>
                    <a:pt x="2361358" y="0"/>
                  </a:lnTo>
                  <a:lnTo>
                    <a:pt x="0" y="0"/>
                  </a:lnTo>
                  <a:lnTo>
                    <a:pt x="0" y="42430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12746609" y="10218244"/>
              <a:ext cx="2094230" cy="46990"/>
            </a:xfrm>
            <a:custGeom>
              <a:avLst/>
              <a:gdLst/>
              <a:ahLst/>
              <a:cxnLst/>
              <a:rect l="l" t="t" r="r" b="b"/>
              <a:pathLst>
                <a:path w="2094230" h="46990">
                  <a:moveTo>
                    <a:pt x="528497" y="0"/>
                  </a:moveTo>
                  <a:lnTo>
                    <a:pt x="0" y="0"/>
                  </a:lnTo>
                  <a:lnTo>
                    <a:pt x="0" y="46761"/>
                  </a:lnTo>
                  <a:lnTo>
                    <a:pt x="528497" y="46761"/>
                  </a:lnTo>
                  <a:lnTo>
                    <a:pt x="528497" y="0"/>
                  </a:lnTo>
                  <a:close/>
                </a:path>
                <a:path w="2094230" h="46990">
                  <a:moveTo>
                    <a:pt x="2093912" y="0"/>
                  </a:moveTo>
                  <a:lnTo>
                    <a:pt x="1595005" y="0"/>
                  </a:lnTo>
                  <a:lnTo>
                    <a:pt x="1595005" y="46761"/>
                  </a:lnTo>
                  <a:lnTo>
                    <a:pt x="2093912" y="46761"/>
                  </a:lnTo>
                  <a:lnTo>
                    <a:pt x="2093912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12713653" y="8604287"/>
              <a:ext cx="2132965" cy="42545"/>
            </a:xfrm>
            <a:custGeom>
              <a:avLst/>
              <a:gdLst/>
              <a:ahLst/>
              <a:cxnLst/>
              <a:rect l="l" t="t" r="r" b="b"/>
              <a:pathLst>
                <a:path w="2132965" h="42545">
                  <a:moveTo>
                    <a:pt x="2132652" y="0"/>
                  </a:moveTo>
                  <a:lnTo>
                    <a:pt x="0" y="0"/>
                  </a:lnTo>
                  <a:lnTo>
                    <a:pt x="0" y="42430"/>
                  </a:lnTo>
                  <a:lnTo>
                    <a:pt x="2132652" y="42430"/>
                  </a:lnTo>
                  <a:lnTo>
                    <a:pt x="2132652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2713653" y="8604287"/>
              <a:ext cx="2132965" cy="42545"/>
            </a:xfrm>
            <a:custGeom>
              <a:avLst/>
              <a:gdLst/>
              <a:ahLst/>
              <a:cxnLst/>
              <a:rect l="l" t="t" r="r" b="b"/>
              <a:pathLst>
                <a:path w="2132965" h="42545">
                  <a:moveTo>
                    <a:pt x="0" y="42430"/>
                  </a:moveTo>
                  <a:lnTo>
                    <a:pt x="2132652" y="42430"/>
                  </a:lnTo>
                  <a:lnTo>
                    <a:pt x="2132652" y="0"/>
                  </a:lnTo>
                  <a:lnTo>
                    <a:pt x="0" y="0"/>
                  </a:lnTo>
                  <a:lnTo>
                    <a:pt x="0" y="42430"/>
                  </a:lnTo>
                  <a:close/>
                </a:path>
              </a:pathLst>
            </a:custGeom>
            <a:ln w="856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12912054" y="8992336"/>
              <a:ext cx="283845" cy="281305"/>
            </a:xfrm>
            <a:custGeom>
              <a:avLst/>
              <a:gdLst/>
              <a:ahLst/>
              <a:cxnLst/>
              <a:rect l="l" t="t" r="r" b="b"/>
              <a:pathLst>
                <a:path w="283844" h="281304">
                  <a:moveTo>
                    <a:pt x="283365" y="0"/>
                  </a:moveTo>
                  <a:lnTo>
                    <a:pt x="0" y="0"/>
                  </a:lnTo>
                  <a:lnTo>
                    <a:pt x="0" y="281020"/>
                  </a:lnTo>
                  <a:lnTo>
                    <a:pt x="283365" y="281020"/>
                  </a:lnTo>
                  <a:lnTo>
                    <a:pt x="283365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12894494" y="8970094"/>
              <a:ext cx="284480" cy="282575"/>
            </a:xfrm>
            <a:custGeom>
              <a:avLst/>
              <a:gdLst/>
              <a:ahLst/>
              <a:cxnLst/>
              <a:rect l="l" t="t" r="r" b="b"/>
              <a:pathLst>
                <a:path w="284480" h="282575">
                  <a:moveTo>
                    <a:pt x="284004" y="0"/>
                  </a:moveTo>
                  <a:lnTo>
                    <a:pt x="0" y="0"/>
                  </a:lnTo>
                  <a:lnTo>
                    <a:pt x="0" y="282528"/>
                  </a:lnTo>
                  <a:lnTo>
                    <a:pt x="284004" y="282528"/>
                  </a:lnTo>
                  <a:lnTo>
                    <a:pt x="2840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" name="object 14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977514" y="9034161"/>
              <a:ext cx="117960" cy="154389"/>
            </a:xfrm>
            <a:prstGeom prst="rect">
              <a:avLst/>
            </a:prstGeom>
          </p:spPr>
        </p:pic>
        <p:sp>
          <p:nvSpPr>
            <p:cNvPr id="145" name="object 145"/>
            <p:cNvSpPr/>
            <p:nvPr/>
          </p:nvSpPr>
          <p:spPr>
            <a:xfrm>
              <a:off x="12909709" y="9345389"/>
              <a:ext cx="283845" cy="281305"/>
            </a:xfrm>
            <a:custGeom>
              <a:avLst/>
              <a:gdLst/>
              <a:ahLst/>
              <a:cxnLst/>
              <a:rect l="l" t="t" r="r" b="b"/>
              <a:pathLst>
                <a:path w="283844" h="281304">
                  <a:moveTo>
                    <a:pt x="283365" y="0"/>
                  </a:moveTo>
                  <a:lnTo>
                    <a:pt x="0" y="0"/>
                  </a:lnTo>
                  <a:lnTo>
                    <a:pt x="0" y="281020"/>
                  </a:lnTo>
                  <a:lnTo>
                    <a:pt x="283365" y="281020"/>
                  </a:lnTo>
                  <a:lnTo>
                    <a:pt x="283365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12894494" y="9326289"/>
              <a:ext cx="284480" cy="282575"/>
            </a:xfrm>
            <a:custGeom>
              <a:avLst/>
              <a:gdLst/>
              <a:ahLst/>
              <a:cxnLst/>
              <a:rect l="l" t="t" r="r" b="b"/>
              <a:pathLst>
                <a:path w="284480" h="282575">
                  <a:moveTo>
                    <a:pt x="284004" y="0"/>
                  </a:moveTo>
                  <a:lnTo>
                    <a:pt x="0" y="0"/>
                  </a:lnTo>
                  <a:lnTo>
                    <a:pt x="0" y="282528"/>
                  </a:lnTo>
                  <a:lnTo>
                    <a:pt x="284004" y="282528"/>
                  </a:lnTo>
                  <a:lnTo>
                    <a:pt x="284004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12932791" y="9456092"/>
              <a:ext cx="221615" cy="23495"/>
            </a:xfrm>
            <a:custGeom>
              <a:avLst/>
              <a:gdLst/>
              <a:ahLst/>
              <a:cxnLst/>
              <a:rect l="l" t="t" r="r" b="b"/>
              <a:pathLst>
                <a:path w="221615" h="23495">
                  <a:moveTo>
                    <a:pt x="43891" y="11188"/>
                  </a:moveTo>
                  <a:lnTo>
                    <a:pt x="43675" y="10655"/>
                  </a:lnTo>
                  <a:lnTo>
                    <a:pt x="33502" y="190"/>
                  </a:lnTo>
                  <a:lnTo>
                    <a:pt x="32943" y="0"/>
                  </a:lnTo>
                  <a:lnTo>
                    <a:pt x="0" y="0"/>
                  </a:lnTo>
                  <a:lnTo>
                    <a:pt x="0" y="7696"/>
                  </a:lnTo>
                  <a:lnTo>
                    <a:pt x="28943" y="7874"/>
                  </a:lnTo>
                  <a:lnTo>
                    <a:pt x="29311" y="8026"/>
                  </a:lnTo>
                  <a:lnTo>
                    <a:pt x="33070" y="11404"/>
                  </a:lnTo>
                  <a:lnTo>
                    <a:pt x="33070" y="11861"/>
                  </a:lnTo>
                  <a:lnTo>
                    <a:pt x="32753" y="12230"/>
                  </a:lnTo>
                  <a:lnTo>
                    <a:pt x="29311" y="15252"/>
                  </a:lnTo>
                  <a:lnTo>
                    <a:pt x="28943" y="15405"/>
                  </a:lnTo>
                  <a:lnTo>
                    <a:pt x="0" y="15582"/>
                  </a:lnTo>
                  <a:lnTo>
                    <a:pt x="0" y="23266"/>
                  </a:lnTo>
                  <a:lnTo>
                    <a:pt x="32943" y="23266"/>
                  </a:lnTo>
                  <a:lnTo>
                    <a:pt x="33502" y="23088"/>
                  </a:lnTo>
                  <a:lnTo>
                    <a:pt x="43675" y="12611"/>
                  </a:lnTo>
                  <a:lnTo>
                    <a:pt x="43891" y="12077"/>
                  </a:lnTo>
                  <a:lnTo>
                    <a:pt x="43891" y="11188"/>
                  </a:lnTo>
                  <a:close/>
                </a:path>
                <a:path w="221615" h="23495">
                  <a:moveTo>
                    <a:pt x="95300" y="22948"/>
                  </a:moveTo>
                  <a:lnTo>
                    <a:pt x="72555" y="114"/>
                  </a:lnTo>
                  <a:lnTo>
                    <a:pt x="72275" y="0"/>
                  </a:lnTo>
                  <a:lnTo>
                    <a:pt x="71767" y="0"/>
                  </a:lnTo>
                  <a:lnTo>
                    <a:pt x="71272" y="0"/>
                  </a:lnTo>
                  <a:lnTo>
                    <a:pt x="70980" y="114"/>
                  </a:lnTo>
                  <a:lnTo>
                    <a:pt x="48234" y="22948"/>
                  </a:lnTo>
                  <a:lnTo>
                    <a:pt x="48348" y="23266"/>
                  </a:lnTo>
                  <a:lnTo>
                    <a:pt x="59563" y="23266"/>
                  </a:lnTo>
                  <a:lnTo>
                    <a:pt x="71310" y="11087"/>
                  </a:lnTo>
                  <a:lnTo>
                    <a:pt x="71488" y="10985"/>
                  </a:lnTo>
                  <a:lnTo>
                    <a:pt x="72047" y="10985"/>
                  </a:lnTo>
                  <a:lnTo>
                    <a:pt x="72466" y="11328"/>
                  </a:lnTo>
                  <a:lnTo>
                    <a:pt x="83985" y="23266"/>
                  </a:lnTo>
                  <a:lnTo>
                    <a:pt x="95199" y="23266"/>
                  </a:lnTo>
                  <a:lnTo>
                    <a:pt x="95300" y="22948"/>
                  </a:lnTo>
                  <a:close/>
                </a:path>
                <a:path w="221615" h="23495">
                  <a:moveTo>
                    <a:pt x="143725" y="0"/>
                  </a:moveTo>
                  <a:lnTo>
                    <a:pt x="110782" y="0"/>
                  </a:lnTo>
                  <a:lnTo>
                    <a:pt x="110223" y="190"/>
                  </a:lnTo>
                  <a:lnTo>
                    <a:pt x="100050" y="10655"/>
                  </a:lnTo>
                  <a:lnTo>
                    <a:pt x="99834" y="11188"/>
                  </a:lnTo>
                  <a:lnTo>
                    <a:pt x="99834" y="12077"/>
                  </a:lnTo>
                  <a:lnTo>
                    <a:pt x="100050" y="12623"/>
                  </a:lnTo>
                  <a:lnTo>
                    <a:pt x="110223" y="23088"/>
                  </a:lnTo>
                  <a:lnTo>
                    <a:pt x="110782" y="23266"/>
                  </a:lnTo>
                  <a:lnTo>
                    <a:pt x="143725" y="23266"/>
                  </a:lnTo>
                  <a:lnTo>
                    <a:pt x="143725" y="15582"/>
                  </a:lnTo>
                  <a:lnTo>
                    <a:pt x="114769" y="15405"/>
                  </a:lnTo>
                  <a:lnTo>
                    <a:pt x="114414" y="15252"/>
                  </a:lnTo>
                  <a:lnTo>
                    <a:pt x="110972" y="12230"/>
                  </a:lnTo>
                  <a:lnTo>
                    <a:pt x="110655" y="11861"/>
                  </a:lnTo>
                  <a:lnTo>
                    <a:pt x="110655" y="11404"/>
                  </a:lnTo>
                  <a:lnTo>
                    <a:pt x="114414" y="8026"/>
                  </a:lnTo>
                  <a:lnTo>
                    <a:pt x="114769" y="7874"/>
                  </a:lnTo>
                  <a:lnTo>
                    <a:pt x="143725" y="7696"/>
                  </a:lnTo>
                  <a:lnTo>
                    <a:pt x="143725" y="0"/>
                  </a:lnTo>
                  <a:close/>
                </a:path>
                <a:path w="221615" h="23495">
                  <a:moveTo>
                    <a:pt x="165912" y="0"/>
                  </a:moveTo>
                  <a:lnTo>
                    <a:pt x="157010" y="0"/>
                  </a:lnTo>
                  <a:lnTo>
                    <a:pt x="157010" y="23279"/>
                  </a:lnTo>
                  <a:lnTo>
                    <a:pt x="165912" y="23279"/>
                  </a:lnTo>
                  <a:lnTo>
                    <a:pt x="165912" y="0"/>
                  </a:lnTo>
                  <a:close/>
                </a:path>
                <a:path w="221615" h="23495">
                  <a:moveTo>
                    <a:pt x="221538" y="22948"/>
                  </a:moveTo>
                  <a:lnTo>
                    <a:pt x="198793" y="114"/>
                  </a:lnTo>
                  <a:lnTo>
                    <a:pt x="198513" y="0"/>
                  </a:lnTo>
                  <a:lnTo>
                    <a:pt x="198005" y="0"/>
                  </a:lnTo>
                  <a:lnTo>
                    <a:pt x="197497" y="0"/>
                  </a:lnTo>
                  <a:lnTo>
                    <a:pt x="197218" y="114"/>
                  </a:lnTo>
                  <a:lnTo>
                    <a:pt x="174472" y="22948"/>
                  </a:lnTo>
                  <a:lnTo>
                    <a:pt x="174586" y="23266"/>
                  </a:lnTo>
                  <a:lnTo>
                    <a:pt x="185801" y="23266"/>
                  </a:lnTo>
                  <a:lnTo>
                    <a:pt x="197548" y="11087"/>
                  </a:lnTo>
                  <a:lnTo>
                    <a:pt x="197726" y="10985"/>
                  </a:lnTo>
                  <a:lnTo>
                    <a:pt x="198285" y="10985"/>
                  </a:lnTo>
                  <a:lnTo>
                    <a:pt x="198704" y="11328"/>
                  </a:lnTo>
                  <a:lnTo>
                    <a:pt x="210210" y="23266"/>
                  </a:lnTo>
                  <a:lnTo>
                    <a:pt x="221437" y="23266"/>
                  </a:lnTo>
                  <a:lnTo>
                    <a:pt x="221538" y="229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12334622" y="8602767"/>
              <a:ext cx="371475" cy="1666239"/>
            </a:xfrm>
            <a:custGeom>
              <a:avLst/>
              <a:gdLst/>
              <a:ahLst/>
              <a:cxnLst/>
              <a:rect l="l" t="t" r="r" b="b"/>
              <a:pathLst>
                <a:path w="371475" h="1666240">
                  <a:moveTo>
                    <a:pt x="371032" y="0"/>
                  </a:moveTo>
                  <a:lnTo>
                    <a:pt x="351628" y="0"/>
                  </a:lnTo>
                  <a:lnTo>
                    <a:pt x="351628" y="33393"/>
                  </a:lnTo>
                  <a:lnTo>
                    <a:pt x="26670" y="1595439"/>
                  </a:lnTo>
                  <a:lnTo>
                    <a:pt x="0" y="1595439"/>
                  </a:lnTo>
                  <a:lnTo>
                    <a:pt x="0" y="1665943"/>
                  </a:lnTo>
                  <a:lnTo>
                    <a:pt x="371032" y="1665943"/>
                  </a:lnTo>
                  <a:lnTo>
                    <a:pt x="371032" y="0"/>
                  </a:lnTo>
                  <a:close/>
                </a:path>
              </a:pathLst>
            </a:custGeom>
            <a:solidFill>
              <a:srgbClr val="A1B8C2">
                <a:alpha val="41000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10363720" y="8984849"/>
              <a:ext cx="1944370" cy="342900"/>
            </a:xfrm>
            <a:custGeom>
              <a:avLst/>
              <a:gdLst/>
              <a:ahLst/>
              <a:cxnLst/>
              <a:rect l="l" t="t" r="r" b="b"/>
              <a:pathLst>
                <a:path w="1944370" h="342900">
                  <a:moveTo>
                    <a:pt x="1944168" y="0"/>
                  </a:moveTo>
                  <a:lnTo>
                    <a:pt x="0" y="0"/>
                  </a:lnTo>
                  <a:lnTo>
                    <a:pt x="0" y="342895"/>
                  </a:lnTo>
                  <a:lnTo>
                    <a:pt x="1944168" y="342895"/>
                  </a:lnTo>
                  <a:lnTo>
                    <a:pt x="1944168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10363720" y="8984849"/>
              <a:ext cx="1944370" cy="342900"/>
            </a:xfrm>
            <a:custGeom>
              <a:avLst/>
              <a:gdLst/>
              <a:ahLst/>
              <a:cxnLst/>
              <a:rect l="l" t="t" r="r" b="b"/>
              <a:pathLst>
                <a:path w="1944370" h="342900">
                  <a:moveTo>
                    <a:pt x="0" y="342895"/>
                  </a:moveTo>
                  <a:lnTo>
                    <a:pt x="1944168" y="342895"/>
                  </a:lnTo>
                  <a:lnTo>
                    <a:pt x="1944168" y="0"/>
                  </a:lnTo>
                  <a:lnTo>
                    <a:pt x="0" y="0"/>
                  </a:lnTo>
                  <a:lnTo>
                    <a:pt x="0" y="342895"/>
                  </a:lnTo>
                  <a:close/>
                </a:path>
              </a:pathLst>
            </a:custGeom>
            <a:ln w="2082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" name="object 151"/>
          <p:cNvSpPr txBox="1"/>
          <p:nvPr/>
        </p:nvSpPr>
        <p:spPr>
          <a:xfrm>
            <a:off x="11934416" y="9099084"/>
            <a:ext cx="246379" cy="11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105"/>
              </a:spcBef>
            </a:pP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agent</a:t>
            </a:r>
            <a:r>
              <a:rPr sz="30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dirty="0">
                <a:solidFill>
                  <a:srgbClr val="FFFFFF"/>
                </a:solidFill>
                <a:latin typeface="Renault Group"/>
                <a:cs typeface="Renault Group"/>
              </a:rPr>
              <a:t>Grand</a:t>
            </a:r>
            <a:r>
              <a:rPr sz="300" b="1" spc="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30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300">
              <a:latin typeface="Renault Group"/>
              <a:cs typeface="Renault Group"/>
            </a:endParaRPr>
          </a:p>
        </p:txBody>
      </p:sp>
      <p:grpSp>
        <p:nvGrpSpPr>
          <p:cNvPr id="152" name="object 152"/>
          <p:cNvGrpSpPr/>
          <p:nvPr/>
        </p:nvGrpSpPr>
        <p:grpSpPr>
          <a:xfrm>
            <a:off x="10950571" y="8970079"/>
            <a:ext cx="3392170" cy="1297305"/>
            <a:chOff x="10950571" y="8970079"/>
            <a:chExt cx="3392170" cy="1297305"/>
          </a:xfrm>
        </p:grpSpPr>
        <p:sp>
          <p:nvSpPr>
            <p:cNvPr id="153" name="object 153"/>
            <p:cNvSpPr/>
            <p:nvPr/>
          </p:nvSpPr>
          <p:spPr>
            <a:xfrm>
              <a:off x="11902739" y="9128401"/>
              <a:ext cx="13335" cy="71120"/>
            </a:xfrm>
            <a:custGeom>
              <a:avLst/>
              <a:gdLst/>
              <a:ahLst/>
              <a:cxnLst/>
              <a:rect l="l" t="t" r="r" b="b"/>
              <a:pathLst>
                <a:path w="13334" h="71120">
                  <a:moveTo>
                    <a:pt x="13110" y="0"/>
                  </a:moveTo>
                  <a:lnTo>
                    <a:pt x="0" y="0"/>
                  </a:lnTo>
                  <a:lnTo>
                    <a:pt x="0" y="70995"/>
                  </a:lnTo>
                  <a:lnTo>
                    <a:pt x="13110" y="70995"/>
                  </a:lnTo>
                  <a:lnTo>
                    <a:pt x="1311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950571" y="9586026"/>
              <a:ext cx="408132" cy="674524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10978769" y="9610423"/>
              <a:ext cx="351790" cy="647700"/>
            </a:xfrm>
            <a:custGeom>
              <a:avLst/>
              <a:gdLst/>
              <a:ahLst/>
              <a:cxnLst/>
              <a:rect l="l" t="t" r="r" b="b"/>
              <a:pathLst>
                <a:path w="351790" h="647700">
                  <a:moveTo>
                    <a:pt x="351739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647700"/>
                  </a:lnTo>
                  <a:lnTo>
                    <a:pt x="9461" y="647700"/>
                  </a:lnTo>
                  <a:lnTo>
                    <a:pt x="9461" y="20320"/>
                  </a:lnTo>
                  <a:lnTo>
                    <a:pt x="351739" y="20320"/>
                  </a:lnTo>
                  <a:lnTo>
                    <a:pt x="351739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10962608" y="9601959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10962608" y="9601959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11329599" y="9601959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16199" y="0"/>
                  </a:moveTo>
                  <a:lnTo>
                    <a:pt x="0" y="0"/>
                  </a:lnTo>
                  <a:lnTo>
                    <a:pt x="0" y="655487"/>
                  </a:lnTo>
                  <a:lnTo>
                    <a:pt x="16199" y="655487"/>
                  </a:lnTo>
                  <a:lnTo>
                    <a:pt x="1619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11329599" y="9601959"/>
              <a:ext cx="16510" cy="655955"/>
            </a:xfrm>
            <a:custGeom>
              <a:avLst/>
              <a:gdLst/>
              <a:ahLst/>
              <a:cxnLst/>
              <a:rect l="l" t="t" r="r" b="b"/>
              <a:pathLst>
                <a:path w="16509" h="655954">
                  <a:moveTo>
                    <a:pt x="0" y="655487"/>
                  </a:moveTo>
                  <a:lnTo>
                    <a:pt x="16199" y="655487"/>
                  </a:lnTo>
                  <a:lnTo>
                    <a:pt x="16199" y="0"/>
                  </a:lnTo>
                  <a:lnTo>
                    <a:pt x="0" y="0"/>
                  </a:lnTo>
                  <a:lnTo>
                    <a:pt x="0" y="65548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10962881" y="9601487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4" h="16509">
                  <a:moveTo>
                    <a:pt x="382320" y="0"/>
                  </a:moveTo>
                  <a:lnTo>
                    <a:pt x="0" y="0"/>
                  </a:lnTo>
                  <a:lnTo>
                    <a:pt x="0" y="15916"/>
                  </a:lnTo>
                  <a:lnTo>
                    <a:pt x="382320" y="15916"/>
                  </a:lnTo>
                  <a:lnTo>
                    <a:pt x="382320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10962881" y="9601487"/>
              <a:ext cx="382905" cy="16510"/>
            </a:xfrm>
            <a:custGeom>
              <a:avLst/>
              <a:gdLst/>
              <a:ahLst/>
              <a:cxnLst/>
              <a:rect l="l" t="t" r="r" b="b"/>
              <a:pathLst>
                <a:path w="382904" h="16509">
                  <a:moveTo>
                    <a:pt x="0" y="15916"/>
                  </a:moveTo>
                  <a:lnTo>
                    <a:pt x="382320" y="15916"/>
                  </a:lnTo>
                  <a:lnTo>
                    <a:pt x="382320" y="0"/>
                  </a:lnTo>
                  <a:lnTo>
                    <a:pt x="0" y="0"/>
                  </a:lnTo>
                  <a:lnTo>
                    <a:pt x="0" y="1591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11029227" y="9880277"/>
              <a:ext cx="12700" cy="174625"/>
            </a:xfrm>
            <a:custGeom>
              <a:avLst/>
              <a:gdLst/>
              <a:ahLst/>
              <a:cxnLst/>
              <a:rect l="l" t="t" r="r" b="b"/>
              <a:pathLst>
                <a:path w="12700" h="174625">
                  <a:moveTo>
                    <a:pt x="12471" y="0"/>
                  </a:moveTo>
                  <a:lnTo>
                    <a:pt x="0" y="0"/>
                  </a:lnTo>
                  <a:lnTo>
                    <a:pt x="0" y="174578"/>
                  </a:lnTo>
                  <a:lnTo>
                    <a:pt x="12471" y="174578"/>
                  </a:lnTo>
                  <a:lnTo>
                    <a:pt x="12471" y="0"/>
                  </a:lnTo>
                  <a:close/>
                </a:path>
              </a:pathLst>
            </a:custGeom>
            <a:solidFill>
              <a:srgbClr val="A1B8C2">
                <a:alpha val="48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3" name="object 16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025374" y="9874309"/>
              <a:ext cx="12471" cy="174578"/>
            </a:xfrm>
            <a:prstGeom prst="rect">
              <a:avLst/>
            </a:prstGeom>
          </p:spPr>
        </p:pic>
        <p:sp>
          <p:nvSpPr>
            <p:cNvPr id="164" name="object 164"/>
            <p:cNvSpPr/>
            <p:nvPr/>
          </p:nvSpPr>
          <p:spPr>
            <a:xfrm>
              <a:off x="11453988" y="9599896"/>
              <a:ext cx="850265" cy="368300"/>
            </a:xfrm>
            <a:custGeom>
              <a:avLst/>
              <a:gdLst/>
              <a:ahLst/>
              <a:cxnLst/>
              <a:rect l="l" t="t" r="r" b="b"/>
              <a:pathLst>
                <a:path w="850265" h="368300">
                  <a:moveTo>
                    <a:pt x="849919" y="0"/>
                  </a:moveTo>
                  <a:lnTo>
                    <a:pt x="0" y="0"/>
                  </a:lnTo>
                  <a:lnTo>
                    <a:pt x="0" y="367754"/>
                  </a:lnTo>
                  <a:lnTo>
                    <a:pt x="849919" y="367754"/>
                  </a:lnTo>
                  <a:lnTo>
                    <a:pt x="84991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11453988" y="9599896"/>
              <a:ext cx="850265" cy="368300"/>
            </a:xfrm>
            <a:custGeom>
              <a:avLst/>
              <a:gdLst/>
              <a:ahLst/>
              <a:cxnLst/>
              <a:rect l="l" t="t" r="r" b="b"/>
              <a:pathLst>
                <a:path w="850265" h="368300">
                  <a:moveTo>
                    <a:pt x="0" y="367754"/>
                  </a:moveTo>
                  <a:lnTo>
                    <a:pt x="849919" y="367754"/>
                  </a:lnTo>
                  <a:lnTo>
                    <a:pt x="849919" y="0"/>
                  </a:lnTo>
                  <a:lnTo>
                    <a:pt x="0" y="0"/>
                  </a:lnTo>
                  <a:lnTo>
                    <a:pt x="0" y="3677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6" name="object 166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2024855" y="9614880"/>
              <a:ext cx="262161" cy="335052"/>
            </a:xfrm>
            <a:prstGeom prst="rect">
              <a:avLst/>
            </a:prstGeom>
          </p:spPr>
        </p:pic>
        <p:pic>
          <p:nvPicPr>
            <p:cNvPr id="167" name="object 16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748736" y="9614880"/>
              <a:ext cx="262161" cy="335052"/>
            </a:xfrm>
            <a:prstGeom prst="rect">
              <a:avLst/>
            </a:prstGeom>
          </p:spPr>
        </p:pic>
        <p:pic>
          <p:nvPicPr>
            <p:cNvPr id="168" name="object 168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471788" y="9614880"/>
              <a:ext cx="262161" cy="335052"/>
            </a:xfrm>
            <a:prstGeom prst="rect">
              <a:avLst/>
            </a:prstGeom>
          </p:spPr>
        </p:pic>
        <p:sp>
          <p:nvSpPr>
            <p:cNvPr id="169" name="object 169"/>
            <p:cNvSpPr/>
            <p:nvPr/>
          </p:nvSpPr>
          <p:spPr>
            <a:xfrm>
              <a:off x="11471783" y="9614957"/>
              <a:ext cx="815340" cy="335280"/>
            </a:xfrm>
            <a:custGeom>
              <a:avLst/>
              <a:gdLst/>
              <a:ahLst/>
              <a:cxnLst/>
              <a:rect l="l" t="t" r="r" b="b"/>
              <a:pathLst>
                <a:path w="815340" h="335279">
                  <a:moveTo>
                    <a:pt x="262166" y="0"/>
                  </a:moveTo>
                  <a:lnTo>
                    <a:pt x="0" y="0"/>
                  </a:lnTo>
                  <a:lnTo>
                    <a:pt x="0" y="27940"/>
                  </a:lnTo>
                  <a:lnTo>
                    <a:pt x="0" y="335280"/>
                  </a:lnTo>
                  <a:lnTo>
                    <a:pt x="26936" y="335280"/>
                  </a:lnTo>
                  <a:lnTo>
                    <a:pt x="26936" y="27940"/>
                  </a:lnTo>
                  <a:lnTo>
                    <a:pt x="262166" y="27940"/>
                  </a:lnTo>
                  <a:lnTo>
                    <a:pt x="262166" y="0"/>
                  </a:lnTo>
                  <a:close/>
                </a:path>
                <a:path w="815340" h="335279">
                  <a:moveTo>
                    <a:pt x="539102" y="0"/>
                  </a:moveTo>
                  <a:lnTo>
                    <a:pt x="276948" y="0"/>
                  </a:lnTo>
                  <a:lnTo>
                    <a:pt x="276948" y="27940"/>
                  </a:lnTo>
                  <a:lnTo>
                    <a:pt x="276948" y="335280"/>
                  </a:lnTo>
                  <a:lnTo>
                    <a:pt x="303872" y="335280"/>
                  </a:lnTo>
                  <a:lnTo>
                    <a:pt x="303872" y="27940"/>
                  </a:lnTo>
                  <a:lnTo>
                    <a:pt x="539102" y="27940"/>
                  </a:lnTo>
                  <a:lnTo>
                    <a:pt x="539102" y="0"/>
                  </a:lnTo>
                  <a:close/>
                </a:path>
                <a:path w="815340" h="335279">
                  <a:moveTo>
                    <a:pt x="815225" y="0"/>
                  </a:moveTo>
                  <a:lnTo>
                    <a:pt x="553059" y="0"/>
                  </a:lnTo>
                  <a:lnTo>
                    <a:pt x="553059" y="27940"/>
                  </a:lnTo>
                  <a:lnTo>
                    <a:pt x="553059" y="335280"/>
                  </a:lnTo>
                  <a:lnTo>
                    <a:pt x="579996" y="335280"/>
                  </a:lnTo>
                  <a:lnTo>
                    <a:pt x="579996" y="27940"/>
                  </a:lnTo>
                  <a:lnTo>
                    <a:pt x="815225" y="27940"/>
                  </a:lnTo>
                  <a:lnTo>
                    <a:pt x="815225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11471789" y="9614954"/>
              <a:ext cx="815340" cy="335280"/>
            </a:xfrm>
            <a:custGeom>
              <a:avLst/>
              <a:gdLst/>
              <a:ahLst/>
              <a:cxnLst/>
              <a:rect l="l" t="t" r="r" b="b"/>
              <a:pathLst>
                <a:path w="815340" h="335279">
                  <a:moveTo>
                    <a:pt x="553066" y="334906"/>
                  </a:moveTo>
                  <a:lnTo>
                    <a:pt x="815228" y="334906"/>
                  </a:lnTo>
                  <a:lnTo>
                    <a:pt x="815228" y="0"/>
                  </a:lnTo>
                  <a:lnTo>
                    <a:pt x="553066" y="0"/>
                  </a:lnTo>
                  <a:lnTo>
                    <a:pt x="553066" y="334906"/>
                  </a:lnTo>
                  <a:close/>
                </a:path>
                <a:path w="815340" h="335279">
                  <a:moveTo>
                    <a:pt x="276946" y="334906"/>
                  </a:moveTo>
                  <a:lnTo>
                    <a:pt x="539108" y="334906"/>
                  </a:lnTo>
                  <a:lnTo>
                    <a:pt x="539108" y="0"/>
                  </a:lnTo>
                  <a:lnTo>
                    <a:pt x="276946" y="0"/>
                  </a:lnTo>
                  <a:lnTo>
                    <a:pt x="276946" y="334906"/>
                  </a:lnTo>
                  <a:close/>
                </a:path>
                <a:path w="815340" h="335279">
                  <a:moveTo>
                    <a:pt x="0" y="334906"/>
                  </a:moveTo>
                  <a:lnTo>
                    <a:pt x="262161" y="334906"/>
                  </a:lnTo>
                  <a:lnTo>
                    <a:pt x="262161" y="0"/>
                  </a:lnTo>
                  <a:lnTo>
                    <a:pt x="0" y="0"/>
                  </a:lnTo>
                  <a:lnTo>
                    <a:pt x="0" y="33490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13275107" y="8971111"/>
              <a:ext cx="1066800" cy="1295400"/>
            </a:xfrm>
            <a:custGeom>
              <a:avLst/>
              <a:gdLst/>
              <a:ahLst/>
              <a:cxnLst/>
              <a:rect l="l" t="t" r="r" b="b"/>
              <a:pathLst>
                <a:path w="1066800" h="1295400">
                  <a:moveTo>
                    <a:pt x="1066509" y="0"/>
                  </a:moveTo>
                  <a:lnTo>
                    <a:pt x="0" y="0"/>
                  </a:lnTo>
                  <a:lnTo>
                    <a:pt x="0" y="1295068"/>
                  </a:lnTo>
                  <a:lnTo>
                    <a:pt x="1066509" y="1295068"/>
                  </a:lnTo>
                  <a:lnTo>
                    <a:pt x="1066509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13275107" y="8971111"/>
              <a:ext cx="1066800" cy="1295400"/>
            </a:xfrm>
            <a:custGeom>
              <a:avLst/>
              <a:gdLst/>
              <a:ahLst/>
              <a:cxnLst/>
              <a:rect l="l" t="t" r="r" b="b"/>
              <a:pathLst>
                <a:path w="1066800" h="1295400">
                  <a:moveTo>
                    <a:pt x="0" y="1295068"/>
                  </a:moveTo>
                  <a:lnTo>
                    <a:pt x="1066509" y="1295068"/>
                  </a:lnTo>
                  <a:lnTo>
                    <a:pt x="1066509" y="0"/>
                  </a:lnTo>
                  <a:lnTo>
                    <a:pt x="0" y="0"/>
                  </a:lnTo>
                  <a:lnTo>
                    <a:pt x="0" y="129506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13303148" y="9240154"/>
              <a:ext cx="1013460" cy="869950"/>
            </a:xfrm>
            <a:custGeom>
              <a:avLst/>
              <a:gdLst/>
              <a:ahLst/>
              <a:cxnLst/>
              <a:rect l="l" t="t" r="r" b="b"/>
              <a:pathLst>
                <a:path w="1013459" h="869950">
                  <a:moveTo>
                    <a:pt x="1013256" y="741934"/>
                  </a:moveTo>
                  <a:lnTo>
                    <a:pt x="0" y="741934"/>
                  </a:lnTo>
                  <a:lnTo>
                    <a:pt x="0" y="869708"/>
                  </a:lnTo>
                  <a:lnTo>
                    <a:pt x="1013256" y="869708"/>
                  </a:lnTo>
                  <a:lnTo>
                    <a:pt x="1013256" y="741934"/>
                  </a:lnTo>
                  <a:close/>
                </a:path>
                <a:path w="1013459" h="869950">
                  <a:moveTo>
                    <a:pt x="1013256" y="593547"/>
                  </a:moveTo>
                  <a:lnTo>
                    <a:pt x="0" y="593547"/>
                  </a:lnTo>
                  <a:lnTo>
                    <a:pt x="0" y="721321"/>
                  </a:lnTo>
                  <a:lnTo>
                    <a:pt x="1013256" y="721321"/>
                  </a:lnTo>
                  <a:lnTo>
                    <a:pt x="1013256" y="593547"/>
                  </a:lnTo>
                  <a:close/>
                </a:path>
                <a:path w="1013459" h="869950">
                  <a:moveTo>
                    <a:pt x="1013256" y="445160"/>
                  </a:moveTo>
                  <a:lnTo>
                    <a:pt x="0" y="445160"/>
                  </a:lnTo>
                  <a:lnTo>
                    <a:pt x="0" y="572947"/>
                  </a:lnTo>
                  <a:lnTo>
                    <a:pt x="1013256" y="572947"/>
                  </a:lnTo>
                  <a:lnTo>
                    <a:pt x="1013256" y="445160"/>
                  </a:lnTo>
                  <a:close/>
                </a:path>
                <a:path w="1013459" h="869950">
                  <a:moveTo>
                    <a:pt x="1013256" y="296773"/>
                  </a:moveTo>
                  <a:lnTo>
                    <a:pt x="0" y="296773"/>
                  </a:lnTo>
                  <a:lnTo>
                    <a:pt x="0" y="424561"/>
                  </a:lnTo>
                  <a:lnTo>
                    <a:pt x="1013256" y="424561"/>
                  </a:lnTo>
                  <a:lnTo>
                    <a:pt x="1013256" y="296773"/>
                  </a:lnTo>
                  <a:close/>
                </a:path>
                <a:path w="1013459" h="869950">
                  <a:moveTo>
                    <a:pt x="1013256" y="148399"/>
                  </a:moveTo>
                  <a:lnTo>
                    <a:pt x="0" y="148399"/>
                  </a:lnTo>
                  <a:lnTo>
                    <a:pt x="0" y="276174"/>
                  </a:lnTo>
                  <a:lnTo>
                    <a:pt x="1013256" y="276174"/>
                  </a:lnTo>
                  <a:lnTo>
                    <a:pt x="1013256" y="148399"/>
                  </a:lnTo>
                  <a:close/>
                </a:path>
                <a:path w="1013459" h="869950">
                  <a:moveTo>
                    <a:pt x="1013256" y="0"/>
                  </a:moveTo>
                  <a:lnTo>
                    <a:pt x="0" y="0"/>
                  </a:lnTo>
                  <a:lnTo>
                    <a:pt x="0" y="127787"/>
                  </a:lnTo>
                  <a:lnTo>
                    <a:pt x="1013256" y="127787"/>
                  </a:lnTo>
                  <a:lnTo>
                    <a:pt x="1013256" y="0"/>
                  </a:lnTo>
                  <a:close/>
                </a:path>
              </a:pathLst>
            </a:custGeom>
            <a:solidFill>
              <a:srgbClr val="CE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" name="object 17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3341002" y="9857659"/>
              <a:ext cx="207479" cy="84493"/>
            </a:xfrm>
            <a:prstGeom prst="rect">
              <a:avLst/>
            </a:prstGeom>
          </p:spPr>
        </p:pic>
        <p:pic>
          <p:nvPicPr>
            <p:cNvPr id="175" name="object 17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3338087" y="9854739"/>
              <a:ext cx="213312" cy="90336"/>
            </a:xfrm>
            <a:prstGeom prst="rect">
              <a:avLst/>
            </a:prstGeom>
          </p:spPr>
        </p:pic>
        <p:pic>
          <p:nvPicPr>
            <p:cNvPr id="176" name="object 176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3584483" y="9857659"/>
              <a:ext cx="207479" cy="84493"/>
            </a:xfrm>
            <a:prstGeom prst="rect">
              <a:avLst/>
            </a:prstGeom>
          </p:spPr>
        </p:pic>
        <p:pic>
          <p:nvPicPr>
            <p:cNvPr id="177" name="object 177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3581573" y="9854739"/>
              <a:ext cx="213312" cy="90336"/>
            </a:xfrm>
            <a:prstGeom prst="rect">
              <a:avLst/>
            </a:prstGeom>
          </p:spPr>
        </p:pic>
        <p:pic>
          <p:nvPicPr>
            <p:cNvPr id="178" name="object 17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3827963" y="9857659"/>
              <a:ext cx="207490" cy="84493"/>
            </a:xfrm>
            <a:prstGeom prst="rect">
              <a:avLst/>
            </a:prstGeom>
          </p:spPr>
        </p:pic>
        <p:pic>
          <p:nvPicPr>
            <p:cNvPr id="179" name="object 17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3825058" y="9854739"/>
              <a:ext cx="213301" cy="90336"/>
            </a:xfrm>
            <a:prstGeom prst="rect">
              <a:avLst/>
            </a:prstGeom>
          </p:spPr>
        </p:pic>
        <p:pic>
          <p:nvPicPr>
            <p:cNvPr id="180" name="object 18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4071456" y="9857659"/>
              <a:ext cx="207479" cy="84493"/>
            </a:xfrm>
            <a:prstGeom prst="rect">
              <a:avLst/>
            </a:prstGeom>
          </p:spPr>
        </p:pic>
        <p:pic>
          <p:nvPicPr>
            <p:cNvPr id="181" name="object 18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4068541" y="9854739"/>
              <a:ext cx="213312" cy="90336"/>
            </a:xfrm>
            <a:prstGeom prst="rect">
              <a:avLst/>
            </a:prstGeom>
          </p:spPr>
        </p:pic>
        <p:sp>
          <p:nvSpPr>
            <p:cNvPr id="182" name="object 182"/>
            <p:cNvSpPr/>
            <p:nvPr/>
          </p:nvSpPr>
          <p:spPr>
            <a:xfrm>
              <a:off x="13303148" y="9004226"/>
              <a:ext cx="1013460" cy="1256030"/>
            </a:xfrm>
            <a:custGeom>
              <a:avLst/>
              <a:gdLst/>
              <a:ahLst/>
              <a:cxnLst/>
              <a:rect l="l" t="t" r="r" b="b"/>
              <a:pathLst>
                <a:path w="1013459" h="1256029">
                  <a:moveTo>
                    <a:pt x="1013256" y="1124305"/>
                  </a:moveTo>
                  <a:lnTo>
                    <a:pt x="0" y="1124305"/>
                  </a:lnTo>
                  <a:lnTo>
                    <a:pt x="0" y="1255953"/>
                  </a:lnTo>
                  <a:lnTo>
                    <a:pt x="1013256" y="1255953"/>
                  </a:lnTo>
                  <a:lnTo>
                    <a:pt x="1013256" y="1124305"/>
                  </a:lnTo>
                  <a:close/>
                </a:path>
                <a:path w="1013459" h="1256029">
                  <a:moveTo>
                    <a:pt x="1013256" y="86080"/>
                  </a:moveTo>
                  <a:lnTo>
                    <a:pt x="0" y="86080"/>
                  </a:lnTo>
                  <a:lnTo>
                    <a:pt x="0" y="213868"/>
                  </a:lnTo>
                  <a:lnTo>
                    <a:pt x="1013256" y="213868"/>
                  </a:lnTo>
                  <a:lnTo>
                    <a:pt x="1013256" y="86080"/>
                  </a:lnTo>
                  <a:close/>
                </a:path>
                <a:path w="1013459" h="1256029">
                  <a:moveTo>
                    <a:pt x="1013256" y="0"/>
                  </a:moveTo>
                  <a:lnTo>
                    <a:pt x="0" y="0"/>
                  </a:lnTo>
                  <a:lnTo>
                    <a:pt x="0" y="68287"/>
                  </a:lnTo>
                  <a:lnTo>
                    <a:pt x="1013256" y="68287"/>
                  </a:lnTo>
                  <a:lnTo>
                    <a:pt x="1013256" y="0"/>
                  </a:lnTo>
                  <a:close/>
                </a:path>
              </a:pathLst>
            </a:custGeom>
            <a:solidFill>
              <a:srgbClr val="CE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3" name="object 183"/>
          <p:cNvSpPr txBox="1"/>
          <p:nvPr/>
        </p:nvSpPr>
        <p:spPr>
          <a:xfrm>
            <a:off x="10442352" y="9063425"/>
            <a:ext cx="880744" cy="1676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30"/>
              </a:spcBef>
            </a:pPr>
            <a:r>
              <a:rPr sz="900" b="1" dirty="0">
                <a:solidFill>
                  <a:srgbClr val="FFFFFF"/>
                </a:solidFill>
                <a:latin typeface="Renault Group"/>
                <a:cs typeface="Renault Group"/>
              </a:rPr>
              <a:t>Renault</a:t>
            </a:r>
            <a:r>
              <a:rPr sz="900" b="1" spc="1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Renault Group"/>
                <a:cs typeface="Renault Group"/>
              </a:rPr>
              <a:t>service</a:t>
            </a:r>
            <a:endParaRPr sz="900">
              <a:latin typeface="Renault Group"/>
              <a:cs typeface="Renault Group"/>
            </a:endParaRPr>
          </a:p>
        </p:txBody>
      </p:sp>
      <p:sp>
        <p:nvSpPr>
          <p:cNvPr id="192" name="object 19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20</a:t>
            </a:fld>
            <a:endParaRPr spc="-20" dirty="0"/>
          </a:p>
        </p:txBody>
      </p:sp>
      <p:sp>
        <p:nvSpPr>
          <p:cNvPr id="193" name="object 19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84" name="object 184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85" name="object 185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1252664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03.4</a:t>
            </a:r>
            <a:r>
              <a:rPr sz="2950" b="1" spc="6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b="1" spc="6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baies</a:t>
            </a:r>
            <a:r>
              <a:rPr sz="2950" b="1" spc="6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d’atelier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sur</a:t>
            </a:r>
            <a:r>
              <a:rPr sz="2950" b="1" spc="6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façade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secondaire</a:t>
            </a:r>
            <a:r>
              <a:rPr sz="2950" b="1" spc="6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des</a:t>
            </a:r>
            <a:r>
              <a:rPr sz="2950" b="1" spc="6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réparateurs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agréés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1119692" y="1555452"/>
            <a:ext cx="4928235" cy="30213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25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ts val="1980"/>
              </a:lnSpc>
              <a:spcBef>
                <a:spcPts val="40"/>
              </a:spcBef>
            </a:pP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baies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service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sont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identifiées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par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25" dirty="0">
                <a:latin typeface="Renault Group"/>
                <a:cs typeface="Renault Group"/>
              </a:rPr>
              <a:t>les </a:t>
            </a:r>
            <a:r>
              <a:rPr sz="1650" dirty="0">
                <a:latin typeface="Renault Group"/>
                <a:cs typeface="Renault Group"/>
              </a:rPr>
              <a:t>plaques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Renault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Dacia.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plaque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Renault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étant </a:t>
            </a:r>
            <a:r>
              <a:rPr sz="1650" dirty="0">
                <a:latin typeface="Renault Group"/>
                <a:cs typeface="Renault Group"/>
              </a:rPr>
              <a:t>posée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plus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proche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baie.</a:t>
            </a:r>
            <a:endParaRPr sz="1650">
              <a:latin typeface="Renault Group"/>
              <a:cs typeface="Renault Group"/>
            </a:endParaRPr>
          </a:p>
          <a:p>
            <a:pPr marL="12700" marR="167640">
              <a:lnSpc>
                <a:spcPct val="100000"/>
              </a:lnSpc>
              <a:spcBef>
                <a:spcPts val="1905"/>
              </a:spcBef>
            </a:pPr>
            <a:r>
              <a:rPr sz="1650" dirty="0">
                <a:latin typeface="Renault Group"/>
                <a:cs typeface="Renault Group"/>
              </a:rPr>
              <a:t>Il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est possible de répéter </a:t>
            </a:r>
            <a:r>
              <a:rPr sz="1650" spc="-10" dirty="0">
                <a:latin typeface="Renault Group"/>
                <a:cs typeface="Renault Group"/>
              </a:rPr>
              <a:t>l’identification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sur </a:t>
            </a:r>
            <a:r>
              <a:rPr sz="1650" spc="-25" dirty="0">
                <a:latin typeface="Renault Group"/>
                <a:cs typeface="Renault Group"/>
              </a:rPr>
              <a:t>les </a:t>
            </a:r>
            <a:r>
              <a:rPr sz="1650" dirty="0">
                <a:latin typeface="Renault Group"/>
                <a:cs typeface="Renault Group"/>
              </a:rPr>
              <a:t>façades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secondaires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afin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d’affirmer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présence </a:t>
            </a:r>
            <a:r>
              <a:rPr sz="1650" dirty="0">
                <a:latin typeface="Renault Group"/>
                <a:cs typeface="Renault Group"/>
              </a:rPr>
              <a:t>des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2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marques.</a:t>
            </a:r>
            <a:endParaRPr sz="1650">
              <a:latin typeface="Renault Group"/>
              <a:cs typeface="Renault Group"/>
            </a:endParaRPr>
          </a:p>
          <a:p>
            <a:pPr>
              <a:lnSpc>
                <a:spcPct val="100000"/>
              </a:lnSpc>
              <a:spcBef>
                <a:spcPts val="490"/>
              </a:spcBef>
            </a:pPr>
            <a:endParaRPr sz="1650">
              <a:latin typeface="Renault Group"/>
              <a:cs typeface="Renault Group"/>
            </a:endParaRPr>
          </a:p>
          <a:p>
            <a:pPr marL="12700">
              <a:lnSpc>
                <a:spcPct val="100000"/>
              </a:lnSpc>
            </a:pPr>
            <a:r>
              <a:rPr sz="1950" b="1" dirty="0">
                <a:latin typeface="Renault Group"/>
                <a:cs typeface="Renault Group"/>
              </a:rPr>
              <a:t>A.</a:t>
            </a:r>
            <a:r>
              <a:rPr sz="1950" b="1" spc="5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façade</a:t>
            </a:r>
            <a:r>
              <a:rPr sz="1950" b="1" spc="55" dirty="0">
                <a:latin typeface="Renault Group"/>
                <a:cs typeface="Renault Group"/>
              </a:rPr>
              <a:t> </a:t>
            </a:r>
            <a:r>
              <a:rPr sz="1950" b="1" spc="-10" dirty="0">
                <a:latin typeface="Renault Group"/>
                <a:cs typeface="Renault Group"/>
              </a:rPr>
              <a:t>principale</a:t>
            </a:r>
            <a:endParaRPr sz="1950">
              <a:latin typeface="Renault Group"/>
              <a:cs typeface="Renault Group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Dacia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présente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0" dirty="0">
                <a:latin typeface="Renault Group Book"/>
                <a:cs typeface="Renault Group Book"/>
              </a:rPr>
              <a:t> façade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1119692" y="4803285"/>
            <a:ext cx="4999990" cy="100711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dirty="0">
                <a:latin typeface="Renault Group"/>
                <a:cs typeface="Renault Group"/>
              </a:rPr>
              <a:t>B.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façade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spc="-10" dirty="0">
                <a:latin typeface="Renault Group"/>
                <a:cs typeface="Renault Group"/>
              </a:rPr>
              <a:t>secondaire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</a:t>
            </a:r>
            <a:r>
              <a:rPr sz="1650" spc="-10" dirty="0">
                <a:latin typeface="Renault Group Book"/>
                <a:cs typeface="Renault Group Book"/>
              </a:rPr>
              <a:t> enseigne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Dacia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répétée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façade </a:t>
            </a:r>
            <a:r>
              <a:rPr sz="1650" dirty="0">
                <a:latin typeface="Renault Group Book"/>
                <a:cs typeface="Renault Group Book"/>
              </a:rPr>
              <a:t>secondaire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coté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</a:t>
            </a:r>
            <a:r>
              <a:rPr sz="1650" spc="-10" dirty="0">
                <a:latin typeface="Renault Group Book"/>
                <a:cs typeface="Renault Group Book"/>
              </a:rPr>
              <a:t> Renault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1119692" y="6036898"/>
            <a:ext cx="4835525" cy="100711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dirty="0">
                <a:latin typeface="Renault Group"/>
                <a:cs typeface="Renault Group"/>
              </a:rPr>
              <a:t>C.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façade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spc="-10" dirty="0">
                <a:latin typeface="Renault Group"/>
                <a:cs typeface="Renault Group"/>
              </a:rPr>
              <a:t>décalée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plaques</a:t>
            </a:r>
            <a:r>
              <a:rPr sz="1650" spc="-10" dirty="0">
                <a:latin typeface="Renault Group Book"/>
                <a:cs typeface="Renault Group Book"/>
              </a:rPr>
              <a:t> enseigne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sont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superposées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côté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de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baie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d’ateller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10247104" y="5979841"/>
            <a:ext cx="165417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009FE3"/>
                </a:solidFill>
                <a:latin typeface="Renault Group"/>
                <a:cs typeface="Renault Group"/>
              </a:rPr>
              <a:t>A</a:t>
            </a:r>
            <a:r>
              <a:rPr sz="1300" b="1" spc="15" dirty="0">
                <a:solidFill>
                  <a:srgbClr val="009FE3"/>
                </a:solidFill>
                <a:latin typeface="Renault Group"/>
                <a:cs typeface="Renault Group"/>
              </a:rPr>
              <a:t> </a:t>
            </a:r>
            <a:r>
              <a:rPr sz="1300" b="1" dirty="0">
                <a:solidFill>
                  <a:srgbClr val="009FE3"/>
                </a:solidFill>
                <a:latin typeface="Renault Group"/>
                <a:cs typeface="Renault Group"/>
              </a:rPr>
              <a:t>:</a:t>
            </a:r>
            <a:r>
              <a:rPr sz="1300" b="1" spc="40" dirty="0">
                <a:solidFill>
                  <a:srgbClr val="009FE3"/>
                </a:solidFill>
                <a:latin typeface="Renault Group"/>
                <a:cs typeface="Renault Group"/>
              </a:rPr>
              <a:t> </a:t>
            </a:r>
            <a:r>
              <a:rPr sz="1300" dirty="0">
                <a:solidFill>
                  <a:srgbClr val="009FE3"/>
                </a:solidFill>
                <a:latin typeface="Renault Group Book"/>
                <a:cs typeface="Renault Group Book"/>
              </a:rPr>
              <a:t>façade</a:t>
            </a:r>
            <a:r>
              <a:rPr sz="1300" spc="20" dirty="0">
                <a:solidFill>
                  <a:srgbClr val="009FE3"/>
                </a:solidFill>
                <a:latin typeface="Renault Group Book"/>
                <a:cs typeface="Renault Group Book"/>
              </a:rPr>
              <a:t> </a:t>
            </a:r>
            <a:r>
              <a:rPr sz="1300" spc="-10" dirty="0">
                <a:solidFill>
                  <a:srgbClr val="009FE3"/>
                </a:solidFill>
                <a:latin typeface="Renault Group Book"/>
                <a:cs typeface="Renault Group Book"/>
              </a:rPr>
              <a:t>principale</a:t>
            </a:r>
            <a:endParaRPr sz="1300">
              <a:latin typeface="Renault Group Book"/>
              <a:cs typeface="Renault Group Book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15240192" y="5979841"/>
            <a:ext cx="1737360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009FE3"/>
                </a:solidFill>
                <a:latin typeface="Renault Group"/>
                <a:cs typeface="Renault Group"/>
              </a:rPr>
              <a:t>B</a:t>
            </a:r>
            <a:r>
              <a:rPr sz="1300" b="1" spc="15" dirty="0">
                <a:solidFill>
                  <a:srgbClr val="009FE3"/>
                </a:solidFill>
                <a:latin typeface="Renault Group"/>
                <a:cs typeface="Renault Group"/>
              </a:rPr>
              <a:t> </a:t>
            </a:r>
            <a:r>
              <a:rPr sz="1300" b="1" dirty="0">
                <a:solidFill>
                  <a:srgbClr val="009FE3"/>
                </a:solidFill>
                <a:latin typeface="Renault Group"/>
                <a:cs typeface="Renault Group"/>
              </a:rPr>
              <a:t>:</a:t>
            </a:r>
            <a:r>
              <a:rPr sz="1300" b="1" spc="35" dirty="0">
                <a:solidFill>
                  <a:srgbClr val="009FE3"/>
                </a:solidFill>
                <a:latin typeface="Renault Group"/>
                <a:cs typeface="Renault Group"/>
              </a:rPr>
              <a:t> </a:t>
            </a:r>
            <a:r>
              <a:rPr sz="1300" dirty="0">
                <a:solidFill>
                  <a:srgbClr val="009FE3"/>
                </a:solidFill>
                <a:latin typeface="Renault Group Book"/>
                <a:cs typeface="Renault Group Book"/>
              </a:rPr>
              <a:t>façade</a:t>
            </a:r>
            <a:r>
              <a:rPr sz="1300" spc="25" dirty="0">
                <a:solidFill>
                  <a:srgbClr val="009FE3"/>
                </a:solidFill>
                <a:latin typeface="Renault Group Book"/>
                <a:cs typeface="Renault Group Book"/>
              </a:rPr>
              <a:t> </a:t>
            </a:r>
            <a:r>
              <a:rPr sz="1300" spc="-10" dirty="0">
                <a:solidFill>
                  <a:srgbClr val="009FE3"/>
                </a:solidFill>
                <a:latin typeface="Renault Group Book"/>
                <a:cs typeface="Renault Group Book"/>
              </a:rPr>
              <a:t>secondaire</a:t>
            </a:r>
            <a:endParaRPr sz="1300">
              <a:latin typeface="Renault Group Book"/>
              <a:cs typeface="Renault Group Book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10395547" y="10076077"/>
            <a:ext cx="1501775" cy="22669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300" b="1" dirty="0">
                <a:solidFill>
                  <a:srgbClr val="009FE3"/>
                </a:solidFill>
                <a:latin typeface="Renault Group"/>
                <a:cs typeface="Renault Group"/>
              </a:rPr>
              <a:t>C</a:t>
            </a:r>
            <a:r>
              <a:rPr sz="1300" b="1" spc="10" dirty="0">
                <a:solidFill>
                  <a:srgbClr val="009FE3"/>
                </a:solidFill>
                <a:latin typeface="Renault Group"/>
                <a:cs typeface="Renault Group"/>
              </a:rPr>
              <a:t> </a:t>
            </a:r>
            <a:r>
              <a:rPr sz="1300" b="1" dirty="0">
                <a:solidFill>
                  <a:srgbClr val="009FE3"/>
                </a:solidFill>
                <a:latin typeface="Renault Group"/>
                <a:cs typeface="Renault Group"/>
              </a:rPr>
              <a:t>:</a:t>
            </a:r>
            <a:r>
              <a:rPr sz="1300" b="1" spc="30" dirty="0">
                <a:solidFill>
                  <a:srgbClr val="009FE3"/>
                </a:solidFill>
                <a:latin typeface="Renault Group"/>
                <a:cs typeface="Renault Group"/>
              </a:rPr>
              <a:t> </a:t>
            </a:r>
            <a:r>
              <a:rPr sz="1300" dirty="0">
                <a:solidFill>
                  <a:srgbClr val="009FE3"/>
                </a:solidFill>
                <a:latin typeface="Renault Group Book"/>
                <a:cs typeface="Renault Group Book"/>
              </a:rPr>
              <a:t>façade</a:t>
            </a:r>
            <a:r>
              <a:rPr sz="1300" spc="10" dirty="0">
                <a:solidFill>
                  <a:srgbClr val="009FE3"/>
                </a:solidFill>
                <a:latin typeface="Renault Group Book"/>
                <a:cs typeface="Renault Group Book"/>
              </a:rPr>
              <a:t> </a:t>
            </a:r>
            <a:r>
              <a:rPr sz="1300" spc="-10" dirty="0">
                <a:solidFill>
                  <a:srgbClr val="009FE3"/>
                </a:solidFill>
                <a:latin typeface="Renault Group Book"/>
                <a:cs typeface="Renault Group Book"/>
              </a:rPr>
              <a:t>décalée</a:t>
            </a:r>
            <a:endParaRPr sz="130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77202" y="10565712"/>
            <a:ext cx="379095" cy="25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45"/>
              </a:lnSpc>
            </a:pPr>
            <a:r>
              <a:rPr sz="1650" b="1" spc="-20" dirty="0">
                <a:latin typeface="Renault Group"/>
                <a:cs typeface="Renault Group"/>
              </a:rPr>
              <a:t>p.21</a:t>
            </a:r>
            <a:endParaRPr sz="1650">
              <a:latin typeface="Renault Group"/>
              <a:cs typeface="Renault Group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-10"/>
            <a:ext cx="20104100" cy="11309350"/>
            <a:chOff x="0" y="-10"/>
            <a:chExt cx="20104100" cy="11309350"/>
          </a:xfrm>
        </p:grpSpPr>
        <p:sp>
          <p:nvSpPr>
            <p:cNvPr id="4" name="object 4"/>
            <p:cNvSpPr/>
            <p:nvPr/>
          </p:nvSpPr>
          <p:spPr>
            <a:xfrm>
              <a:off x="18304028" y="727229"/>
              <a:ext cx="752475" cy="367030"/>
            </a:xfrm>
            <a:custGeom>
              <a:avLst/>
              <a:gdLst/>
              <a:ahLst/>
              <a:cxnLst/>
              <a:rect l="l" t="t" r="r" b="b"/>
              <a:pathLst>
                <a:path w="752475" h="367030">
                  <a:moveTo>
                    <a:pt x="327304" y="361010"/>
                  </a:moveTo>
                  <a:lnTo>
                    <a:pt x="310464" y="331965"/>
                  </a:lnTo>
                  <a:lnTo>
                    <a:pt x="282524" y="283756"/>
                  </a:lnTo>
                  <a:lnTo>
                    <a:pt x="282524" y="331965"/>
                  </a:lnTo>
                  <a:lnTo>
                    <a:pt x="232067" y="244932"/>
                  </a:lnTo>
                  <a:lnTo>
                    <a:pt x="223951" y="230949"/>
                  </a:lnTo>
                  <a:lnTo>
                    <a:pt x="231533" y="227152"/>
                  </a:lnTo>
                  <a:lnTo>
                    <a:pt x="262013" y="202819"/>
                  </a:lnTo>
                  <a:lnTo>
                    <a:pt x="277710" y="178282"/>
                  </a:lnTo>
                  <a:lnTo>
                    <a:pt x="282524" y="165862"/>
                  </a:lnTo>
                  <a:lnTo>
                    <a:pt x="282524" y="210489"/>
                  </a:lnTo>
                  <a:lnTo>
                    <a:pt x="297243" y="193344"/>
                  </a:lnTo>
                  <a:lnTo>
                    <a:pt x="314083" y="150863"/>
                  </a:lnTo>
                  <a:lnTo>
                    <a:pt x="316191" y="125514"/>
                  </a:lnTo>
                  <a:lnTo>
                    <a:pt x="314083" y="99733"/>
                  </a:lnTo>
                  <a:lnTo>
                    <a:pt x="309892" y="84518"/>
                  </a:lnTo>
                  <a:lnTo>
                    <a:pt x="307759" y="76835"/>
                  </a:lnTo>
                  <a:lnTo>
                    <a:pt x="297243" y="56819"/>
                  </a:lnTo>
                  <a:lnTo>
                    <a:pt x="282524" y="39700"/>
                  </a:lnTo>
                  <a:lnTo>
                    <a:pt x="282524" y="84518"/>
                  </a:lnTo>
                  <a:lnTo>
                    <a:pt x="278650" y="74434"/>
                  </a:lnTo>
                  <a:lnTo>
                    <a:pt x="251866" y="37211"/>
                  </a:lnTo>
                  <a:lnTo>
                    <a:pt x="209384" y="13843"/>
                  </a:lnTo>
                  <a:lnTo>
                    <a:pt x="209384" y="126644"/>
                  </a:lnTo>
                  <a:lnTo>
                    <a:pt x="208470" y="137947"/>
                  </a:lnTo>
                  <a:lnTo>
                    <a:pt x="186563" y="170472"/>
                  </a:lnTo>
                  <a:lnTo>
                    <a:pt x="153289" y="178282"/>
                  </a:lnTo>
                  <a:lnTo>
                    <a:pt x="77749" y="178282"/>
                  </a:lnTo>
                  <a:lnTo>
                    <a:pt x="77749" y="74434"/>
                  </a:lnTo>
                  <a:lnTo>
                    <a:pt x="153289" y="74434"/>
                  </a:lnTo>
                  <a:lnTo>
                    <a:pt x="194665" y="88036"/>
                  </a:lnTo>
                  <a:lnTo>
                    <a:pt x="209296" y="125514"/>
                  </a:lnTo>
                  <a:lnTo>
                    <a:pt x="209384" y="126644"/>
                  </a:lnTo>
                  <a:lnTo>
                    <a:pt x="209384" y="13843"/>
                  </a:lnTo>
                  <a:lnTo>
                    <a:pt x="208483" y="13462"/>
                  </a:lnTo>
                  <a:lnTo>
                    <a:pt x="181521" y="7531"/>
                  </a:lnTo>
                  <a:lnTo>
                    <a:pt x="151066" y="5549"/>
                  </a:lnTo>
                  <a:lnTo>
                    <a:pt x="0" y="5549"/>
                  </a:lnTo>
                  <a:lnTo>
                    <a:pt x="0" y="361010"/>
                  </a:lnTo>
                  <a:lnTo>
                    <a:pt x="77749" y="361010"/>
                  </a:lnTo>
                  <a:lnTo>
                    <a:pt x="77749" y="244932"/>
                  </a:lnTo>
                  <a:lnTo>
                    <a:pt x="148539" y="244932"/>
                  </a:lnTo>
                  <a:lnTo>
                    <a:pt x="209943" y="361010"/>
                  </a:lnTo>
                  <a:lnTo>
                    <a:pt x="327304" y="361010"/>
                  </a:lnTo>
                  <a:close/>
                </a:path>
                <a:path w="752475" h="367030">
                  <a:moveTo>
                    <a:pt x="752221" y="193281"/>
                  </a:moveTo>
                  <a:lnTo>
                    <a:pt x="751954" y="177444"/>
                  </a:lnTo>
                  <a:lnTo>
                    <a:pt x="751776" y="172085"/>
                  </a:lnTo>
                  <a:lnTo>
                    <a:pt x="751332" y="166992"/>
                  </a:lnTo>
                  <a:lnTo>
                    <a:pt x="750633" y="162179"/>
                  </a:lnTo>
                  <a:lnTo>
                    <a:pt x="528574" y="162179"/>
                  </a:lnTo>
                  <a:lnTo>
                    <a:pt x="528574" y="227711"/>
                  </a:lnTo>
                  <a:lnTo>
                    <a:pt x="642721" y="227711"/>
                  </a:lnTo>
                  <a:lnTo>
                    <a:pt x="640918" y="236689"/>
                  </a:lnTo>
                  <a:lnTo>
                    <a:pt x="616851" y="275958"/>
                  </a:lnTo>
                  <a:lnTo>
                    <a:pt x="575487" y="294297"/>
                  </a:lnTo>
                  <a:lnTo>
                    <a:pt x="549224" y="296583"/>
                  </a:lnTo>
                  <a:lnTo>
                    <a:pt x="534543" y="295719"/>
                  </a:lnTo>
                  <a:lnTo>
                    <a:pt x="495477" y="282702"/>
                  </a:lnTo>
                  <a:lnTo>
                    <a:pt x="465950" y="255308"/>
                  </a:lnTo>
                  <a:lnTo>
                    <a:pt x="448767" y="215493"/>
                  </a:lnTo>
                  <a:lnTo>
                    <a:pt x="445465" y="183286"/>
                  </a:lnTo>
                  <a:lnTo>
                    <a:pt x="446265" y="166662"/>
                  </a:lnTo>
                  <a:lnTo>
                    <a:pt x="458419" y="123863"/>
                  </a:lnTo>
                  <a:lnTo>
                    <a:pt x="483539" y="92608"/>
                  </a:lnTo>
                  <a:lnTo>
                    <a:pt x="519099" y="74561"/>
                  </a:lnTo>
                  <a:lnTo>
                    <a:pt x="547090" y="71094"/>
                  </a:lnTo>
                  <a:lnTo>
                    <a:pt x="559358" y="71615"/>
                  </a:lnTo>
                  <a:lnTo>
                    <a:pt x="599478" y="83870"/>
                  </a:lnTo>
                  <a:lnTo>
                    <a:pt x="629881" y="113449"/>
                  </a:lnTo>
                  <a:lnTo>
                    <a:pt x="635520" y="126631"/>
                  </a:lnTo>
                  <a:lnTo>
                    <a:pt x="744283" y="126631"/>
                  </a:lnTo>
                  <a:lnTo>
                    <a:pt x="727265" y="79146"/>
                  </a:lnTo>
                  <a:lnTo>
                    <a:pt x="707428" y="52324"/>
                  </a:lnTo>
                  <a:lnTo>
                    <a:pt x="707428" y="104825"/>
                  </a:lnTo>
                  <a:lnTo>
                    <a:pt x="703427" y="94361"/>
                  </a:lnTo>
                  <a:lnTo>
                    <a:pt x="674484" y="50685"/>
                  </a:lnTo>
                  <a:lnTo>
                    <a:pt x="629424" y="17767"/>
                  </a:lnTo>
                  <a:lnTo>
                    <a:pt x="591108" y="4445"/>
                  </a:lnTo>
                  <a:lnTo>
                    <a:pt x="546569" y="0"/>
                  </a:lnTo>
                  <a:lnTo>
                    <a:pt x="527875" y="876"/>
                  </a:lnTo>
                  <a:lnTo>
                    <a:pt x="476161" y="13893"/>
                  </a:lnTo>
                  <a:lnTo>
                    <a:pt x="432485" y="40805"/>
                  </a:lnTo>
                  <a:lnTo>
                    <a:pt x="399897" y="77762"/>
                  </a:lnTo>
                  <a:lnTo>
                    <a:pt x="384479" y="106895"/>
                  </a:lnTo>
                  <a:lnTo>
                    <a:pt x="384479" y="58483"/>
                  </a:lnTo>
                  <a:lnTo>
                    <a:pt x="359270" y="96266"/>
                  </a:lnTo>
                  <a:lnTo>
                    <a:pt x="343001" y="145376"/>
                  </a:lnTo>
                  <a:lnTo>
                    <a:pt x="339686" y="183286"/>
                  </a:lnTo>
                  <a:lnTo>
                    <a:pt x="340537" y="202615"/>
                  </a:lnTo>
                  <a:lnTo>
                    <a:pt x="353187" y="256032"/>
                  </a:lnTo>
                  <a:lnTo>
                    <a:pt x="375170" y="295757"/>
                  </a:lnTo>
                  <a:lnTo>
                    <a:pt x="384479" y="307441"/>
                  </a:lnTo>
                  <a:lnTo>
                    <a:pt x="384479" y="258965"/>
                  </a:lnTo>
                  <a:lnTo>
                    <a:pt x="391756" y="274243"/>
                  </a:lnTo>
                  <a:lnTo>
                    <a:pt x="420827" y="314350"/>
                  </a:lnTo>
                  <a:lnTo>
                    <a:pt x="461733" y="345440"/>
                  </a:lnTo>
                  <a:lnTo>
                    <a:pt x="511429" y="363156"/>
                  </a:lnTo>
                  <a:lnTo>
                    <a:pt x="548157" y="366560"/>
                  </a:lnTo>
                  <a:lnTo>
                    <a:pt x="572135" y="365264"/>
                  </a:lnTo>
                  <a:lnTo>
                    <a:pt x="616204" y="354850"/>
                  </a:lnTo>
                  <a:lnTo>
                    <a:pt x="654748" y="334200"/>
                  </a:lnTo>
                  <a:lnTo>
                    <a:pt x="685584" y="304342"/>
                  </a:lnTo>
                  <a:lnTo>
                    <a:pt x="707428" y="266852"/>
                  </a:lnTo>
                  <a:lnTo>
                    <a:pt x="707428" y="315429"/>
                  </a:lnTo>
                  <a:lnTo>
                    <a:pt x="739406" y="265658"/>
                  </a:lnTo>
                  <a:lnTo>
                    <a:pt x="750798" y="219278"/>
                  </a:lnTo>
                  <a:lnTo>
                    <a:pt x="752221" y="1932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-10"/>
              <a:ext cx="20104046" cy="10181151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8263004"/>
              <a:ext cx="20104100" cy="3046095"/>
            </a:xfrm>
            <a:custGeom>
              <a:avLst/>
              <a:gdLst/>
              <a:ahLst/>
              <a:cxnLst/>
              <a:rect l="l" t="t" r="r" b="b"/>
              <a:pathLst>
                <a:path w="20104100" h="3046095">
                  <a:moveTo>
                    <a:pt x="20104046" y="0"/>
                  </a:moveTo>
                  <a:lnTo>
                    <a:pt x="0" y="0"/>
                  </a:lnTo>
                  <a:lnTo>
                    <a:pt x="0" y="3046081"/>
                  </a:lnTo>
                  <a:lnTo>
                    <a:pt x="20104046" y="3046081"/>
                  </a:lnTo>
                  <a:lnTo>
                    <a:pt x="201040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1225"/>
              </a:lnSpc>
              <a:spcBef>
                <a:spcPts val="110"/>
              </a:spcBef>
            </a:pPr>
            <a:r>
              <a:rPr sz="9800" b="1" spc="-25" dirty="0">
                <a:solidFill>
                  <a:srgbClr val="D9C2A2"/>
                </a:solidFill>
                <a:latin typeface="Renault Group"/>
                <a:cs typeface="Renault Group"/>
              </a:rPr>
              <a:t>04</a:t>
            </a:r>
            <a:endParaRPr sz="9800">
              <a:latin typeface="Renault Group"/>
              <a:cs typeface="Renault Group"/>
            </a:endParaRPr>
          </a:p>
          <a:p>
            <a:pPr marL="12700">
              <a:lnSpc>
                <a:spcPts val="4685"/>
              </a:lnSpc>
            </a:pPr>
            <a:r>
              <a:rPr sz="4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l’aménagement</a:t>
            </a:r>
            <a:r>
              <a:rPr sz="4350" b="1" spc="-5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intérieur</a:t>
            </a:r>
            <a:r>
              <a:rPr sz="4350" b="1" spc="-4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front-</a:t>
            </a:r>
            <a:r>
              <a:rPr sz="4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office</a:t>
            </a:r>
            <a:endParaRPr sz="4350">
              <a:latin typeface="Renault Group"/>
              <a:cs typeface="Renault Group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45737" y="1573177"/>
            <a:ext cx="12110720" cy="8801100"/>
            <a:chOff x="6945737" y="1573177"/>
            <a:chExt cx="12110720" cy="88011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45737" y="1573177"/>
              <a:ext cx="12110512" cy="880090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8017074" y="5340687"/>
              <a:ext cx="44450" cy="66040"/>
            </a:xfrm>
            <a:custGeom>
              <a:avLst/>
              <a:gdLst/>
              <a:ahLst/>
              <a:cxnLst/>
              <a:rect l="l" t="t" r="r" b="b"/>
              <a:pathLst>
                <a:path w="44450" h="66039">
                  <a:moveTo>
                    <a:pt x="44042" y="0"/>
                  </a:moveTo>
                  <a:lnTo>
                    <a:pt x="30721" y="14683"/>
                  </a:lnTo>
                  <a:lnTo>
                    <a:pt x="18868" y="30620"/>
                  </a:lnTo>
                  <a:lnTo>
                    <a:pt x="8591" y="47701"/>
                  </a:lnTo>
                  <a:lnTo>
                    <a:pt x="0" y="65812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001678" y="5653929"/>
              <a:ext cx="0" cy="2971165"/>
            </a:xfrm>
            <a:custGeom>
              <a:avLst/>
              <a:gdLst/>
              <a:ahLst/>
              <a:cxnLst/>
              <a:rect l="l" t="t" r="r" b="b"/>
              <a:pathLst>
                <a:path h="2971165">
                  <a:moveTo>
                    <a:pt x="0" y="0"/>
                  </a:moveTo>
                  <a:lnTo>
                    <a:pt x="0" y="297076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61116" y="8853098"/>
              <a:ext cx="66040" cy="44450"/>
            </a:xfrm>
            <a:custGeom>
              <a:avLst/>
              <a:gdLst/>
              <a:ahLst/>
              <a:cxnLst/>
              <a:rect l="l" t="t" r="r" b="b"/>
              <a:pathLst>
                <a:path w="66040" h="44450">
                  <a:moveTo>
                    <a:pt x="0" y="0"/>
                  </a:moveTo>
                  <a:lnTo>
                    <a:pt x="14681" y="13319"/>
                  </a:lnTo>
                  <a:lnTo>
                    <a:pt x="30618" y="25166"/>
                  </a:lnTo>
                  <a:lnTo>
                    <a:pt x="47701" y="35433"/>
                  </a:lnTo>
                  <a:lnTo>
                    <a:pt x="65823" y="44011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376301" y="8912531"/>
              <a:ext cx="2146300" cy="0"/>
            </a:xfrm>
            <a:custGeom>
              <a:avLst/>
              <a:gdLst/>
              <a:ahLst/>
              <a:cxnLst/>
              <a:rect l="l" t="t" r="r" b="b"/>
              <a:pathLst>
                <a:path w="2146300">
                  <a:moveTo>
                    <a:pt x="0" y="0"/>
                  </a:moveTo>
                  <a:lnTo>
                    <a:pt x="2146098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751741" y="8787243"/>
              <a:ext cx="44450" cy="66040"/>
            </a:xfrm>
            <a:custGeom>
              <a:avLst/>
              <a:gdLst/>
              <a:ahLst/>
              <a:cxnLst/>
              <a:rect l="l" t="t" r="r" b="b"/>
              <a:pathLst>
                <a:path w="44450" h="66040">
                  <a:moveTo>
                    <a:pt x="0" y="65854"/>
                  </a:moveTo>
                  <a:lnTo>
                    <a:pt x="13321" y="51170"/>
                  </a:lnTo>
                  <a:lnTo>
                    <a:pt x="25174" y="35228"/>
                  </a:lnTo>
                  <a:lnTo>
                    <a:pt x="35451" y="18135"/>
                  </a:lnTo>
                  <a:lnTo>
                    <a:pt x="44042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811180" y="5569056"/>
              <a:ext cx="0" cy="2971165"/>
            </a:xfrm>
            <a:custGeom>
              <a:avLst/>
              <a:gdLst/>
              <a:ahLst/>
              <a:cxnLst/>
              <a:rect l="l" t="t" r="r" b="b"/>
              <a:pathLst>
                <a:path h="2971165">
                  <a:moveTo>
                    <a:pt x="0" y="2970760"/>
                  </a:move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685918" y="5296634"/>
              <a:ext cx="66040" cy="44450"/>
            </a:xfrm>
            <a:custGeom>
              <a:avLst/>
              <a:gdLst/>
              <a:ahLst/>
              <a:cxnLst/>
              <a:rect l="l" t="t" r="r" b="b"/>
              <a:pathLst>
                <a:path w="66040" h="44450">
                  <a:moveTo>
                    <a:pt x="65823" y="44053"/>
                  </a:moveTo>
                  <a:lnTo>
                    <a:pt x="51141" y="30733"/>
                  </a:lnTo>
                  <a:lnTo>
                    <a:pt x="35204" y="18881"/>
                  </a:lnTo>
                  <a:lnTo>
                    <a:pt x="18121" y="8601"/>
                  </a:ln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290457" y="5281255"/>
              <a:ext cx="2146300" cy="0"/>
            </a:xfrm>
            <a:custGeom>
              <a:avLst/>
              <a:gdLst/>
              <a:ahLst/>
              <a:cxnLst/>
              <a:rect l="l" t="t" r="r" b="b"/>
              <a:pathLst>
                <a:path w="2146300">
                  <a:moveTo>
                    <a:pt x="2146098" y="0"/>
                  </a:move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9400" y="5441900"/>
              <a:ext cx="84556" cy="84556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9400" y="8667294"/>
              <a:ext cx="84556" cy="84556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62335" y="8870250"/>
              <a:ext cx="84556" cy="8455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65966" y="8870250"/>
              <a:ext cx="84556" cy="8455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68901" y="8667294"/>
              <a:ext cx="84556" cy="84556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68901" y="5441900"/>
              <a:ext cx="84556" cy="8455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65966" y="5238976"/>
              <a:ext cx="84556" cy="8455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62335" y="5238976"/>
              <a:ext cx="84556" cy="84556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7994812" y="3099690"/>
              <a:ext cx="44450" cy="66040"/>
            </a:xfrm>
            <a:custGeom>
              <a:avLst/>
              <a:gdLst/>
              <a:ahLst/>
              <a:cxnLst/>
              <a:rect l="l" t="t" r="r" b="b"/>
              <a:pathLst>
                <a:path w="44450" h="66039">
                  <a:moveTo>
                    <a:pt x="44042" y="0"/>
                  </a:moveTo>
                  <a:lnTo>
                    <a:pt x="30721" y="14683"/>
                  </a:lnTo>
                  <a:lnTo>
                    <a:pt x="18868" y="30620"/>
                  </a:lnTo>
                  <a:lnTo>
                    <a:pt x="8591" y="47701"/>
                  </a:lnTo>
                  <a:lnTo>
                    <a:pt x="0" y="65812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979416" y="3410477"/>
              <a:ext cx="0" cy="1254760"/>
            </a:xfrm>
            <a:custGeom>
              <a:avLst/>
              <a:gdLst/>
              <a:ahLst/>
              <a:cxnLst/>
              <a:rect l="l" t="t" r="r" b="b"/>
              <a:pathLst>
                <a:path h="1254760">
                  <a:moveTo>
                    <a:pt x="0" y="0"/>
                  </a:moveTo>
                  <a:lnTo>
                    <a:pt x="0" y="1254764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38854" y="4892423"/>
              <a:ext cx="66040" cy="44450"/>
            </a:xfrm>
            <a:custGeom>
              <a:avLst/>
              <a:gdLst/>
              <a:ahLst/>
              <a:cxnLst/>
              <a:rect l="l" t="t" r="r" b="b"/>
              <a:pathLst>
                <a:path w="66040" h="44450">
                  <a:moveTo>
                    <a:pt x="0" y="0"/>
                  </a:moveTo>
                  <a:lnTo>
                    <a:pt x="14681" y="13319"/>
                  </a:lnTo>
                  <a:lnTo>
                    <a:pt x="30618" y="25166"/>
                  </a:lnTo>
                  <a:lnTo>
                    <a:pt x="47701" y="35433"/>
                  </a:lnTo>
                  <a:lnTo>
                    <a:pt x="65823" y="44011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346076" y="4951856"/>
              <a:ext cx="1555750" cy="0"/>
            </a:xfrm>
            <a:custGeom>
              <a:avLst/>
              <a:gdLst/>
              <a:ahLst/>
              <a:cxnLst/>
              <a:rect l="l" t="t" r="r" b="b"/>
              <a:pathLst>
                <a:path w="1555750">
                  <a:moveTo>
                    <a:pt x="0" y="0"/>
                  </a:moveTo>
                  <a:lnTo>
                    <a:pt x="1555386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126821" y="4826569"/>
              <a:ext cx="44450" cy="66040"/>
            </a:xfrm>
            <a:custGeom>
              <a:avLst/>
              <a:gdLst/>
              <a:ahLst/>
              <a:cxnLst/>
              <a:rect l="l" t="t" r="r" b="b"/>
              <a:pathLst>
                <a:path w="44450" h="66039">
                  <a:moveTo>
                    <a:pt x="0" y="65854"/>
                  </a:moveTo>
                  <a:lnTo>
                    <a:pt x="13321" y="51170"/>
                  </a:lnTo>
                  <a:lnTo>
                    <a:pt x="25174" y="35228"/>
                  </a:lnTo>
                  <a:lnTo>
                    <a:pt x="35451" y="18135"/>
                  </a:lnTo>
                  <a:lnTo>
                    <a:pt x="44042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186260" y="3326831"/>
              <a:ext cx="0" cy="1254760"/>
            </a:xfrm>
            <a:custGeom>
              <a:avLst/>
              <a:gdLst/>
              <a:ahLst/>
              <a:cxnLst/>
              <a:rect l="l" t="t" r="r" b="b"/>
              <a:pathLst>
                <a:path h="1254760">
                  <a:moveTo>
                    <a:pt x="0" y="1254764"/>
                  </a:move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0060999" y="3055637"/>
              <a:ext cx="66040" cy="44450"/>
            </a:xfrm>
            <a:custGeom>
              <a:avLst/>
              <a:gdLst/>
              <a:ahLst/>
              <a:cxnLst/>
              <a:rect l="l" t="t" r="r" b="b"/>
              <a:pathLst>
                <a:path w="66040" h="44450">
                  <a:moveTo>
                    <a:pt x="65823" y="44053"/>
                  </a:moveTo>
                  <a:lnTo>
                    <a:pt x="51141" y="30733"/>
                  </a:lnTo>
                  <a:lnTo>
                    <a:pt x="35204" y="18881"/>
                  </a:lnTo>
                  <a:lnTo>
                    <a:pt x="18121" y="8601"/>
                  </a:ln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264214" y="3040257"/>
              <a:ext cx="1555750" cy="0"/>
            </a:xfrm>
            <a:custGeom>
              <a:avLst/>
              <a:gdLst/>
              <a:ahLst/>
              <a:cxnLst/>
              <a:rect l="l" t="t" r="r" b="b"/>
              <a:pathLst>
                <a:path w="1555750">
                  <a:moveTo>
                    <a:pt x="1555386" y="0"/>
                  </a:move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37138" y="3200903"/>
              <a:ext cx="84556" cy="8455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37138" y="4706614"/>
              <a:ext cx="84556" cy="84556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0073" y="4909581"/>
              <a:ext cx="84556" cy="8455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1045" y="4909581"/>
              <a:ext cx="84556" cy="84556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143980" y="4706614"/>
              <a:ext cx="84556" cy="8455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143980" y="3200903"/>
              <a:ext cx="84556" cy="84556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1045" y="2997979"/>
              <a:ext cx="84556" cy="84556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40073" y="2997979"/>
              <a:ext cx="84556" cy="84556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14349073" y="3092246"/>
              <a:ext cx="44450" cy="66040"/>
            </a:xfrm>
            <a:custGeom>
              <a:avLst/>
              <a:gdLst/>
              <a:ahLst/>
              <a:cxnLst/>
              <a:rect l="l" t="t" r="r" b="b"/>
              <a:pathLst>
                <a:path w="44450" h="66039">
                  <a:moveTo>
                    <a:pt x="44042" y="0"/>
                  </a:moveTo>
                  <a:lnTo>
                    <a:pt x="30721" y="14683"/>
                  </a:lnTo>
                  <a:lnTo>
                    <a:pt x="18868" y="30620"/>
                  </a:lnTo>
                  <a:lnTo>
                    <a:pt x="8591" y="47701"/>
                  </a:lnTo>
                  <a:lnTo>
                    <a:pt x="0" y="65812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4333678" y="3403033"/>
              <a:ext cx="0" cy="1254760"/>
            </a:xfrm>
            <a:custGeom>
              <a:avLst/>
              <a:gdLst/>
              <a:ahLst/>
              <a:cxnLst/>
              <a:rect l="l" t="t" r="r" b="b"/>
              <a:pathLst>
                <a:path h="1254760">
                  <a:moveTo>
                    <a:pt x="0" y="0"/>
                  </a:moveTo>
                  <a:lnTo>
                    <a:pt x="0" y="1254764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4393116" y="4884978"/>
              <a:ext cx="66040" cy="44450"/>
            </a:xfrm>
            <a:custGeom>
              <a:avLst/>
              <a:gdLst/>
              <a:ahLst/>
              <a:cxnLst/>
              <a:rect l="l" t="t" r="r" b="b"/>
              <a:pathLst>
                <a:path w="66040" h="44450">
                  <a:moveTo>
                    <a:pt x="0" y="0"/>
                  </a:moveTo>
                  <a:lnTo>
                    <a:pt x="14681" y="13319"/>
                  </a:lnTo>
                  <a:lnTo>
                    <a:pt x="30618" y="25166"/>
                  </a:lnTo>
                  <a:lnTo>
                    <a:pt x="47701" y="35433"/>
                  </a:lnTo>
                  <a:lnTo>
                    <a:pt x="65823" y="44011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4698727" y="4944411"/>
              <a:ext cx="1216025" cy="0"/>
            </a:xfrm>
            <a:custGeom>
              <a:avLst/>
              <a:gdLst/>
              <a:ahLst/>
              <a:cxnLst/>
              <a:rect l="l" t="t" r="r" b="b"/>
              <a:pathLst>
                <a:path w="1216025">
                  <a:moveTo>
                    <a:pt x="0" y="0"/>
                  </a:moveTo>
                  <a:lnTo>
                    <a:pt x="1215862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6139140" y="4819124"/>
              <a:ext cx="44450" cy="66040"/>
            </a:xfrm>
            <a:custGeom>
              <a:avLst/>
              <a:gdLst/>
              <a:ahLst/>
              <a:cxnLst/>
              <a:rect l="l" t="t" r="r" b="b"/>
              <a:pathLst>
                <a:path w="44450" h="66039">
                  <a:moveTo>
                    <a:pt x="0" y="65854"/>
                  </a:moveTo>
                  <a:lnTo>
                    <a:pt x="13321" y="51170"/>
                  </a:lnTo>
                  <a:lnTo>
                    <a:pt x="25174" y="35228"/>
                  </a:lnTo>
                  <a:lnTo>
                    <a:pt x="35451" y="18135"/>
                  </a:lnTo>
                  <a:lnTo>
                    <a:pt x="44042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6198577" y="3319386"/>
              <a:ext cx="0" cy="1254760"/>
            </a:xfrm>
            <a:custGeom>
              <a:avLst/>
              <a:gdLst/>
              <a:ahLst/>
              <a:cxnLst/>
              <a:rect l="l" t="t" r="r" b="b"/>
              <a:pathLst>
                <a:path h="1254760">
                  <a:moveTo>
                    <a:pt x="0" y="1254764"/>
                  </a:move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6073317" y="3048193"/>
              <a:ext cx="66040" cy="44450"/>
            </a:xfrm>
            <a:custGeom>
              <a:avLst/>
              <a:gdLst/>
              <a:ahLst/>
              <a:cxnLst/>
              <a:rect l="l" t="t" r="r" b="b"/>
              <a:pathLst>
                <a:path w="66040" h="44450">
                  <a:moveTo>
                    <a:pt x="65823" y="44053"/>
                  </a:moveTo>
                  <a:lnTo>
                    <a:pt x="51141" y="30733"/>
                  </a:lnTo>
                  <a:lnTo>
                    <a:pt x="35204" y="18881"/>
                  </a:lnTo>
                  <a:lnTo>
                    <a:pt x="18121" y="8601"/>
                  </a:ln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4617665" y="3032813"/>
              <a:ext cx="1216025" cy="0"/>
            </a:xfrm>
            <a:custGeom>
              <a:avLst/>
              <a:gdLst/>
              <a:ahLst/>
              <a:cxnLst/>
              <a:rect l="l" t="t" r="r" b="b"/>
              <a:pathLst>
                <a:path w="1216025">
                  <a:moveTo>
                    <a:pt x="1215862" y="0"/>
                  </a:move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91400" y="3193458"/>
              <a:ext cx="84556" cy="8455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494335" y="4902135"/>
              <a:ext cx="84556" cy="8455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91400" y="4699169"/>
              <a:ext cx="84556" cy="8455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953364" y="4902135"/>
              <a:ext cx="84556" cy="84556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56299" y="4699169"/>
              <a:ext cx="84556" cy="84556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56299" y="3193458"/>
              <a:ext cx="84556" cy="84556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953364" y="2990533"/>
              <a:ext cx="84556" cy="84556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94335" y="2990533"/>
              <a:ext cx="84556" cy="84556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1261741" y="3099690"/>
              <a:ext cx="44450" cy="66040"/>
            </a:xfrm>
            <a:custGeom>
              <a:avLst/>
              <a:gdLst/>
              <a:ahLst/>
              <a:cxnLst/>
              <a:rect l="l" t="t" r="r" b="b"/>
              <a:pathLst>
                <a:path w="44450" h="66039">
                  <a:moveTo>
                    <a:pt x="44042" y="0"/>
                  </a:moveTo>
                  <a:lnTo>
                    <a:pt x="30721" y="14683"/>
                  </a:lnTo>
                  <a:lnTo>
                    <a:pt x="18868" y="30620"/>
                  </a:lnTo>
                  <a:lnTo>
                    <a:pt x="8591" y="47701"/>
                  </a:lnTo>
                  <a:lnTo>
                    <a:pt x="0" y="65812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1246345" y="3410477"/>
              <a:ext cx="0" cy="1254760"/>
            </a:xfrm>
            <a:custGeom>
              <a:avLst/>
              <a:gdLst/>
              <a:ahLst/>
              <a:cxnLst/>
              <a:rect l="l" t="t" r="r" b="b"/>
              <a:pathLst>
                <a:path h="1254760">
                  <a:moveTo>
                    <a:pt x="0" y="0"/>
                  </a:moveTo>
                  <a:lnTo>
                    <a:pt x="0" y="1254764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1305783" y="4892423"/>
              <a:ext cx="66040" cy="44450"/>
            </a:xfrm>
            <a:custGeom>
              <a:avLst/>
              <a:gdLst/>
              <a:ahLst/>
              <a:cxnLst/>
              <a:rect l="l" t="t" r="r" b="b"/>
              <a:pathLst>
                <a:path w="66040" h="44450">
                  <a:moveTo>
                    <a:pt x="0" y="0"/>
                  </a:moveTo>
                  <a:lnTo>
                    <a:pt x="14681" y="13319"/>
                  </a:lnTo>
                  <a:lnTo>
                    <a:pt x="30618" y="25166"/>
                  </a:lnTo>
                  <a:lnTo>
                    <a:pt x="47701" y="35433"/>
                  </a:lnTo>
                  <a:lnTo>
                    <a:pt x="65823" y="44011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1613932" y="4951856"/>
              <a:ext cx="2058670" cy="0"/>
            </a:xfrm>
            <a:custGeom>
              <a:avLst/>
              <a:gdLst/>
              <a:ahLst/>
              <a:cxnLst/>
              <a:rect l="l" t="t" r="r" b="b"/>
              <a:pathLst>
                <a:path w="2058669">
                  <a:moveTo>
                    <a:pt x="0" y="0"/>
                  </a:moveTo>
                  <a:lnTo>
                    <a:pt x="2058148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3897903" y="4826569"/>
              <a:ext cx="44450" cy="66040"/>
            </a:xfrm>
            <a:custGeom>
              <a:avLst/>
              <a:gdLst/>
              <a:ahLst/>
              <a:cxnLst/>
              <a:rect l="l" t="t" r="r" b="b"/>
              <a:pathLst>
                <a:path w="44450" h="66039">
                  <a:moveTo>
                    <a:pt x="0" y="65854"/>
                  </a:moveTo>
                  <a:lnTo>
                    <a:pt x="13321" y="51170"/>
                  </a:lnTo>
                  <a:lnTo>
                    <a:pt x="25174" y="35228"/>
                  </a:lnTo>
                  <a:lnTo>
                    <a:pt x="35451" y="18135"/>
                  </a:lnTo>
                  <a:lnTo>
                    <a:pt x="44042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3957342" y="3326831"/>
              <a:ext cx="0" cy="1254760"/>
            </a:xfrm>
            <a:custGeom>
              <a:avLst/>
              <a:gdLst/>
              <a:ahLst/>
              <a:cxnLst/>
              <a:rect l="l" t="t" r="r" b="b"/>
              <a:pathLst>
                <a:path h="1254760">
                  <a:moveTo>
                    <a:pt x="0" y="1254764"/>
                  </a:move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3832080" y="3055637"/>
              <a:ext cx="66040" cy="44450"/>
            </a:xfrm>
            <a:custGeom>
              <a:avLst/>
              <a:gdLst/>
              <a:ahLst/>
              <a:cxnLst/>
              <a:rect l="l" t="t" r="r" b="b"/>
              <a:pathLst>
                <a:path w="66040" h="44450">
                  <a:moveTo>
                    <a:pt x="65823" y="44053"/>
                  </a:moveTo>
                  <a:lnTo>
                    <a:pt x="51141" y="30733"/>
                  </a:lnTo>
                  <a:lnTo>
                    <a:pt x="35204" y="18881"/>
                  </a:lnTo>
                  <a:lnTo>
                    <a:pt x="18121" y="8601"/>
                  </a:ln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1531606" y="3040257"/>
              <a:ext cx="2058670" cy="0"/>
            </a:xfrm>
            <a:custGeom>
              <a:avLst/>
              <a:gdLst/>
              <a:ahLst/>
              <a:cxnLst/>
              <a:rect l="l" t="t" r="r" b="b"/>
              <a:pathLst>
                <a:path w="2058669">
                  <a:moveTo>
                    <a:pt x="2058148" y="0"/>
                  </a:move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204066" y="3200903"/>
              <a:ext cx="84556" cy="84556"/>
            </a:xfrm>
            <a:prstGeom prst="rect">
              <a:avLst/>
            </a:prstGeom>
          </p:spPr>
        </p:pic>
        <p:pic>
          <p:nvPicPr>
            <p:cNvPr id="61" name="object 6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204066" y="4706614"/>
              <a:ext cx="84556" cy="8455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07002" y="4909581"/>
              <a:ext cx="84556" cy="84556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12128" y="4909581"/>
              <a:ext cx="84556" cy="8455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915064" y="4706614"/>
              <a:ext cx="84556" cy="84556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15064" y="3200903"/>
              <a:ext cx="84556" cy="84556"/>
            </a:xfrm>
            <a:prstGeom prst="rect">
              <a:avLst/>
            </a:prstGeom>
          </p:spPr>
        </p:pic>
        <p:pic>
          <p:nvPicPr>
            <p:cNvPr id="66" name="object 6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712128" y="2997979"/>
              <a:ext cx="84556" cy="84556"/>
            </a:xfrm>
            <a:prstGeom prst="rect">
              <a:avLst/>
            </a:prstGeom>
          </p:spPr>
        </p:pic>
        <p:pic>
          <p:nvPicPr>
            <p:cNvPr id="67" name="object 6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407002" y="2997979"/>
              <a:ext cx="84556" cy="84556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3879395" y="5340687"/>
              <a:ext cx="44450" cy="66040"/>
            </a:xfrm>
            <a:custGeom>
              <a:avLst/>
              <a:gdLst/>
              <a:ahLst/>
              <a:cxnLst/>
              <a:rect l="l" t="t" r="r" b="b"/>
              <a:pathLst>
                <a:path w="44450" h="66039">
                  <a:moveTo>
                    <a:pt x="44042" y="0"/>
                  </a:moveTo>
                  <a:lnTo>
                    <a:pt x="30721" y="14683"/>
                  </a:lnTo>
                  <a:lnTo>
                    <a:pt x="18868" y="30620"/>
                  </a:lnTo>
                  <a:lnTo>
                    <a:pt x="8591" y="47701"/>
                  </a:lnTo>
                  <a:lnTo>
                    <a:pt x="0" y="65812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3863999" y="5653929"/>
              <a:ext cx="0" cy="2971165"/>
            </a:xfrm>
            <a:custGeom>
              <a:avLst/>
              <a:gdLst/>
              <a:ahLst/>
              <a:cxnLst/>
              <a:rect l="l" t="t" r="r" b="b"/>
              <a:pathLst>
                <a:path h="2971165">
                  <a:moveTo>
                    <a:pt x="0" y="0"/>
                  </a:moveTo>
                  <a:lnTo>
                    <a:pt x="0" y="297076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3923438" y="8853098"/>
              <a:ext cx="66040" cy="44450"/>
            </a:xfrm>
            <a:custGeom>
              <a:avLst/>
              <a:gdLst/>
              <a:ahLst/>
              <a:cxnLst/>
              <a:rect l="l" t="t" r="r" b="b"/>
              <a:pathLst>
                <a:path w="66040" h="44450">
                  <a:moveTo>
                    <a:pt x="0" y="0"/>
                  </a:moveTo>
                  <a:lnTo>
                    <a:pt x="14681" y="13319"/>
                  </a:lnTo>
                  <a:lnTo>
                    <a:pt x="30618" y="25166"/>
                  </a:lnTo>
                  <a:lnTo>
                    <a:pt x="47701" y="35433"/>
                  </a:lnTo>
                  <a:lnTo>
                    <a:pt x="65823" y="44011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4242272" y="8912531"/>
              <a:ext cx="1666239" cy="0"/>
            </a:xfrm>
            <a:custGeom>
              <a:avLst/>
              <a:gdLst/>
              <a:ahLst/>
              <a:cxnLst/>
              <a:rect l="l" t="t" r="r" b="b"/>
              <a:pathLst>
                <a:path w="1666240">
                  <a:moveTo>
                    <a:pt x="0" y="0"/>
                  </a:moveTo>
                  <a:lnTo>
                    <a:pt x="1665702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6139140" y="8787243"/>
              <a:ext cx="44450" cy="66040"/>
            </a:xfrm>
            <a:custGeom>
              <a:avLst/>
              <a:gdLst/>
              <a:ahLst/>
              <a:cxnLst/>
              <a:rect l="l" t="t" r="r" b="b"/>
              <a:pathLst>
                <a:path w="44450" h="66040">
                  <a:moveTo>
                    <a:pt x="0" y="65854"/>
                  </a:moveTo>
                  <a:lnTo>
                    <a:pt x="13321" y="51170"/>
                  </a:lnTo>
                  <a:lnTo>
                    <a:pt x="25174" y="35228"/>
                  </a:lnTo>
                  <a:lnTo>
                    <a:pt x="35451" y="18135"/>
                  </a:lnTo>
                  <a:lnTo>
                    <a:pt x="44042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6198577" y="5569056"/>
              <a:ext cx="0" cy="2971165"/>
            </a:xfrm>
            <a:custGeom>
              <a:avLst/>
              <a:gdLst/>
              <a:ahLst/>
              <a:cxnLst/>
              <a:rect l="l" t="t" r="r" b="b"/>
              <a:pathLst>
                <a:path h="2971165">
                  <a:moveTo>
                    <a:pt x="0" y="2970760"/>
                  </a:move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6073317" y="5296634"/>
              <a:ext cx="66040" cy="44450"/>
            </a:xfrm>
            <a:custGeom>
              <a:avLst/>
              <a:gdLst/>
              <a:ahLst/>
              <a:cxnLst/>
              <a:rect l="l" t="t" r="r" b="b"/>
              <a:pathLst>
                <a:path w="66040" h="44450">
                  <a:moveTo>
                    <a:pt x="65823" y="44053"/>
                  </a:moveTo>
                  <a:lnTo>
                    <a:pt x="51141" y="30733"/>
                  </a:lnTo>
                  <a:lnTo>
                    <a:pt x="35204" y="18881"/>
                  </a:lnTo>
                  <a:lnTo>
                    <a:pt x="18121" y="8601"/>
                  </a:ln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4154604" y="5281255"/>
              <a:ext cx="1666239" cy="0"/>
            </a:xfrm>
            <a:custGeom>
              <a:avLst/>
              <a:gdLst/>
              <a:ahLst/>
              <a:cxnLst/>
              <a:rect l="l" t="t" r="r" b="b"/>
              <a:pathLst>
                <a:path w="1666240">
                  <a:moveTo>
                    <a:pt x="1665702" y="0"/>
                  </a:move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21721" y="5441900"/>
              <a:ext cx="84556" cy="84556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21721" y="8667294"/>
              <a:ext cx="84556" cy="84556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24657" y="8870250"/>
              <a:ext cx="84556" cy="84556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953368" y="8870250"/>
              <a:ext cx="84556" cy="84556"/>
            </a:xfrm>
            <a:prstGeom prst="rect">
              <a:avLst/>
            </a:prstGeom>
          </p:spPr>
        </p:pic>
        <p:pic>
          <p:nvPicPr>
            <p:cNvPr id="80" name="object 8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56304" y="8667294"/>
              <a:ext cx="84556" cy="84556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156304" y="5441900"/>
              <a:ext cx="84556" cy="84556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953368" y="5238976"/>
              <a:ext cx="84556" cy="84556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024657" y="5238976"/>
              <a:ext cx="84556" cy="84556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11237641" y="5340687"/>
              <a:ext cx="44450" cy="66040"/>
            </a:xfrm>
            <a:custGeom>
              <a:avLst/>
              <a:gdLst/>
              <a:ahLst/>
              <a:cxnLst/>
              <a:rect l="l" t="t" r="r" b="b"/>
              <a:pathLst>
                <a:path w="44450" h="66039">
                  <a:moveTo>
                    <a:pt x="44042" y="0"/>
                  </a:moveTo>
                  <a:lnTo>
                    <a:pt x="30721" y="14683"/>
                  </a:lnTo>
                  <a:lnTo>
                    <a:pt x="18868" y="30620"/>
                  </a:lnTo>
                  <a:lnTo>
                    <a:pt x="8591" y="47701"/>
                  </a:lnTo>
                  <a:lnTo>
                    <a:pt x="0" y="65812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1222245" y="5653356"/>
              <a:ext cx="0" cy="2961005"/>
            </a:xfrm>
            <a:custGeom>
              <a:avLst/>
              <a:gdLst/>
              <a:ahLst/>
              <a:cxnLst/>
              <a:rect l="l" t="t" r="r" b="b"/>
              <a:pathLst>
                <a:path h="2961004">
                  <a:moveTo>
                    <a:pt x="0" y="0"/>
                  </a:moveTo>
                  <a:lnTo>
                    <a:pt x="0" y="296054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1281683" y="8841972"/>
              <a:ext cx="66040" cy="44450"/>
            </a:xfrm>
            <a:custGeom>
              <a:avLst/>
              <a:gdLst/>
              <a:ahLst/>
              <a:cxnLst/>
              <a:rect l="l" t="t" r="r" b="b"/>
              <a:pathLst>
                <a:path w="66040" h="44450">
                  <a:moveTo>
                    <a:pt x="0" y="0"/>
                  </a:moveTo>
                  <a:lnTo>
                    <a:pt x="14681" y="13319"/>
                  </a:lnTo>
                  <a:lnTo>
                    <a:pt x="30618" y="25166"/>
                  </a:lnTo>
                  <a:lnTo>
                    <a:pt x="47701" y="35433"/>
                  </a:lnTo>
                  <a:lnTo>
                    <a:pt x="65823" y="44011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1587025" y="8901405"/>
              <a:ext cx="1537970" cy="0"/>
            </a:xfrm>
            <a:custGeom>
              <a:avLst/>
              <a:gdLst/>
              <a:ahLst/>
              <a:cxnLst/>
              <a:rect l="l" t="t" r="r" b="b"/>
              <a:pathLst>
                <a:path w="1537969">
                  <a:moveTo>
                    <a:pt x="0" y="0"/>
                  </a:moveTo>
                  <a:lnTo>
                    <a:pt x="1537522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3348972" y="8776159"/>
              <a:ext cx="44450" cy="66040"/>
            </a:xfrm>
            <a:custGeom>
              <a:avLst/>
              <a:gdLst/>
              <a:ahLst/>
              <a:cxnLst/>
              <a:rect l="l" t="t" r="r" b="b"/>
              <a:pathLst>
                <a:path w="44450" h="66040">
                  <a:moveTo>
                    <a:pt x="0" y="65812"/>
                  </a:moveTo>
                  <a:lnTo>
                    <a:pt x="13321" y="51129"/>
                  </a:lnTo>
                  <a:lnTo>
                    <a:pt x="25174" y="35191"/>
                  </a:lnTo>
                  <a:lnTo>
                    <a:pt x="35451" y="18111"/>
                  </a:lnTo>
                  <a:lnTo>
                    <a:pt x="44042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3408411" y="5568763"/>
              <a:ext cx="0" cy="2961005"/>
            </a:xfrm>
            <a:custGeom>
              <a:avLst/>
              <a:gdLst/>
              <a:ahLst/>
              <a:cxnLst/>
              <a:rect l="l" t="t" r="r" b="b"/>
              <a:pathLst>
                <a:path h="2961004">
                  <a:moveTo>
                    <a:pt x="0" y="2960540"/>
                  </a:move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3283149" y="5296634"/>
              <a:ext cx="66040" cy="44450"/>
            </a:xfrm>
            <a:custGeom>
              <a:avLst/>
              <a:gdLst/>
              <a:ahLst/>
              <a:cxnLst/>
              <a:rect l="l" t="t" r="r" b="b"/>
              <a:pathLst>
                <a:path w="66040" h="44450">
                  <a:moveTo>
                    <a:pt x="65823" y="44053"/>
                  </a:moveTo>
                  <a:lnTo>
                    <a:pt x="51141" y="30733"/>
                  </a:lnTo>
                  <a:lnTo>
                    <a:pt x="35204" y="18881"/>
                  </a:lnTo>
                  <a:lnTo>
                    <a:pt x="18121" y="8601"/>
                  </a:ln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1506097" y="5281255"/>
              <a:ext cx="1537970" cy="0"/>
            </a:xfrm>
            <a:custGeom>
              <a:avLst/>
              <a:gdLst/>
              <a:ahLst/>
              <a:cxnLst/>
              <a:rect l="l" t="t" r="r" b="b"/>
              <a:pathLst>
                <a:path w="1537969">
                  <a:moveTo>
                    <a:pt x="1537533" y="0"/>
                  </a:moveTo>
                  <a:lnTo>
                    <a:pt x="0" y="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2" name="object 9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79967" y="5441900"/>
              <a:ext cx="84556" cy="84556"/>
            </a:xfrm>
            <a:prstGeom prst="rect">
              <a:avLst/>
            </a:prstGeom>
          </p:spPr>
        </p:pic>
        <p:pic>
          <p:nvPicPr>
            <p:cNvPr id="93" name="object 9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382902" y="8859129"/>
              <a:ext cx="84556" cy="84556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79967" y="8656205"/>
              <a:ext cx="84556" cy="84556"/>
            </a:xfrm>
            <a:prstGeom prst="rect">
              <a:avLst/>
            </a:prstGeom>
          </p:spPr>
        </p:pic>
        <p:pic>
          <p:nvPicPr>
            <p:cNvPr id="95" name="object 9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63193" y="8859129"/>
              <a:ext cx="84556" cy="84556"/>
            </a:xfrm>
            <a:prstGeom prst="rect">
              <a:avLst/>
            </a:prstGeom>
          </p:spPr>
        </p:pic>
        <p:pic>
          <p:nvPicPr>
            <p:cNvPr id="96" name="object 9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66128" y="8656205"/>
              <a:ext cx="84556" cy="84556"/>
            </a:xfrm>
            <a:prstGeom prst="rect">
              <a:avLst/>
            </a:prstGeom>
          </p:spPr>
        </p:pic>
        <p:pic>
          <p:nvPicPr>
            <p:cNvPr id="97" name="object 9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366128" y="5441900"/>
              <a:ext cx="84556" cy="84556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163193" y="5238976"/>
              <a:ext cx="84556" cy="84556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82902" y="5238976"/>
              <a:ext cx="84556" cy="84556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11847818" y="5212273"/>
              <a:ext cx="4723765" cy="4673600"/>
            </a:xfrm>
            <a:custGeom>
              <a:avLst/>
              <a:gdLst/>
              <a:ahLst/>
              <a:cxnLst/>
              <a:rect l="l" t="t" r="r" b="b"/>
              <a:pathLst>
                <a:path w="4723765" h="4673600">
                  <a:moveTo>
                    <a:pt x="618883" y="4673244"/>
                  </a:moveTo>
                  <a:lnTo>
                    <a:pt x="309448" y="4391253"/>
                  </a:lnTo>
                  <a:lnTo>
                    <a:pt x="0" y="4673244"/>
                  </a:lnTo>
                  <a:lnTo>
                    <a:pt x="618883" y="4673244"/>
                  </a:lnTo>
                  <a:close/>
                </a:path>
                <a:path w="4723765" h="4673600">
                  <a:moveTo>
                    <a:pt x="3052864" y="1776818"/>
                  </a:moveTo>
                  <a:lnTo>
                    <a:pt x="3047073" y="1733727"/>
                  </a:lnTo>
                  <a:lnTo>
                    <a:pt x="3030728" y="1695018"/>
                  </a:lnTo>
                  <a:lnTo>
                    <a:pt x="3005391" y="1662214"/>
                  </a:lnTo>
                  <a:lnTo>
                    <a:pt x="2972587" y="1636864"/>
                  </a:lnTo>
                  <a:lnTo>
                    <a:pt x="2933877" y="1620532"/>
                  </a:lnTo>
                  <a:lnTo>
                    <a:pt x="2890799" y="1614741"/>
                  </a:lnTo>
                  <a:lnTo>
                    <a:pt x="2847708" y="1620532"/>
                  </a:lnTo>
                  <a:lnTo>
                    <a:pt x="2808998" y="1636864"/>
                  </a:lnTo>
                  <a:lnTo>
                    <a:pt x="2776194" y="1662214"/>
                  </a:lnTo>
                  <a:lnTo>
                    <a:pt x="2750858" y="1695018"/>
                  </a:lnTo>
                  <a:lnTo>
                    <a:pt x="2734513" y="1733727"/>
                  </a:lnTo>
                  <a:lnTo>
                    <a:pt x="2728722" y="1776818"/>
                  </a:lnTo>
                  <a:lnTo>
                    <a:pt x="2734513" y="1819897"/>
                  </a:lnTo>
                  <a:lnTo>
                    <a:pt x="2750858" y="1858606"/>
                  </a:lnTo>
                  <a:lnTo>
                    <a:pt x="2776194" y="1891411"/>
                  </a:lnTo>
                  <a:lnTo>
                    <a:pt x="2808998" y="1916747"/>
                  </a:lnTo>
                  <a:lnTo>
                    <a:pt x="2847708" y="1933092"/>
                  </a:lnTo>
                  <a:lnTo>
                    <a:pt x="2890799" y="1938883"/>
                  </a:lnTo>
                  <a:lnTo>
                    <a:pt x="2933877" y="1933092"/>
                  </a:lnTo>
                  <a:lnTo>
                    <a:pt x="2972587" y="1916747"/>
                  </a:lnTo>
                  <a:lnTo>
                    <a:pt x="3005391" y="1891411"/>
                  </a:lnTo>
                  <a:lnTo>
                    <a:pt x="3030728" y="1858606"/>
                  </a:lnTo>
                  <a:lnTo>
                    <a:pt x="3047073" y="1819897"/>
                  </a:lnTo>
                  <a:lnTo>
                    <a:pt x="3052864" y="1776818"/>
                  </a:lnTo>
                  <a:close/>
                </a:path>
                <a:path w="4723765" h="4673600">
                  <a:moveTo>
                    <a:pt x="4723257" y="170192"/>
                  </a:moveTo>
                  <a:lnTo>
                    <a:pt x="4568164" y="0"/>
                  </a:lnTo>
                  <a:lnTo>
                    <a:pt x="4568164" y="340385"/>
                  </a:lnTo>
                  <a:lnTo>
                    <a:pt x="4723257" y="170192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" name="object 101"/>
          <p:cNvSpPr txBox="1"/>
          <p:nvPr/>
        </p:nvSpPr>
        <p:spPr>
          <a:xfrm>
            <a:off x="14662174" y="6830976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9799728" y="6827004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 txBox="1"/>
          <p:nvPr/>
        </p:nvSpPr>
        <p:spPr>
          <a:xfrm>
            <a:off x="9885352" y="6830976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4" name="object 104"/>
          <p:cNvSpPr/>
          <p:nvPr/>
        </p:nvSpPr>
        <p:spPr>
          <a:xfrm>
            <a:off x="12005643" y="9946052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 txBox="1"/>
          <p:nvPr/>
        </p:nvSpPr>
        <p:spPr>
          <a:xfrm>
            <a:off x="12105789" y="9939551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12201940" y="742302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12287563" y="7426997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8" name="object 108"/>
          <p:cNvSpPr/>
          <p:nvPr/>
        </p:nvSpPr>
        <p:spPr>
          <a:xfrm>
            <a:off x="9095156" y="3873581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 txBox="1"/>
          <p:nvPr/>
        </p:nvSpPr>
        <p:spPr>
          <a:xfrm>
            <a:off x="9181741" y="3877553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10" name="object 110"/>
          <p:cNvSpPr/>
          <p:nvPr/>
        </p:nvSpPr>
        <p:spPr>
          <a:xfrm>
            <a:off x="15216810" y="3890797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 txBox="1"/>
          <p:nvPr/>
        </p:nvSpPr>
        <p:spPr>
          <a:xfrm>
            <a:off x="15298055" y="3894768"/>
            <a:ext cx="151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12" name="object 112"/>
          <p:cNvSpPr/>
          <p:nvPr/>
        </p:nvSpPr>
        <p:spPr>
          <a:xfrm>
            <a:off x="12229251" y="3873581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 txBox="1"/>
          <p:nvPr/>
        </p:nvSpPr>
        <p:spPr>
          <a:xfrm>
            <a:off x="12314234" y="3877553"/>
            <a:ext cx="14478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6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18" name="object 1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22</a:t>
            </a:fld>
            <a:endParaRPr spc="-20" dirty="0"/>
          </a:p>
        </p:txBody>
      </p:sp>
      <p:sp>
        <p:nvSpPr>
          <p:cNvPr id="119" name="object 1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14" name="object 114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15" name="object 115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314134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04.0</a:t>
            </a:r>
            <a:r>
              <a:rPr sz="2950" b="1" spc="1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2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généralités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119692" y="1555452"/>
            <a:ext cx="4714875" cy="157543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25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ts val="1980"/>
              </a:lnSpc>
              <a:spcBef>
                <a:spcPts val="40"/>
              </a:spcBef>
            </a:pPr>
            <a:r>
              <a:rPr sz="1650" spc="-20" dirty="0">
                <a:latin typeface="Renault Group"/>
                <a:cs typeface="Renault Group"/>
              </a:rPr>
              <a:t>L’organisation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du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showroom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doit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permettre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25" dirty="0">
                <a:latin typeface="Renault Group"/>
                <a:cs typeface="Renault Group"/>
              </a:rPr>
              <a:t>au </a:t>
            </a:r>
            <a:r>
              <a:rPr sz="1650" dirty="0">
                <a:latin typeface="Renault Group"/>
                <a:cs typeface="Renault Group"/>
              </a:rPr>
              <a:t>client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s’orienter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naturellement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vers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service </a:t>
            </a:r>
            <a:r>
              <a:rPr sz="1650" dirty="0">
                <a:latin typeface="Renault Group"/>
                <a:cs typeface="Renault Group"/>
              </a:rPr>
              <a:t>qu’il</a:t>
            </a:r>
            <a:r>
              <a:rPr sz="1650" spc="-40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attend.</a:t>
            </a:r>
            <a:endParaRPr sz="1650">
              <a:latin typeface="Renault Group"/>
              <a:cs typeface="Renault Group"/>
            </a:endParaRPr>
          </a:p>
          <a:p>
            <a:pPr marL="12700">
              <a:lnSpc>
                <a:spcPts val="1910"/>
              </a:lnSpc>
            </a:pPr>
            <a:r>
              <a:rPr sz="1650" dirty="0">
                <a:latin typeface="Renault Group"/>
                <a:cs typeface="Renault Group"/>
              </a:rPr>
              <a:t>Il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doit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être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accueilli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dans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zones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clairement</a:t>
            </a:r>
            <a:endParaRPr sz="1650">
              <a:latin typeface="Renault Group"/>
              <a:cs typeface="Renault Group"/>
            </a:endParaRPr>
          </a:p>
          <a:p>
            <a:pPr marL="12700">
              <a:lnSpc>
                <a:spcPct val="100000"/>
              </a:lnSpc>
            </a:pPr>
            <a:r>
              <a:rPr sz="1650" spc="-10" dirty="0">
                <a:latin typeface="Renault Group"/>
                <a:cs typeface="Renault Group"/>
              </a:rPr>
              <a:t>identifiées.</a:t>
            </a:r>
            <a:endParaRPr sz="1650">
              <a:latin typeface="Renault Group"/>
              <a:cs typeface="Renault Group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1119692" y="3268100"/>
            <a:ext cx="3564890" cy="245745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Composantes</a:t>
            </a:r>
            <a:endParaRPr sz="1950">
              <a:latin typeface="Renault Group"/>
              <a:cs typeface="Renault Group"/>
            </a:endParaRPr>
          </a:p>
          <a:p>
            <a:pPr marL="19939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199390" algn="l"/>
              </a:tabLst>
            </a:pPr>
            <a:r>
              <a:rPr sz="1650" spc="-10" dirty="0">
                <a:latin typeface="Renault Group Book"/>
                <a:cs typeface="Renault Group Book"/>
              </a:rPr>
              <a:t>entrée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accueil</a:t>
            </a:r>
            <a:r>
              <a:rPr sz="1650" spc="-5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après-vente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lounge</a:t>
            </a:r>
            <a:r>
              <a:rPr sz="1650" spc="-6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d’attente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bureau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ventes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exposition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véhicules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espace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administrative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archives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304028" y="727229"/>
            <a:ext cx="752475" cy="367030"/>
          </a:xfrm>
          <a:custGeom>
            <a:avLst/>
            <a:gdLst/>
            <a:ahLst/>
            <a:cxnLst/>
            <a:rect l="l" t="t" r="r" b="b"/>
            <a:pathLst>
              <a:path w="752475" h="367030">
                <a:moveTo>
                  <a:pt x="327304" y="361010"/>
                </a:moveTo>
                <a:lnTo>
                  <a:pt x="310464" y="331965"/>
                </a:lnTo>
                <a:lnTo>
                  <a:pt x="282524" y="283756"/>
                </a:lnTo>
                <a:lnTo>
                  <a:pt x="282524" y="331965"/>
                </a:lnTo>
                <a:lnTo>
                  <a:pt x="232067" y="244932"/>
                </a:lnTo>
                <a:lnTo>
                  <a:pt x="223951" y="230949"/>
                </a:lnTo>
                <a:lnTo>
                  <a:pt x="231533" y="227152"/>
                </a:lnTo>
                <a:lnTo>
                  <a:pt x="262013" y="202819"/>
                </a:lnTo>
                <a:lnTo>
                  <a:pt x="277710" y="178282"/>
                </a:lnTo>
                <a:lnTo>
                  <a:pt x="282524" y="165862"/>
                </a:lnTo>
                <a:lnTo>
                  <a:pt x="282524" y="210489"/>
                </a:lnTo>
                <a:lnTo>
                  <a:pt x="297243" y="193344"/>
                </a:lnTo>
                <a:lnTo>
                  <a:pt x="314083" y="150863"/>
                </a:lnTo>
                <a:lnTo>
                  <a:pt x="316191" y="125514"/>
                </a:lnTo>
                <a:lnTo>
                  <a:pt x="314083" y="99733"/>
                </a:lnTo>
                <a:lnTo>
                  <a:pt x="309892" y="84518"/>
                </a:lnTo>
                <a:lnTo>
                  <a:pt x="307759" y="76835"/>
                </a:lnTo>
                <a:lnTo>
                  <a:pt x="297243" y="56819"/>
                </a:lnTo>
                <a:lnTo>
                  <a:pt x="282524" y="39700"/>
                </a:lnTo>
                <a:lnTo>
                  <a:pt x="282524" y="84518"/>
                </a:lnTo>
                <a:lnTo>
                  <a:pt x="278650" y="74434"/>
                </a:lnTo>
                <a:lnTo>
                  <a:pt x="251866" y="37211"/>
                </a:lnTo>
                <a:lnTo>
                  <a:pt x="209384" y="13843"/>
                </a:lnTo>
                <a:lnTo>
                  <a:pt x="209384" y="126644"/>
                </a:lnTo>
                <a:lnTo>
                  <a:pt x="208470" y="137947"/>
                </a:lnTo>
                <a:lnTo>
                  <a:pt x="186563" y="170472"/>
                </a:lnTo>
                <a:lnTo>
                  <a:pt x="153289" y="178282"/>
                </a:lnTo>
                <a:lnTo>
                  <a:pt x="77749" y="178282"/>
                </a:lnTo>
                <a:lnTo>
                  <a:pt x="77749" y="74434"/>
                </a:lnTo>
                <a:lnTo>
                  <a:pt x="153289" y="74434"/>
                </a:lnTo>
                <a:lnTo>
                  <a:pt x="194665" y="88036"/>
                </a:lnTo>
                <a:lnTo>
                  <a:pt x="209296" y="125514"/>
                </a:lnTo>
                <a:lnTo>
                  <a:pt x="209384" y="126644"/>
                </a:lnTo>
                <a:lnTo>
                  <a:pt x="209384" y="13843"/>
                </a:lnTo>
                <a:lnTo>
                  <a:pt x="208483" y="13462"/>
                </a:lnTo>
                <a:lnTo>
                  <a:pt x="181521" y="7531"/>
                </a:lnTo>
                <a:lnTo>
                  <a:pt x="151066" y="5549"/>
                </a:lnTo>
                <a:lnTo>
                  <a:pt x="0" y="5549"/>
                </a:lnTo>
                <a:lnTo>
                  <a:pt x="0" y="361010"/>
                </a:lnTo>
                <a:lnTo>
                  <a:pt x="77749" y="361010"/>
                </a:lnTo>
                <a:lnTo>
                  <a:pt x="77749" y="244932"/>
                </a:lnTo>
                <a:lnTo>
                  <a:pt x="148539" y="244932"/>
                </a:lnTo>
                <a:lnTo>
                  <a:pt x="209943" y="361010"/>
                </a:lnTo>
                <a:lnTo>
                  <a:pt x="327304" y="361010"/>
                </a:lnTo>
                <a:close/>
              </a:path>
              <a:path w="752475" h="367030">
                <a:moveTo>
                  <a:pt x="752221" y="193281"/>
                </a:moveTo>
                <a:lnTo>
                  <a:pt x="751954" y="177444"/>
                </a:lnTo>
                <a:lnTo>
                  <a:pt x="751776" y="172085"/>
                </a:lnTo>
                <a:lnTo>
                  <a:pt x="751332" y="166992"/>
                </a:lnTo>
                <a:lnTo>
                  <a:pt x="750633" y="162179"/>
                </a:lnTo>
                <a:lnTo>
                  <a:pt x="528574" y="162179"/>
                </a:lnTo>
                <a:lnTo>
                  <a:pt x="528574" y="227711"/>
                </a:lnTo>
                <a:lnTo>
                  <a:pt x="642721" y="227711"/>
                </a:lnTo>
                <a:lnTo>
                  <a:pt x="640918" y="236689"/>
                </a:lnTo>
                <a:lnTo>
                  <a:pt x="616851" y="275958"/>
                </a:lnTo>
                <a:lnTo>
                  <a:pt x="575487" y="294297"/>
                </a:lnTo>
                <a:lnTo>
                  <a:pt x="549224" y="296583"/>
                </a:lnTo>
                <a:lnTo>
                  <a:pt x="534543" y="295719"/>
                </a:lnTo>
                <a:lnTo>
                  <a:pt x="495477" y="282702"/>
                </a:lnTo>
                <a:lnTo>
                  <a:pt x="465950" y="255308"/>
                </a:lnTo>
                <a:lnTo>
                  <a:pt x="448767" y="215493"/>
                </a:lnTo>
                <a:lnTo>
                  <a:pt x="445465" y="183286"/>
                </a:lnTo>
                <a:lnTo>
                  <a:pt x="446265" y="166662"/>
                </a:lnTo>
                <a:lnTo>
                  <a:pt x="458419" y="123863"/>
                </a:lnTo>
                <a:lnTo>
                  <a:pt x="483539" y="92608"/>
                </a:lnTo>
                <a:lnTo>
                  <a:pt x="519099" y="74561"/>
                </a:lnTo>
                <a:lnTo>
                  <a:pt x="547090" y="71094"/>
                </a:lnTo>
                <a:lnTo>
                  <a:pt x="559358" y="71615"/>
                </a:lnTo>
                <a:lnTo>
                  <a:pt x="599478" y="83870"/>
                </a:lnTo>
                <a:lnTo>
                  <a:pt x="629881" y="113449"/>
                </a:lnTo>
                <a:lnTo>
                  <a:pt x="635520" y="126631"/>
                </a:lnTo>
                <a:lnTo>
                  <a:pt x="744283" y="126631"/>
                </a:lnTo>
                <a:lnTo>
                  <a:pt x="727265" y="79146"/>
                </a:lnTo>
                <a:lnTo>
                  <a:pt x="707428" y="52324"/>
                </a:lnTo>
                <a:lnTo>
                  <a:pt x="707428" y="104825"/>
                </a:lnTo>
                <a:lnTo>
                  <a:pt x="703427" y="94361"/>
                </a:lnTo>
                <a:lnTo>
                  <a:pt x="674484" y="50685"/>
                </a:lnTo>
                <a:lnTo>
                  <a:pt x="629424" y="17767"/>
                </a:lnTo>
                <a:lnTo>
                  <a:pt x="591108" y="4445"/>
                </a:lnTo>
                <a:lnTo>
                  <a:pt x="546569" y="0"/>
                </a:lnTo>
                <a:lnTo>
                  <a:pt x="527875" y="876"/>
                </a:lnTo>
                <a:lnTo>
                  <a:pt x="476161" y="13893"/>
                </a:lnTo>
                <a:lnTo>
                  <a:pt x="432485" y="40805"/>
                </a:lnTo>
                <a:lnTo>
                  <a:pt x="399897" y="77762"/>
                </a:lnTo>
                <a:lnTo>
                  <a:pt x="384479" y="106895"/>
                </a:lnTo>
                <a:lnTo>
                  <a:pt x="384479" y="58483"/>
                </a:lnTo>
                <a:lnTo>
                  <a:pt x="359270" y="96266"/>
                </a:lnTo>
                <a:lnTo>
                  <a:pt x="343001" y="145376"/>
                </a:lnTo>
                <a:lnTo>
                  <a:pt x="339686" y="183286"/>
                </a:lnTo>
                <a:lnTo>
                  <a:pt x="340537" y="202615"/>
                </a:lnTo>
                <a:lnTo>
                  <a:pt x="353187" y="256032"/>
                </a:lnTo>
                <a:lnTo>
                  <a:pt x="375170" y="295757"/>
                </a:lnTo>
                <a:lnTo>
                  <a:pt x="384479" y="307441"/>
                </a:lnTo>
                <a:lnTo>
                  <a:pt x="384479" y="258965"/>
                </a:lnTo>
                <a:lnTo>
                  <a:pt x="391756" y="274243"/>
                </a:lnTo>
                <a:lnTo>
                  <a:pt x="420827" y="314350"/>
                </a:lnTo>
                <a:lnTo>
                  <a:pt x="461733" y="345440"/>
                </a:lnTo>
                <a:lnTo>
                  <a:pt x="511429" y="363156"/>
                </a:lnTo>
                <a:lnTo>
                  <a:pt x="548157" y="366560"/>
                </a:lnTo>
                <a:lnTo>
                  <a:pt x="572135" y="365264"/>
                </a:lnTo>
                <a:lnTo>
                  <a:pt x="616204" y="354850"/>
                </a:lnTo>
                <a:lnTo>
                  <a:pt x="654748" y="334200"/>
                </a:lnTo>
                <a:lnTo>
                  <a:pt x="685584" y="304342"/>
                </a:lnTo>
                <a:lnTo>
                  <a:pt x="707428" y="266852"/>
                </a:lnTo>
                <a:lnTo>
                  <a:pt x="707428" y="315429"/>
                </a:lnTo>
                <a:lnTo>
                  <a:pt x="739406" y="265658"/>
                </a:lnTo>
                <a:lnTo>
                  <a:pt x="750798" y="219278"/>
                </a:lnTo>
                <a:lnTo>
                  <a:pt x="752221" y="193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58305" y="7018942"/>
            <a:ext cx="790567" cy="790567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6041420" y="8375451"/>
            <a:ext cx="795020" cy="795020"/>
            <a:chOff x="16041420" y="8375451"/>
            <a:chExt cx="795020" cy="795020"/>
          </a:xfrm>
        </p:grpSpPr>
        <p:sp>
          <p:nvSpPr>
            <p:cNvPr id="5" name="object 5"/>
            <p:cNvSpPr/>
            <p:nvPr/>
          </p:nvSpPr>
          <p:spPr>
            <a:xfrm>
              <a:off x="16043426" y="8377456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790567" y="0"/>
                  </a:moveTo>
                  <a:lnTo>
                    <a:pt x="0" y="0"/>
                  </a:lnTo>
                  <a:lnTo>
                    <a:pt x="0" y="790567"/>
                  </a:lnTo>
                  <a:lnTo>
                    <a:pt x="790567" y="790567"/>
                  </a:lnTo>
                  <a:lnTo>
                    <a:pt x="790567" y="0"/>
                  </a:lnTo>
                  <a:close/>
                </a:path>
              </a:pathLst>
            </a:custGeom>
            <a:solidFill>
              <a:srgbClr val="4747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043426" y="8377456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0" y="790567"/>
                  </a:moveTo>
                  <a:lnTo>
                    <a:pt x="790567" y="790567"/>
                  </a:lnTo>
                  <a:lnTo>
                    <a:pt x="790567" y="0"/>
                  </a:lnTo>
                  <a:lnTo>
                    <a:pt x="0" y="0"/>
                  </a:lnTo>
                  <a:lnTo>
                    <a:pt x="0" y="790567"/>
                  </a:lnTo>
                  <a:close/>
                </a:path>
              </a:pathLst>
            </a:custGeom>
            <a:ln w="40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7037834" y="4996579"/>
            <a:ext cx="795020" cy="795020"/>
            <a:chOff x="17037834" y="4996579"/>
            <a:chExt cx="795020" cy="795020"/>
          </a:xfrm>
        </p:grpSpPr>
        <p:sp>
          <p:nvSpPr>
            <p:cNvPr id="8" name="object 8"/>
            <p:cNvSpPr/>
            <p:nvPr/>
          </p:nvSpPr>
          <p:spPr>
            <a:xfrm>
              <a:off x="17039839" y="4998584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790567" y="0"/>
                  </a:moveTo>
                  <a:lnTo>
                    <a:pt x="0" y="0"/>
                  </a:lnTo>
                  <a:lnTo>
                    <a:pt x="0" y="790567"/>
                  </a:lnTo>
                  <a:lnTo>
                    <a:pt x="790567" y="790567"/>
                  </a:lnTo>
                  <a:lnTo>
                    <a:pt x="790567" y="0"/>
                  </a:lnTo>
                  <a:close/>
                </a:path>
              </a:pathLst>
            </a:custGeom>
            <a:solidFill>
              <a:srgbClr val="4747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7039839" y="4998584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0" y="790567"/>
                  </a:moveTo>
                  <a:lnTo>
                    <a:pt x="790567" y="790567"/>
                  </a:lnTo>
                  <a:lnTo>
                    <a:pt x="790567" y="0"/>
                  </a:lnTo>
                  <a:lnTo>
                    <a:pt x="0" y="0"/>
                  </a:lnTo>
                  <a:lnTo>
                    <a:pt x="0" y="790567"/>
                  </a:lnTo>
                  <a:close/>
                </a:path>
              </a:pathLst>
            </a:custGeom>
            <a:ln w="40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6041420" y="3438239"/>
            <a:ext cx="795020" cy="795020"/>
            <a:chOff x="16041420" y="3438239"/>
            <a:chExt cx="795020" cy="795020"/>
          </a:xfrm>
        </p:grpSpPr>
        <p:sp>
          <p:nvSpPr>
            <p:cNvPr id="11" name="object 11"/>
            <p:cNvSpPr/>
            <p:nvPr/>
          </p:nvSpPr>
          <p:spPr>
            <a:xfrm>
              <a:off x="16043426" y="3440245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790567" y="0"/>
                  </a:moveTo>
                  <a:lnTo>
                    <a:pt x="0" y="0"/>
                  </a:lnTo>
                  <a:lnTo>
                    <a:pt x="0" y="790567"/>
                  </a:lnTo>
                  <a:lnTo>
                    <a:pt x="790567" y="790567"/>
                  </a:lnTo>
                  <a:lnTo>
                    <a:pt x="790567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043426" y="3440245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0" y="790567"/>
                  </a:moveTo>
                  <a:lnTo>
                    <a:pt x="790567" y="790567"/>
                  </a:lnTo>
                  <a:lnTo>
                    <a:pt x="790567" y="0"/>
                  </a:lnTo>
                  <a:lnTo>
                    <a:pt x="0" y="0"/>
                  </a:lnTo>
                  <a:lnTo>
                    <a:pt x="0" y="790567"/>
                  </a:lnTo>
                  <a:close/>
                </a:path>
              </a:pathLst>
            </a:custGeom>
            <a:ln w="40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6041420" y="4991626"/>
            <a:ext cx="795020" cy="795020"/>
            <a:chOff x="16041420" y="4991626"/>
            <a:chExt cx="795020" cy="795020"/>
          </a:xfrm>
        </p:grpSpPr>
        <p:sp>
          <p:nvSpPr>
            <p:cNvPr id="14" name="object 14"/>
            <p:cNvSpPr/>
            <p:nvPr/>
          </p:nvSpPr>
          <p:spPr>
            <a:xfrm>
              <a:off x="16043426" y="4993631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790567" y="0"/>
                  </a:moveTo>
                  <a:lnTo>
                    <a:pt x="0" y="0"/>
                  </a:lnTo>
                  <a:lnTo>
                    <a:pt x="0" y="790567"/>
                  </a:lnTo>
                  <a:lnTo>
                    <a:pt x="790567" y="790567"/>
                  </a:lnTo>
                  <a:lnTo>
                    <a:pt x="790567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043426" y="4993631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0" y="790567"/>
                  </a:moveTo>
                  <a:lnTo>
                    <a:pt x="790567" y="790567"/>
                  </a:lnTo>
                  <a:lnTo>
                    <a:pt x="790567" y="0"/>
                  </a:lnTo>
                  <a:lnTo>
                    <a:pt x="0" y="0"/>
                  </a:lnTo>
                  <a:lnTo>
                    <a:pt x="0" y="790567"/>
                  </a:lnTo>
                  <a:close/>
                </a:path>
              </a:pathLst>
            </a:custGeom>
            <a:ln w="40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063012" y="1893518"/>
            <a:ext cx="790567" cy="790567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16050200" y="1898062"/>
            <a:ext cx="790575" cy="790575"/>
          </a:xfrm>
          <a:custGeom>
            <a:avLst/>
            <a:gdLst/>
            <a:ahLst/>
            <a:cxnLst/>
            <a:rect l="l" t="t" r="r" b="b"/>
            <a:pathLst>
              <a:path w="790575" h="790575">
                <a:moveTo>
                  <a:pt x="790567" y="0"/>
                </a:moveTo>
                <a:lnTo>
                  <a:pt x="0" y="0"/>
                </a:lnTo>
                <a:lnTo>
                  <a:pt x="0" y="790567"/>
                </a:lnTo>
                <a:lnTo>
                  <a:pt x="790567" y="790567"/>
                </a:lnTo>
                <a:lnTo>
                  <a:pt x="790567" y="0"/>
                </a:lnTo>
                <a:close/>
              </a:path>
            </a:pathLst>
          </a:custGeom>
          <a:solidFill>
            <a:srgbClr val="BCB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" name="object 18"/>
          <p:cNvGrpSpPr/>
          <p:nvPr/>
        </p:nvGrpSpPr>
        <p:grpSpPr>
          <a:xfrm>
            <a:off x="2908432" y="2137145"/>
            <a:ext cx="13026390" cy="7800340"/>
            <a:chOff x="2908432" y="2137145"/>
            <a:chExt cx="13026390" cy="7800340"/>
          </a:xfrm>
        </p:grpSpPr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58894" y="2137145"/>
              <a:ext cx="9719887" cy="7800190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0555270" y="4965754"/>
              <a:ext cx="5371465" cy="435609"/>
            </a:xfrm>
            <a:custGeom>
              <a:avLst/>
              <a:gdLst/>
              <a:ahLst/>
              <a:cxnLst/>
              <a:rect l="l" t="t" r="r" b="b"/>
              <a:pathLst>
                <a:path w="5371465" h="435610">
                  <a:moveTo>
                    <a:pt x="0" y="0"/>
                  </a:moveTo>
                  <a:lnTo>
                    <a:pt x="367943" y="435054"/>
                  </a:lnTo>
                  <a:lnTo>
                    <a:pt x="5371365" y="435054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94500" y="4901202"/>
              <a:ext cx="80137" cy="8014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5926635" y="5364742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0"/>
                  </a:moveTo>
                  <a:lnTo>
                    <a:pt x="0" y="72126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4066013" y="3517112"/>
              <a:ext cx="1835785" cy="375285"/>
            </a:xfrm>
            <a:custGeom>
              <a:avLst/>
              <a:gdLst/>
              <a:ahLst/>
              <a:cxnLst/>
              <a:rect l="l" t="t" r="r" b="b"/>
              <a:pathLst>
                <a:path w="1835784" h="375285">
                  <a:moveTo>
                    <a:pt x="0" y="0"/>
                  </a:moveTo>
                  <a:lnTo>
                    <a:pt x="364204" y="375157"/>
                  </a:lnTo>
                  <a:lnTo>
                    <a:pt x="1835789" y="371618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003615" y="3454035"/>
              <a:ext cx="80137" cy="8014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5901716" y="3852669"/>
              <a:ext cx="635" cy="72390"/>
            </a:xfrm>
            <a:custGeom>
              <a:avLst/>
              <a:gdLst/>
              <a:ahLst/>
              <a:cxnLst/>
              <a:rect l="l" t="t" r="r" b="b"/>
              <a:pathLst>
                <a:path w="634" h="72389">
                  <a:moveTo>
                    <a:pt x="178" y="72126"/>
                  </a:moveTo>
                  <a:lnTo>
                    <a:pt x="0" y="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4017090" y="6326556"/>
              <a:ext cx="1880235" cy="423545"/>
            </a:xfrm>
            <a:custGeom>
              <a:avLst/>
              <a:gdLst/>
              <a:ahLst/>
              <a:cxnLst/>
              <a:rect l="l" t="t" r="r" b="b"/>
              <a:pathLst>
                <a:path w="1880234" h="423545">
                  <a:moveTo>
                    <a:pt x="0" y="0"/>
                  </a:moveTo>
                  <a:lnTo>
                    <a:pt x="599004" y="423326"/>
                  </a:lnTo>
                  <a:lnTo>
                    <a:pt x="1880030" y="419849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950842" y="6267980"/>
              <a:ext cx="80147" cy="80147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5897024" y="6710345"/>
              <a:ext cx="635" cy="72390"/>
            </a:xfrm>
            <a:custGeom>
              <a:avLst/>
              <a:gdLst/>
              <a:ahLst/>
              <a:cxnLst/>
              <a:rect l="l" t="t" r="r" b="b"/>
              <a:pathLst>
                <a:path w="634" h="72390">
                  <a:moveTo>
                    <a:pt x="198" y="72126"/>
                  </a:moveTo>
                  <a:lnTo>
                    <a:pt x="0" y="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3582874" y="7398860"/>
              <a:ext cx="2314575" cy="426084"/>
            </a:xfrm>
            <a:custGeom>
              <a:avLst/>
              <a:gdLst/>
              <a:ahLst/>
              <a:cxnLst/>
              <a:rect l="l" t="t" r="r" b="b"/>
              <a:pathLst>
                <a:path w="2314575" h="426084">
                  <a:moveTo>
                    <a:pt x="0" y="425860"/>
                  </a:moveTo>
                  <a:lnTo>
                    <a:pt x="741865" y="0"/>
                  </a:lnTo>
                  <a:lnTo>
                    <a:pt x="2314268" y="3466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515004" y="7800607"/>
              <a:ext cx="80137" cy="80147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5897066" y="7366258"/>
              <a:ext cx="635" cy="72390"/>
            </a:xfrm>
            <a:custGeom>
              <a:avLst/>
              <a:gdLst/>
              <a:ahLst/>
              <a:cxnLst/>
              <a:rect l="l" t="t" r="r" b="b"/>
              <a:pathLst>
                <a:path w="634" h="72390">
                  <a:moveTo>
                    <a:pt x="157" y="0"/>
                  </a:moveTo>
                  <a:lnTo>
                    <a:pt x="0" y="72126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732572" y="8735301"/>
              <a:ext cx="1137920" cy="120014"/>
            </a:xfrm>
            <a:custGeom>
              <a:avLst/>
              <a:gdLst/>
              <a:ahLst/>
              <a:cxnLst/>
              <a:rect l="l" t="t" r="r" b="b"/>
              <a:pathLst>
                <a:path w="1137919" h="120015">
                  <a:moveTo>
                    <a:pt x="0" y="0"/>
                  </a:moveTo>
                  <a:lnTo>
                    <a:pt x="268329" y="119677"/>
                  </a:lnTo>
                  <a:lnTo>
                    <a:pt x="1137317" y="118567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63227" y="8682167"/>
              <a:ext cx="80137" cy="80147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15869838" y="8817810"/>
              <a:ext cx="635" cy="72390"/>
            </a:xfrm>
            <a:custGeom>
              <a:avLst/>
              <a:gdLst/>
              <a:ahLst/>
              <a:cxnLst/>
              <a:rect l="l" t="t" r="r" b="b"/>
              <a:pathLst>
                <a:path w="634" h="72390">
                  <a:moveTo>
                    <a:pt x="94" y="72126"/>
                  </a:moveTo>
                  <a:lnTo>
                    <a:pt x="0" y="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4746632" y="2337245"/>
              <a:ext cx="1157605" cy="413384"/>
            </a:xfrm>
            <a:custGeom>
              <a:avLst/>
              <a:gdLst/>
              <a:ahLst/>
              <a:cxnLst/>
              <a:rect l="l" t="t" r="r" b="b"/>
              <a:pathLst>
                <a:path w="1157605" h="413385">
                  <a:moveTo>
                    <a:pt x="0" y="413116"/>
                  </a:moveTo>
                  <a:lnTo>
                    <a:pt x="203207" y="0"/>
                  </a:lnTo>
                  <a:lnTo>
                    <a:pt x="1157212" y="356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692415" y="2739054"/>
              <a:ext cx="80137" cy="8014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5903704" y="2304746"/>
              <a:ext cx="635" cy="72390"/>
            </a:xfrm>
            <a:custGeom>
              <a:avLst/>
              <a:gdLst/>
              <a:ahLst/>
              <a:cxnLst/>
              <a:rect l="l" t="t" r="r" b="b"/>
              <a:pathLst>
                <a:path w="634" h="72389">
                  <a:moveTo>
                    <a:pt x="272" y="0"/>
                  </a:moveTo>
                  <a:lnTo>
                    <a:pt x="0" y="72126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2918341" y="5368142"/>
              <a:ext cx="2901950" cy="438150"/>
            </a:xfrm>
            <a:custGeom>
              <a:avLst/>
              <a:gdLst/>
              <a:ahLst/>
              <a:cxnLst/>
              <a:rect l="l" t="t" r="r" b="b"/>
              <a:pathLst>
                <a:path w="2901950" h="438150">
                  <a:moveTo>
                    <a:pt x="2901377" y="437891"/>
                  </a:moveTo>
                  <a:lnTo>
                    <a:pt x="2475035" y="0"/>
                  </a:lnTo>
                  <a:lnTo>
                    <a:pt x="0" y="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02012" y="5788929"/>
              <a:ext cx="80137" cy="80147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2918342" y="5332078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72126"/>
                  </a:moveTo>
                  <a:lnTo>
                    <a:pt x="0" y="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2916448" y="8391030"/>
              <a:ext cx="3810635" cy="574675"/>
            </a:xfrm>
            <a:custGeom>
              <a:avLst/>
              <a:gdLst/>
              <a:ahLst/>
              <a:cxnLst/>
              <a:rect l="l" t="t" r="r" b="b"/>
              <a:pathLst>
                <a:path w="3810634" h="574675">
                  <a:moveTo>
                    <a:pt x="3810324" y="0"/>
                  </a:moveTo>
                  <a:lnTo>
                    <a:pt x="3348306" y="574396"/>
                  </a:lnTo>
                  <a:lnTo>
                    <a:pt x="0" y="574396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06794" y="8325976"/>
              <a:ext cx="80137" cy="80147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2916450" y="8929368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0"/>
                  </a:moveTo>
                  <a:lnTo>
                    <a:pt x="0" y="72126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2934623" y="3924175"/>
              <a:ext cx="5386705" cy="304165"/>
            </a:xfrm>
            <a:custGeom>
              <a:avLst/>
              <a:gdLst/>
              <a:ahLst/>
              <a:cxnLst/>
              <a:rect l="l" t="t" r="r" b="b"/>
              <a:pathLst>
                <a:path w="5386705" h="304164">
                  <a:moveTo>
                    <a:pt x="5386077" y="303994"/>
                  </a:moveTo>
                  <a:lnTo>
                    <a:pt x="5121246" y="0"/>
                  </a:lnTo>
                  <a:lnTo>
                    <a:pt x="0" y="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01689" y="4212268"/>
              <a:ext cx="80137" cy="80147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2934624" y="3888110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72126"/>
                  </a:moveTo>
                  <a:lnTo>
                    <a:pt x="0" y="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2934621" y="2410678"/>
              <a:ext cx="3663315" cy="498475"/>
            </a:xfrm>
            <a:custGeom>
              <a:avLst/>
              <a:gdLst/>
              <a:ahLst/>
              <a:cxnLst/>
              <a:rect l="l" t="t" r="r" b="b"/>
              <a:pathLst>
                <a:path w="3663315" h="498475">
                  <a:moveTo>
                    <a:pt x="3662793" y="498091"/>
                  </a:moveTo>
                  <a:lnTo>
                    <a:pt x="3237131" y="0"/>
                  </a:lnTo>
                  <a:lnTo>
                    <a:pt x="0" y="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" name="object 4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78171" y="2893068"/>
              <a:ext cx="80137" cy="80147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2934624" y="2374612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72126"/>
                  </a:moveTo>
                  <a:lnTo>
                    <a:pt x="0" y="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2934622" y="6876186"/>
              <a:ext cx="2895600" cy="449580"/>
            </a:xfrm>
            <a:custGeom>
              <a:avLst/>
              <a:gdLst/>
              <a:ahLst/>
              <a:cxnLst/>
              <a:rect l="l" t="t" r="r" b="b"/>
              <a:pathLst>
                <a:path w="2895600" h="449579">
                  <a:moveTo>
                    <a:pt x="2895094" y="0"/>
                  </a:moveTo>
                  <a:lnTo>
                    <a:pt x="2463652" y="449044"/>
                  </a:lnTo>
                  <a:lnTo>
                    <a:pt x="0" y="449044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11858" y="6812994"/>
              <a:ext cx="80137" cy="80147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2934624" y="7289166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90">
                  <a:moveTo>
                    <a:pt x="0" y="0"/>
                  </a:moveTo>
                  <a:lnTo>
                    <a:pt x="0" y="72126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/>
          <p:nvPr/>
        </p:nvSpPr>
        <p:spPr>
          <a:xfrm>
            <a:off x="1996702" y="5042156"/>
            <a:ext cx="790575" cy="790575"/>
          </a:xfrm>
          <a:custGeom>
            <a:avLst/>
            <a:gdLst/>
            <a:ahLst/>
            <a:cxnLst/>
            <a:rect l="l" t="t" r="r" b="b"/>
            <a:pathLst>
              <a:path w="790575" h="790575">
                <a:moveTo>
                  <a:pt x="790567" y="0"/>
                </a:moveTo>
                <a:lnTo>
                  <a:pt x="0" y="0"/>
                </a:lnTo>
                <a:lnTo>
                  <a:pt x="0" y="790567"/>
                </a:lnTo>
                <a:lnTo>
                  <a:pt x="790567" y="790567"/>
                </a:lnTo>
                <a:lnTo>
                  <a:pt x="7905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4" name="object 5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000053" y="1964001"/>
            <a:ext cx="790557" cy="790567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96702" y="6886375"/>
            <a:ext cx="790567" cy="790567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996702" y="8547596"/>
            <a:ext cx="790567" cy="790567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99593" y="3483743"/>
            <a:ext cx="790567" cy="790557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70" name="object 7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23</a:t>
            </a:fld>
            <a:endParaRPr spc="-20" dirty="0"/>
          </a:p>
        </p:txBody>
      </p:sp>
      <p:sp>
        <p:nvSpPr>
          <p:cNvPr id="71" name="object 7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59" name="object 59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477901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spc="-35" dirty="0">
                <a:solidFill>
                  <a:srgbClr val="000000"/>
                </a:solidFill>
                <a:latin typeface="Renault Group"/>
                <a:cs typeface="Renault Group"/>
              </a:rPr>
              <a:t>04.1</a:t>
            </a:r>
            <a:r>
              <a:rPr sz="2950" b="1" spc="1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1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couleurs</a:t>
            </a:r>
            <a:r>
              <a:rPr sz="2950" b="1" spc="1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&amp;</a:t>
            </a:r>
            <a:r>
              <a:rPr sz="2950" b="1" spc="1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matériaux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1984007" y="5864159"/>
            <a:ext cx="2145665" cy="59499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dirty="0">
                <a:latin typeface="NouvelR"/>
                <a:cs typeface="NouvelR"/>
              </a:rPr>
              <a:t>mur</a:t>
            </a:r>
            <a:r>
              <a:rPr sz="1100" b="1" spc="7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du</a:t>
            </a:r>
            <a:r>
              <a:rPr sz="1100" b="1" spc="80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showroom</a:t>
            </a:r>
            <a:r>
              <a:rPr sz="1100" b="1" spc="7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coté</a:t>
            </a:r>
            <a:r>
              <a:rPr sz="1100" b="1" spc="80" dirty="0">
                <a:latin typeface="NouvelR"/>
                <a:cs typeface="NouvelR"/>
              </a:rPr>
              <a:t> </a:t>
            </a:r>
            <a:r>
              <a:rPr sz="1100" b="1" spc="-10" dirty="0">
                <a:latin typeface="NouvelR"/>
                <a:cs typeface="NouvelR"/>
              </a:rPr>
              <a:t>Renault</a:t>
            </a:r>
            <a:endParaRPr sz="1100">
              <a:latin typeface="NouvelR"/>
              <a:cs typeface="NouvelR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100" dirty="0">
                <a:latin typeface="NouvelR Book"/>
                <a:cs typeface="NouvelR Book"/>
              </a:rPr>
              <a:t>peinture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noir</a:t>
            </a:r>
            <a:r>
              <a:rPr sz="1100" spc="90" dirty="0">
                <a:latin typeface="NouvelR Book"/>
                <a:cs typeface="NouvelR Book"/>
              </a:rPr>
              <a:t> </a:t>
            </a:r>
            <a:r>
              <a:rPr sz="1100" spc="-25" dirty="0">
                <a:latin typeface="NouvelR Book"/>
                <a:cs typeface="NouvelR Book"/>
              </a:rPr>
              <a:t>mat</a:t>
            </a:r>
            <a:endParaRPr sz="1100">
              <a:latin typeface="NouvelR Book"/>
              <a:cs typeface="NouvelR Book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100" dirty="0">
                <a:latin typeface="NouvelR Book"/>
                <a:cs typeface="NouvelR Book"/>
              </a:rPr>
              <a:t>RAL</a:t>
            </a:r>
            <a:r>
              <a:rPr sz="1100" spc="6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9005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/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NCS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S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8505-</a:t>
            </a:r>
            <a:r>
              <a:rPr sz="1100" spc="-20" dirty="0">
                <a:latin typeface="NouvelR Book"/>
                <a:cs typeface="NouvelR Book"/>
              </a:rPr>
              <a:t>R80B</a:t>
            </a:r>
            <a:endParaRPr sz="1100">
              <a:latin typeface="NouvelR Book"/>
              <a:cs typeface="NouvelR Book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6028892" y="5855072"/>
            <a:ext cx="2328545" cy="109156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dirty="0">
                <a:latin typeface="NouvelR"/>
                <a:cs typeface="NouvelR"/>
              </a:rPr>
              <a:t>mur</a:t>
            </a:r>
            <a:r>
              <a:rPr sz="1100" b="1" spc="80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de</a:t>
            </a:r>
            <a:r>
              <a:rPr sz="1100" b="1" spc="8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la</a:t>
            </a:r>
            <a:r>
              <a:rPr sz="1100" b="1" spc="80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réception</a:t>
            </a:r>
            <a:r>
              <a:rPr sz="1100" b="1" spc="8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après-</a:t>
            </a:r>
            <a:r>
              <a:rPr sz="1100" b="1" spc="-10" dirty="0">
                <a:latin typeface="NouvelR"/>
                <a:cs typeface="NouvelR"/>
              </a:rPr>
              <a:t>vente</a:t>
            </a:r>
            <a:endParaRPr sz="1100">
              <a:latin typeface="NouvelR"/>
              <a:cs typeface="NouvelR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100" dirty="0">
                <a:latin typeface="NouvelR Book"/>
                <a:cs typeface="NouvelR Book"/>
              </a:rPr>
              <a:t>peinture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blanc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mat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RAL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spc="-20" dirty="0">
                <a:latin typeface="NouvelR Book"/>
                <a:cs typeface="NouvelR Book"/>
              </a:rPr>
              <a:t>9010</a:t>
            </a:r>
            <a:endParaRPr sz="1100">
              <a:latin typeface="NouvelR Book"/>
              <a:cs typeface="NouvelR Book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sz="1100" dirty="0">
                <a:latin typeface="NouvelR Book"/>
                <a:cs typeface="NouvelR Book"/>
              </a:rPr>
              <a:t>+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peinture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gris</a:t>
            </a:r>
            <a:r>
              <a:rPr sz="1100" spc="7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foncé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mat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RAL</a:t>
            </a:r>
            <a:r>
              <a:rPr sz="1100" spc="75" dirty="0">
                <a:latin typeface="NouvelR Book"/>
                <a:cs typeface="NouvelR Book"/>
              </a:rPr>
              <a:t> </a:t>
            </a:r>
            <a:r>
              <a:rPr sz="1100" spc="-20" dirty="0">
                <a:latin typeface="NouvelR Book"/>
                <a:cs typeface="NouvelR Book"/>
              </a:rPr>
              <a:t>7016</a:t>
            </a:r>
            <a:endParaRPr sz="1100">
              <a:latin typeface="NouvelR Book"/>
              <a:cs typeface="NouvelR Book"/>
            </a:endParaRPr>
          </a:p>
          <a:p>
            <a:pPr marL="18415">
              <a:lnSpc>
                <a:spcPct val="100000"/>
              </a:lnSpc>
              <a:spcBef>
                <a:spcPts val="875"/>
              </a:spcBef>
            </a:pPr>
            <a:r>
              <a:rPr sz="1100" b="1" dirty="0">
                <a:latin typeface="NouvelR"/>
                <a:cs typeface="NouvelR"/>
              </a:rPr>
              <a:t>mur</a:t>
            </a:r>
            <a:r>
              <a:rPr sz="1100" b="1" spc="7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du</a:t>
            </a:r>
            <a:r>
              <a:rPr sz="1100" b="1" spc="80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showroom</a:t>
            </a:r>
            <a:r>
              <a:rPr sz="1100" b="1" spc="7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coté</a:t>
            </a:r>
            <a:r>
              <a:rPr sz="1100" b="1" spc="80" dirty="0">
                <a:latin typeface="NouvelR"/>
                <a:cs typeface="NouvelR"/>
              </a:rPr>
              <a:t> </a:t>
            </a:r>
            <a:r>
              <a:rPr sz="1100" b="1" spc="-20" dirty="0">
                <a:latin typeface="NouvelR"/>
                <a:cs typeface="NouvelR"/>
              </a:rPr>
              <a:t>Dacia</a:t>
            </a:r>
            <a:endParaRPr sz="1100">
              <a:latin typeface="NouvelR"/>
              <a:cs typeface="NouvelR"/>
            </a:endParaRPr>
          </a:p>
          <a:p>
            <a:pPr marL="18415">
              <a:lnSpc>
                <a:spcPct val="100000"/>
              </a:lnSpc>
              <a:spcBef>
                <a:spcPts val="400"/>
              </a:spcBef>
            </a:pPr>
            <a:r>
              <a:rPr sz="1100" dirty="0">
                <a:latin typeface="NouvelR Book"/>
                <a:cs typeface="NouvelR Book"/>
              </a:rPr>
              <a:t>peinture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blanc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mat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RAL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spc="-20" dirty="0">
                <a:latin typeface="NouvelR Book"/>
                <a:cs typeface="NouvelR Book"/>
              </a:rPr>
              <a:t>9010</a:t>
            </a:r>
            <a:endParaRPr sz="1100">
              <a:latin typeface="NouvelR Book"/>
              <a:cs typeface="NouvelR Book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975640" y="2757178"/>
            <a:ext cx="1351280" cy="46291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90"/>
              </a:spcBef>
            </a:pPr>
            <a:r>
              <a:rPr sz="1100" b="1" dirty="0">
                <a:latin typeface="NouvelR"/>
                <a:cs typeface="NouvelR"/>
              </a:rPr>
              <a:t>mur</a:t>
            </a:r>
            <a:r>
              <a:rPr sz="1100" b="1" spc="5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du</a:t>
            </a:r>
            <a:r>
              <a:rPr sz="1100" b="1" spc="55" dirty="0">
                <a:latin typeface="NouvelR"/>
                <a:cs typeface="NouvelR"/>
              </a:rPr>
              <a:t> </a:t>
            </a:r>
            <a:r>
              <a:rPr sz="1100" b="1" spc="-10" dirty="0">
                <a:latin typeface="NouvelR"/>
                <a:cs typeface="NouvelR"/>
              </a:rPr>
              <a:t>lounge</a:t>
            </a:r>
            <a:endParaRPr sz="1100">
              <a:latin typeface="NouvelR"/>
              <a:cs typeface="NouvelR"/>
            </a:endParaRPr>
          </a:p>
          <a:p>
            <a:pPr marL="12700">
              <a:lnSpc>
                <a:spcPct val="100000"/>
              </a:lnSpc>
              <a:spcBef>
                <a:spcPts val="405"/>
              </a:spcBef>
            </a:pPr>
            <a:r>
              <a:rPr sz="1100" dirty="0">
                <a:latin typeface="NouvelR Book"/>
                <a:cs typeface="NouvelR Book"/>
              </a:rPr>
              <a:t>panneau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de</a:t>
            </a:r>
            <a:r>
              <a:rPr sz="1100" spc="90" dirty="0">
                <a:latin typeface="NouvelR Book"/>
                <a:cs typeface="NouvelR Book"/>
              </a:rPr>
              <a:t> </a:t>
            </a:r>
            <a:r>
              <a:rPr sz="1100" spc="-10" dirty="0">
                <a:latin typeface="NouvelR Book"/>
                <a:cs typeface="NouvelR Book"/>
              </a:rPr>
              <a:t>ciment</a:t>
            </a:r>
            <a:endParaRPr sz="1100">
              <a:latin typeface="NouvelR Book"/>
              <a:cs typeface="NouvelR Book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1984151" y="7708470"/>
            <a:ext cx="1506220" cy="40513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dirty="0">
                <a:latin typeface="NouvelR"/>
                <a:cs typeface="NouvelR"/>
              </a:rPr>
              <a:t>fresque</a:t>
            </a:r>
            <a:r>
              <a:rPr sz="1100" b="1" spc="75" dirty="0">
                <a:latin typeface="NouvelR"/>
                <a:cs typeface="NouvelR"/>
              </a:rPr>
              <a:t> </a:t>
            </a:r>
            <a:r>
              <a:rPr sz="1100" b="1" spc="-10" dirty="0">
                <a:latin typeface="NouvelR"/>
                <a:cs typeface="NouvelR"/>
              </a:rPr>
              <a:t>nouvel’R</a:t>
            </a:r>
            <a:endParaRPr sz="1100">
              <a:latin typeface="NouvelR"/>
              <a:cs typeface="NouvelR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100" dirty="0">
                <a:latin typeface="NouvelR Book"/>
                <a:cs typeface="NouvelR Book"/>
              </a:rPr>
              <a:t>2,5</a:t>
            </a:r>
            <a:r>
              <a:rPr sz="1100" spc="3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x</a:t>
            </a:r>
            <a:r>
              <a:rPr sz="1100" spc="4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3,50</a:t>
            </a:r>
            <a:r>
              <a:rPr sz="1100" spc="4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m</a:t>
            </a:r>
            <a:r>
              <a:rPr sz="1100" spc="4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si</a:t>
            </a:r>
            <a:r>
              <a:rPr sz="1100" spc="40" dirty="0">
                <a:latin typeface="NouvelR Book"/>
                <a:cs typeface="NouvelR Book"/>
              </a:rPr>
              <a:t> </a:t>
            </a:r>
            <a:r>
              <a:rPr sz="1100" spc="-10" dirty="0">
                <a:latin typeface="NouvelR Book"/>
                <a:cs typeface="NouvelR Book"/>
              </a:rPr>
              <a:t>possible</a:t>
            </a:r>
            <a:endParaRPr sz="1100">
              <a:latin typeface="NouvelR Book"/>
              <a:cs typeface="NouvelR Book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6045770" y="7841041"/>
            <a:ext cx="1506220" cy="40513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dirty="0">
                <a:latin typeface="NouvelR"/>
                <a:cs typeface="NouvelR"/>
              </a:rPr>
              <a:t>fresque</a:t>
            </a:r>
            <a:r>
              <a:rPr sz="1100" b="1" spc="75" dirty="0">
                <a:latin typeface="NouvelR"/>
                <a:cs typeface="NouvelR"/>
              </a:rPr>
              <a:t> </a:t>
            </a:r>
            <a:r>
              <a:rPr sz="1100" b="1" spc="-20" dirty="0">
                <a:latin typeface="NouvelR"/>
                <a:cs typeface="NouvelR"/>
              </a:rPr>
              <a:t>Dacia</a:t>
            </a:r>
            <a:endParaRPr sz="1100">
              <a:latin typeface="NouvelR"/>
              <a:cs typeface="NouvelR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100" dirty="0">
                <a:latin typeface="NouvelR Book"/>
                <a:cs typeface="NouvelR Book"/>
              </a:rPr>
              <a:t>2,5</a:t>
            </a:r>
            <a:r>
              <a:rPr sz="1100" spc="3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x</a:t>
            </a:r>
            <a:r>
              <a:rPr sz="1100" spc="4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3,50</a:t>
            </a:r>
            <a:r>
              <a:rPr sz="1100" spc="4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m</a:t>
            </a:r>
            <a:r>
              <a:rPr sz="1100" spc="4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si</a:t>
            </a:r>
            <a:r>
              <a:rPr sz="1100" spc="40" dirty="0">
                <a:latin typeface="NouvelR Book"/>
                <a:cs typeface="NouvelR Book"/>
              </a:rPr>
              <a:t> </a:t>
            </a:r>
            <a:r>
              <a:rPr sz="1100" spc="-10" dirty="0">
                <a:latin typeface="NouvelR Book"/>
                <a:cs typeface="NouvelR Book"/>
              </a:rPr>
              <a:t>possible</a:t>
            </a:r>
            <a:endParaRPr sz="1100">
              <a:latin typeface="NouvelR Book"/>
              <a:cs typeface="NouvelR Book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984151" y="9369719"/>
            <a:ext cx="1448435" cy="5949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3199"/>
              </a:lnSpc>
              <a:spcBef>
                <a:spcPts val="90"/>
              </a:spcBef>
            </a:pPr>
            <a:r>
              <a:rPr sz="1100" b="1" dirty="0">
                <a:latin typeface="NouvelR"/>
                <a:cs typeface="NouvelR"/>
              </a:rPr>
              <a:t>sol</a:t>
            </a:r>
            <a:r>
              <a:rPr sz="1100" b="1" spc="4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du</a:t>
            </a:r>
            <a:r>
              <a:rPr sz="1100" b="1" spc="50" dirty="0">
                <a:latin typeface="NouvelR"/>
                <a:cs typeface="NouvelR"/>
              </a:rPr>
              <a:t> </a:t>
            </a:r>
            <a:r>
              <a:rPr sz="1100" b="1" spc="-10" dirty="0">
                <a:latin typeface="NouvelR"/>
                <a:cs typeface="NouvelR"/>
              </a:rPr>
              <a:t>showroom</a:t>
            </a:r>
            <a:r>
              <a:rPr sz="1100" b="1" spc="500" dirty="0">
                <a:latin typeface="NouvelR"/>
                <a:cs typeface="NouvelR"/>
              </a:rPr>
              <a:t> </a:t>
            </a:r>
            <a:r>
              <a:rPr sz="1100" dirty="0">
                <a:latin typeface="NouvelR Book"/>
                <a:cs typeface="NouvelR Book"/>
              </a:rPr>
              <a:t>carrelage</a:t>
            </a:r>
            <a:r>
              <a:rPr sz="1100" spc="120" dirty="0">
                <a:latin typeface="NouvelR Book"/>
                <a:cs typeface="NouvelR Book"/>
              </a:rPr>
              <a:t> </a:t>
            </a:r>
            <a:r>
              <a:rPr sz="1100" spc="-10" dirty="0">
                <a:latin typeface="NouvelR Book"/>
                <a:cs typeface="NouvelR Book"/>
              </a:rPr>
              <a:t>«diamant»</a:t>
            </a:r>
            <a:r>
              <a:rPr sz="1100" spc="50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bla,c</a:t>
            </a:r>
            <a:r>
              <a:rPr sz="1100" spc="5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et</a:t>
            </a:r>
            <a:r>
              <a:rPr sz="1100" spc="5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gris</a:t>
            </a:r>
            <a:r>
              <a:rPr sz="1100" spc="55" dirty="0">
                <a:latin typeface="NouvelR Book"/>
                <a:cs typeface="NouvelR Book"/>
              </a:rPr>
              <a:t> </a:t>
            </a:r>
            <a:r>
              <a:rPr sz="1100" spc="-10" dirty="0">
                <a:latin typeface="NouvelR Book"/>
                <a:cs typeface="NouvelR Book"/>
              </a:rPr>
              <a:t>moyen</a:t>
            </a:r>
            <a:endParaRPr sz="1100">
              <a:latin typeface="NouvelR Book"/>
              <a:cs typeface="NouvelR Book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976217" y="4331297"/>
            <a:ext cx="2138680" cy="40513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dirty="0">
                <a:latin typeface="NouvelR"/>
                <a:cs typeface="NouvelR"/>
              </a:rPr>
              <a:t>sol</a:t>
            </a:r>
            <a:r>
              <a:rPr sz="1100" b="1" spc="70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des</a:t>
            </a:r>
            <a:r>
              <a:rPr sz="1100" b="1" spc="7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communs</a:t>
            </a:r>
            <a:r>
              <a:rPr sz="1100" b="1" spc="70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et</a:t>
            </a:r>
            <a:r>
              <a:rPr sz="1100" b="1" spc="75" dirty="0">
                <a:latin typeface="NouvelR"/>
                <a:cs typeface="NouvelR"/>
              </a:rPr>
              <a:t> </a:t>
            </a:r>
            <a:r>
              <a:rPr sz="1100" b="1" spc="-10" dirty="0">
                <a:latin typeface="NouvelR"/>
                <a:cs typeface="NouvelR"/>
              </a:rPr>
              <a:t>circulation</a:t>
            </a:r>
            <a:endParaRPr sz="1100">
              <a:latin typeface="NouvelR"/>
              <a:cs typeface="NouvelR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100" dirty="0">
                <a:latin typeface="NouvelR Book"/>
                <a:cs typeface="NouvelR Book"/>
              </a:rPr>
              <a:t>carrelage</a:t>
            </a:r>
            <a:r>
              <a:rPr sz="1100" spc="9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gris</a:t>
            </a:r>
            <a:r>
              <a:rPr sz="1100" spc="95" dirty="0">
                <a:latin typeface="NouvelR Book"/>
                <a:cs typeface="NouvelR Book"/>
              </a:rPr>
              <a:t> </a:t>
            </a:r>
            <a:r>
              <a:rPr sz="1100" spc="-20" dirty="0">
                <a:latin typeface="NouvelR Book"/>
                <a:cs typeface="NouvelR Book"/>
              </a:rPr>
              <a:t>moyen</a:t>
            </a:r>
            <a:endParaRPr sz="1100">
              <a:latin typeface="NouvelR Book"/>
              <a:cs typeface="NouvelR Book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16028892" y="4285425"/>
            <a:ext cx="1950085" cy="40513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dirty="0">
                <a:latin typeface="NouvelR"/>
                <a:cs typeface="NouvelR"/>
              </a:rPr>
              <a:t>mur</a:t>
            </a:r>
            <a:r>
              <a:rPr sz="1100" b="1" spc="5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des</a:t>
            </a:r>
            <a:r>
              <a:rPr sz="1100" b="1" spc="55" dirty="0">
                <a:latin typeface="NouvelR"/>
                <a:cs typeface="NouvelR"/>
              </a:rPr>
              <a:t> </a:t>
            </a:r>
            <a:r>
              <a:rPr sz="1100" b="1" spc="-10" dirty="0">
                <a:latin typeface="NouvelR"/>
                <a:cs typeface="NouvelR"/>
              </a:rPr>
              <a:t>bureaux</a:t>
            </a:r>
            <a:endParaRPr sz="1100">
              <a:latin typeface="NouvelR"/>
              <a:cs typeface="NouvelR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100" dirty="0">
                <a:latin typeface="NouvelR Book"/>
                <a:cs typeface="NouvelR Book"/>
              </a:rPr>
              <a:t>peinture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blanc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mat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RAL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spc="-20" dirty="0">
                <a:latin typeface="NouvelR Book"/>
                <a:cs typeface="NouvelR Book"/>
              </a:rPr>
              <a:t>9010</a:t>
            </a:r>
            <a:endParaRPr sz="1100">
              <a:latin typeface="NouvelR Book"/>
              <a:cs typeface="NouvelR Book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16028892" y="9258498"/>
            <a:ext cx="1881505" cy="59499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3199"/>
              </a:lnSpc>
              <a:spcBef>
                <a:spcPts val="90"/>
              </a:spcBef>
            </a:pPr>
            <a:r>
              <a:rPr sz="1100" b="1" dirty="0">
                <a:latin typeface="NouvelR"/>
                <a:cs typeface="NouvelR"/>
              </a:rPr>
              <a:t>whorkshop</a:t>
            </a:r>
            <a:r>
              <a:rPr sz="1100" b="1" spc="13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baseboard</a:t>
            </a:r>
            <a:r>
              <a:rPr sz="1100" b="1" spc="135" dirty="0">
                <a:latin typeface="NouvelR"/>
                <a:cs typeface="NouvelR"/>
              </a:rPr>
              <a:t> </a:t>
            </a:r>
            <a:r>
              <a:rPr sz="1100" b="1" spc="-20" dirty="0">
                <a:latin typeface="NouvelR"/>
                <a:cs typeface="NouvelR"/>
              </a:rPr>
              <a:t>wall</a:t>
            </a:r>
            <a:r>
              <a:rPr sz="1100" b="1" spc="500" dirty="0">
                <a:latin typeface="NouvelR"/>
                <a:cs typeface="NouvelR"/>
              </a:rPr>
              <a:t> </a:t>
            </a:r>
            <a:r>
              <a:rPr sz="1100" dirty="0">
                <a:latin typeface="NouvelR Book"/>
                <a:cs typeface="NouvelR Book"/>
              </a:rPr>
              <a:t>dark</a:t>
            </a:r>
            <a:r>
              <a:rPr sz="1100" spc="6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grey</a:t>
            </a:r>
            <a:r>
              <a:rPr sz="1100" spc="6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paint</a:t>
            </a:r>
            <a:r>
              <a:rPr sz="1100" spc="6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matt</a:t>
            </a:r>
            <a:r>
              <a:rPr sz="1100" spc="65" dirty="0">
                <a:latin typeface="NouvelR Book"/>
                <a:cs typeface="NouvelR Book"/>
              </a:rPr>
              <a:t> </a:t>
            </a:r>
            <a:r>
              <a:rPr sz="1100" spc="-10" dirty="0">
                <a:latin typeface="NouvelR Book"/>
                <a:cs typeface="NouvelR Book"/>
              </a:rPr>
              <a:t>finish</a:t>
            </a:r>
            <a:r>
              <a:rPr sz="1100" spc="50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RAL</a:t>
            </a:r>
            <a:r>
              <a:rPr sz="1100" spc="65" dirty="0">
                <a:latin typeface="NouvelR Book"/>
                <a:cs typeface="NouvelR Book"/>
              </a:rPr>
              <a:t> </a:t>
            </a:r>
            <a:r>
              <a:rPr sz="1100" spc="-20" dirty="0">
                <a:latin typeface="NouvelR Book"/>
                <a:cs typeface="NouvelR Book"/>
              </a:rPr>
              <a:t>7016</a:t>
            </a:r>
            <a:endParaRPr sz="1100">
              <a:latin typeface="NouvelR Book"/>
              <a:cs typeface="NouvelR Book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6037259" y="2720538"/>
            <a:ext cx="1849755" cy="59499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dirty="0">
                <a:latin typeface="NouvelR"/>
                <a:cs typeface="NouvelR"/>
              </a:rPr>
              <a:t>sol</a:t>
            </a:r>
            <a:r>
              <a:rPr sz="1100" b="1" spc="40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de</a:t>
            </a:r>
            <a:r>
              <a:rPr sz="1100" b="1" spc="40" dirty="0">
                <a:latin typeface="NouvelR"/>
                <a:cs typeface="NouvelR"/>
              </a:rPr>
              <a:t> </a:t>
            </a:r>
            <a:r>
              <a:rPr sz="1100" b="1" spc="-10" dirty="0">
                <a:latin typeface="NouvelR"/>
                <a:cs typeface="NouvelR"/>
              </a:rPr>
              <a:t>l’atelier</a:t>
            </a:r>
            <a:endParaRPr sz="1100">
              <a:latin typeface="NouvelR"/>
              <a:cs typeface="NouvelR"/>
            </a:endParaRPr>
          </a:p>
          <a:p>
            <a:pPr marL="12700" marR="5080">
              <a:lnSpc>
                <a:spcPct val="113199"/>
              </a:lnSpc>
            </a:pPr>
            <a:r>
              <a:rPr sz="1100" dirty="0">
                <a:latin typeface="NouvelR Book"/>
                <a:cs typeface="NouvelR Book"/>
              </a:rPr>
              <a:t>resine</a:t>
            </a:r>
            <a:r>
              <a:rPr sz="1100" spc="6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gris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moyen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RAL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spc="-20" dirty="0">
                <a:latin typeface="NouvelR Book"/>
                <a:cs typeface="NouvelR Book"/>
              </a:rPr>
              <a:t>7037</a:t>
            </a:r>
            <a:r>
              <a:rPr sz="1100" spc="50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ou</a:t>
            </a:r>
            <a:r>
              <a:rPr sz="1100" spc="40" dirty="0">
                <a:latin typeface="NouvelR Book"/>
                <a:cs typeface="NouvelR Book"/>
              </a:rPr>
              <a:t> </a:t>
            </a:r>
            <a:r>
              <a:rPr sz="1100" spc="-10" dirty="0">
                <a:latin typeface="NouvelR Book"/>
                <a:cs typeface="NouvelR Book"/>
              </a:rPr>
              <a:t>carrelage</a:t>
            </a:r>
            <a:endParaRPr sz="1100">
              <a:latin typeface="NouvelR Book"/>
              <a:cs typeface="NouvelR Book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32395" y="4719522"/>
            <a:ext cx="17938750" cy="5654675"/>
            <a:chOff x="1132395" y="4719522"/>
            <a:chExt cx="17938750" cy="56546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2395" y="4719522"/>
              <a:ext cx="17938702" cy="565454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722592" y="8325977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4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4822738" y="8319476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133921" y="8325977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5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234068" y="8319476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546896" y="6945734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7633480" y="6949705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58594" y="6945734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5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45179" y="6949705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4786410" y="697541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4867653" y="6979386"/>
            <a:ext cx="151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317648" y="6945734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5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398893" y="6949705"/>
            <a:ext cx="151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6300225" y="8370500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6385849" y="8374472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8105735" y="9114937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8191358" y="9118908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14603862" y="5921681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4689486" y="5925653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490112" y="5921681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6575736" y="5925653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24</a:t>
            </a:fld>
            <a:endParaRPr spc="-20" dirty="0"/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25" name="object 25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772985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04.2</a:t>
            </a:r>
            <a:r>
              <a:rPr sz="2950" b="1" spc="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 l’exposition</a:t>
            </a:r>
            <a:r>
              <a:rPr sz="2950" b="1" spc="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des véhicules</a:t>
            </a:r>
            <a:r>
              <a:rPr sz="2950" b="1" spc="3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- </a:t>
            </a:r>
            <a:r>
              <a:rPr sz="2950" spc="-10" dirty="0">
                <a:solidFill>
                  <a:srgbClr val="000000"/>
                </a:solidFill>
                <a:latin typeface="Renault Group"/>
                <a:cs typeface="Renault Group"/>
              </a:rPr>
              <a:t>généralité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9692" y="1458647"/>
            <a:ext cx="7143115" cy="201295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1650" spc="-30" dirty="0">
                <a:latin typeface="Renault Group Book"/>
                <a:cs typeface="Renault Group Book"/>
              </a:rPr>
              <a:t>L’agencement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intègre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zones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distinctes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dédiées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pour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10" dirty="0">
                <a:latin typeface="Renault Group Book"/>
                <a:cs typeface="Renault Group Book"/>
              </a:rPr>
              <a:t> marques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Dacia,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permettant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une</a:t>
            </a:r>
            <a:r>
              <a:rPr sz="1650" spc="-10" dirty="0">
                <a:latin typeface="Renault Group Book"/>
                <a:cs typeface="Renault Group Book"/>
              </a:rPr>
              <a:t> immersion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ciblée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dans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chaque</a:t>
            </a:r>
            <a:r>
              <a:rPr sz="1650" spc="-10" dirty="0">
                <a:latin typeface="Renault Group Book"/>
                <a:cs typeface="Renault Group Book"/>
              </a:rPr>
              <a:t> univers. </a:t>
            </a:r>
            <a:r>
              <a:rPr sz="1650" dirty="0">
                <a:latin typeface="Renault Group Book"/>
                <a:cs typeface="Renault Group Book"/>
              </a:rPr>
              <a:t>Bien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que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l’espace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soit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compact,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l’agencement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priorise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circulation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et </a:t>
            </a:r>
            <a:r>
              <a:rPr sz="1650" spc="-10" dirty="0">
                <a:latin typeface="Renault Group Book"/>
                <a:cs typeface="Renault Group Book"/>
              </a:rPr>
              <a:t>l’accès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aux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services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essentiels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(bureaux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conseillers,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espace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d’attente/ lounge),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créant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un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environnement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cohérent,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confortable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20" dirty="0">
                <a:latin typeface="Renault Group Book"/>
                <a:cs typeface="Renault Group Book"/>
              </a:rPr>
              <a:t> avec </a:t>
            </a:r>
            <a:r>
              <a:rPr sz="1650" spc="-10" dirty="0">
                <a:latin typeface="Renault Group Book"/>
                <a:cs typeface="Renault Group Book"/>
              </a:rPr>
              <a:t>expérience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plus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qualitative.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686540" y="1458647"/>
            <a:ext cx="3564890" cy="211709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Composantes</a:t>
            </a:r>
            <a:endParaRPr sz="1950">
              <a:latin typeface="Renault Group"/>
              <a:cs typeface="Renault Group"/>
            </a:endParaRPr>
          </a:p>
          <a:p>
            <a:pPr marL="19939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19939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véhicule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porte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prix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fresque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(2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x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2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-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2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x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3,2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-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2,50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x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4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m)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kakémono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spc="-20" dirty="0">
                <a:latin typeface="Renault Group Book"/>
                <a:cs typeface="Renault Group Book"/>
              </a:rPr>
              <a:t>l’éclairage</a:t>
            </a:r>
            <a:r>
              <a:rPr sz="1650" spc="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spécifique</a:t>
            </a:r>
            <a:r>
              <a:rPr sz="1650" spc="1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(optionnel)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45245" y="4506817"/>
            <a:ext cx="2355215" cy="2914015"/>
            <a:chOff x="6945245" y="4506817"/>
            <a:chExt cx="2355215" cy="29140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45245" y="4506817"/>
              <a:ext cx="2354823" cy="291384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249045" y="6015592"/>
              <a:ext cx="581660" cy="1132205"/>
            </a:xfrm>
            <a:custGeom>
              <a:avLst/>
              <a:gdLst/>
              <a:ahLst/>
              <a:cxnLst/>
              <a:rect l="l" t="t" r="r" b="b"/>
              <a:pathLst>
                <a:path w="581659" h="1132204">
                  <a:moveTo>
                    <a:pt x="269981" y="0"/>
                  </a:moveTo>
                  <a:lnTo>
                    <a:pt x="214367" y="4143"/>
                  </a:lnTo>
                  <a:lnTo>
                    <a:pt x="162869" y="13629"/>
                  </a:lnTo>
                  <a:lnTo>
                    <a:pt x="119668" y="29311"/>
                  </a:lnTo>
                  <a:lnTo>
                    <a:pt x="88944" y="52042"/>
                  </a:lnTo>
                  <a:lnTo>
                    <a:pt x="74877" y="82676"/>
                  </a:lnTo>
                  <a:lnTo>
                    <a:pt x="65018" y="91734"/>
                  </a:lnTo>
                  <a:lnTo>
                    <a:pt x="52531" y="130341"/>
                  </a:lnTo>
                  <a:lnTo>
                    <a:pt x="48698" y="184788"/>
                  </a:lnTo>
                  <a:lnTo>
                    <a:pt x="48365" y="240410"/>
                  </a:lnTo>
                  <a:lnTo>
                    <a:pt x="49597" y="296148"/>
                  </a:lnTo>
                  <a:lnTo>
                    <a:pt x="50458" y="350942"/>
                  </a:lnTo>
                  <a:lnTo>
                    <a:pt x="50729" y="404182"/>
                  </a:lnTo>
                  <a:lnTo>
                    <a:pt x="52777" y="564572"/>
                  </a:lnTo>
                  <a:lnTo>
                    <a:pt x="53211" y="618082"/>
                  </a:lnTo>
                  <a:lnTo>
                    <a:pt x="53188" y="671526"/>
                  </a:lnTo>
                  <a:lnTo>
                    <a:pt x="52511" y="724852"/>
                  </a:lnTo>
                  <a:lnTo>
                    <a:pt x="50982" y="778006"/>
                  </a:lnTo>
                  <a:lnTo>
                    <a:pt x="41544" y="773344"/>
                  </a:lnTo>
                  <a:lnTo>
                    <a:pt x="31394" y="768921"/>
                  </a:lnTo>
                  <a:lnTo>
                    <a:pt x="20887" y="765509"/>
                  </a:lnTo>
                  <a:lnTo>
                    <a:pt x="10384" y="763880"/>
                  </a:lnTo>
                  <a:lnTo>
                    <a:pt x="0" y="769524"/>
                  </a:lnTo>
                  <a:lnTo>
                    <a:pt x="11694" y="783890"/>
                  </a:lnTo>
                  <a:lnTo>
                    <a:pt x="32697" y="799550"/>
                  </a:lnTo>
                  <a:lnTo>
                    <a:pt x="50238" y="809075"/>
                  </a:lnTo>
                  <a:lnTo>
                    <a:pt x="50761" y="852408"/>
                  </a:lnTo>
                  <a:lnTo>
                    <a:pt x="51888" y="904712"/>
                  </a:lnTo>
                  <a:lnTo>
                    <a:pt x="55641" y="960621"/>
                  </a:lnTo>
                  <a:lnTo>
                    <a:pt x="64044" y="1014765"/>
                  </a:lnTo>
                  <a:lnTo>
                    <a:pt x="79119" y="1061779"/>
                  </a:lnTo>
                  <a:lnTo>
                    <a:pt x="102888" y="1096294"/>
                  </a:lnTo>
                  <a:lnTo>
                    <a:pt x="141840" y="1117264"/>
                  </a:lnTo>
                  <a:lnTo>
                    <a:pt x="192717" y="1127745"/>
                  </a:lnTo>
                  <a:lnTo>
                    <a:pt x="245871" y="1131370"/>
                  </a:lnTo>
                  <a:lnTo>
                    <a:pt x="291656" y="1131771"/>
                  </a:lnTo>
                  <a:lnTo>
                    <a:pt x="337440" y="1131372"/>
                  </a:lnTo>
                  <a:lnTo>
                    <a:pt x="390602" y="1127749"/>
                  </a:lnTo>
                  <a:lnTo>
                    <a:pt x="441483" y="1117268"/>
                  </a:lnTo>
                  <a:lnTo>
                    <a:pt x="480423" y="1096294"/>
                  </a:lnTo>
                  <a:lnTo>
                    <a:pt x="503753" y="1061988"/>
                  </a:lnTo>
                  <a:lnTo>
                    <a:pt x="518951" y="1014455"/>
                  </a:lnTo>
                  <a:lnTo>
                    <a:pt x="527749" y="959432"/>
                  </a:lnTo>
                  <a:lnTo>
                    <a:pt x="531879" y="902656"/>
                  </a:lnTo>
                  <a:lnTo>
                    <a:pt x="533077" y="849864"/>
                  </a:lnTo>
                  <a:lnTo>
                    <a:pt x="533073" y="806792"/>
                  </a:lnTo>
                  <a:lnTo>
                    <a:pt x="565036" y="791638"/>
                  </a:lnTo>
                  <a:lnTo>
                    <a:pt x="581603" y="773440"/>
                  </a:lnTo>
                  <a:lnTo>
                    <a:pt x="573768" y="764585"/>
                  </a:lnTo>
                  <a:lnTo>
                    <a:pt x="532529" y="777462"/>
                  </a:lnTo>
                  <a:lnTo>
                    <a:pt x="531231" y="727294"/>
                  </a:lnTo>
                  <a:lnTo>
                    <a:pt x="530573" y="677081"/>
                  </a:lnTo>
                  <a:lnTo>
                    <a:pt x="530431" y="626829"/>
                  </a:lnTo>
                  <a:lnTo>
                    <a:pt x="530686" y="576545"/>
                  </a:lnTo>
                  <a:lnTo>
                    <a:pt x="531215" y="526237"/>
                  </a:lnTo>
                  <a:lnTo>
                    <a:pt x="533237" y="375242"/>
                  </a:lnTo>
                  <a:lnTo>
                    <a:pt x="533651" y="324910"/>
                  </a:lnTo>
                  <a:lnTo>
                    <a:pt x="533732" y="274591"/>
                  </a:lnTo>
                  <a:lnTo>
                    <a:pt x="533360" y="224291"/>
                  </a:lnTo>
                  <a:lnTo>
                    <a:pt x="532069" y="152164"/>
                  </a:lnTo>
                  <a:lnTo>
                    <a:pt x="524449" y="102285"/>
                  </a:lnTo>
                  <a:lnTo>
                    <a:pt x="507890" y="79733"/>
                  </a:lnTo>
                  <a:lnTo>
                    <a:pt x="499779" y="59852"/>
                  </a:lnTo>
                  <a:lnTo>
                    <a:pt x="469028" y="29648"/>
                  </a:lnTo>
                  <a:lnTo>
                    <a:pt x="419730" y="11085"/>
                  </a:lnTo>
                  <a:lnTo>
                    <a:pt x="376843" y="4324"/>
                  </a:lnTo>
                  <a:lnTo>
                    <a:pt x="325533" y="344"/>
                  </a:lnTo>
                  <a:lnTo>
                    <a:pt x="269981" y="0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49045" y="6015592"/>
              <a:ext cx="581660" cy="1132205"/>
            </a:xfrm>
            <a:custGeom>
              <a:avLst/>
              <a:gdLst/>
              <a:ahLst/>
              <a:cxnLst/>
              <a:rect l="l" t="t" r="r" b="b"/>
              <a:pathLst>
                <a:path w="581659" h="1132204">
                  <a:moveTo>
                    <a:pt x="532529" y="777462"/>
                  </a:moveTo>
                  <a:lnTo>
                    <a:pt x="573768" y="764585"/>
                  </a:lnTo>
                  <a:lnTo>
                    <a:pt x="581603" y="773440"/>
                  </a:lnTo>
                  <a:lnTo>
                    <a:pt x="565036" y="791638"/>
                  </a:lnTo>
                  <a:lnTo>
                    <a:pt x="533073" y="806792"/>
                  </a:lnTo>
                  <a:lnTo>
                    <a:pt x="533077" y="849864"/>
                  </a:lnTo>
                  <a:lnTo>
                    <a:pt x="531879" y="902656"/>
                  </a:lnTo>
                  <a:lnTo>
                    <a:pt x="527749" y="959432"/>
                  </a:lnTo>
                  <a:lnTo>
                    <a:pt x="518951" y="1014455"/>
                  </a:lnTo>
                  <a:lnTo>
                    <a:pt x="503753" y="1061988"/>
                  </a:lnTo>
                  <a:lnTo>
                    <a:pt x="480423" y="1096294"/>
                  </a:lnTo>
                  <a:lnTo>
                    <a:pt x="441483" y="1117268"/>
                  </a:lnTo>
                  <a:lnTo>
                    <a:pt x="390602" y="1127749"/>
                  </a:lnTo>
                  <a:lnTo>
                    <a:pt x="337440" y="1131372"/>
                  </a:lnTo>
                  <a:lnTo>
                    <a:pt x="291656" y="1131771"/>
                  </a:lnTo>
                  <a:lnTo>
                    <a:pt x="245871" y="1131370"/>
                  </a:lnTo>
                  <a:lnTo>
                    <a:pt x="192717" y="1127745"/>
                  </a:lnTo>
                  <a:lnTo>
                    <a:pt x="141840" y="1117264"/>
                  </a:lnTo>
                  <a:lnTo>
                    <a:pt x="102888" y="1096294"/>
                  </a:lnTo>
                  <a:lnTo>
                    <a:pt x="79119" y="1061779"/>
                  </a:lnTo>
                  <a:lnTo>
                    <a:pt x="64044" y="1014765"/>
                  </a:lnTo>
                  <a:lnTo>
                    <a:pt x="55641" y="960621"/>
                  </a:lnTo>
                  <a:lnTo>
                    <a:pt x="51888" y="904712"/>
                  </a:lnTo>
                  <a:lnTo>
                    <a:pt x="50761" y="852408"/>
                  </a:lnTo>
                  <a:lnTo>
                    <a:pt x="50238" y="809075"/>
                  </a:lnTo>
                  <a:lnTo>
                    <a:pt x="32697" y="799550"/>
                  </a:lnTo>
                  <a:lnTo>
                    <a:pt x="11694" y="783890"/>
                  </a:lnTo>
                  <a:lnTo>
                    <a:pt x="0" y="769524"/>
                  </a:lnTo>
                  <a:lnTo>
                    <a:pt x="10384" y="763880"/>
                  </a:lnTo>
                  <a:lnTo>
                    <a:pt x="20887" y="765509"/>
                  </a:lnTo>
                  <a:lnTo>
                    <a:pt x="31394" y="768921"/>
                  </a:lnTo>
                  <a:lnTo>
                    <a:pt x="41544" y="773344"/>
                  </a:lnTo>
                  <a:lnTo>
                    <a:pt x="50982" y="778006"/>
                  </a:lnTo>
                  <a:lnTo>
                    <a:pt x="52511" y="724852"/>
                  </a:lnTo>
                  <a:lnTo>
                    <a:pt x="53188" y="671526"/>
                  </a:lnTo>
                  <a:lnTo>
                    <a:pt x="53211" y="618082"/>
                  </a:lnTo>
                  <a:lnTo>
                    <a:pt x="52777" y="564572"/>
                  </a:lnTo>
                  <a:lnTo>
                    <a:pt x="52087" y="511050"/>
                  </a:lnTo>
                  <a:lnTo>
                    <a:pt x="51338" y="457569"/>
                  </a:lnTo>
                  <a:lnTo>
                    <a:pt x="50729" y="404182"/>
                  </a:lnTo>
                  <a:lnTo>
                    <a:pt x="50458" y="350942"/>
                  </a:lnTo>
                  <a:lnTo>
                    <a:pt x="49597" y="296148"/>
                  </a:lnTo>
                  <a:lnTo>
                    <a:pt x="48365" y="240410"/>
                  </a:lnTo>
                  <a:lnTo>
                    <a:pt x="48698" y="184788"/>
                  </a:lnTo>
                  <a:lnTo>
                    <a:pt x="52531" y="130341"/>
                  </a:lnTo>
                  <a:lnTo>
                    <a:pt x="65018" y="91734"/>
                  </a:lnTo>
                  <a:lnTo>
                    <a:pt x="74877" y="82676"/>
                  </a:lnTo>
                  <a:lnTo>
                    <a:pt x="88944" y="52042"/>
                  </a:lnTo>
                  <a:lnTo>
                    <a:pt x="119668" y="29311"/>
                  </a:lnTo>
                  <a:lnTo>
                    <a:pt x="162869" y="13629"/>
                  </a:lnTo>
                  <a:lnTo>
                    <a:pt x="214367" y="4143"/>
                  </a:lnTo>
                  <a:lnTo>
                    <a:pt x="269981" y="0"/>
                  </a:lnTo>
                  <a:lnTo>
                    <a:pt x="325533" y="344"/>
                  </a:lnTo>
                  <a:lnTo>
                    <a:pt x="376843" y="4324"/>
                  </a:lnTo>
                  <a:lnTo>
                    <a:pt x="419730" y="11085"/>
                  </a:lnTo>
                  <a:lnTo>
                    <a:pt x="469028" y="29648"/>
                  </a:lnTo>
                  <a:lnTo>
                    <a:pt x="499779" y="59852"/>
                  </a:lnTo>
                  <a:lnTo>
                    <a:pt x="507890" y="79733"/>
                  </a:lnTo>
                  <a:lnTo>
                    <a:pt x="517715" y="89203"/>
                  </a:lnTo>
                  <a:lnTo>
                    <a:pt x="530822" y="130341"/>
                  </a:lnTo>
                  <a:lnTo>
                    <a:pt x="532231" y="163096"/>
                  </a:lnTo>
                  <a:lnTo>
                    <a:pt x="532413" y="174017"/>
                  </a:lnTo>
                  <a:lnTo>
                    <a:pt x="533360" y="224291"/>
                  </a:lnTo>
                  <a:lnTo>
                    <a:pt x="533732" y="274591"/>
                  </a:lnTo>
                  <a:lnTo>
                    <a:pt x="533651" y="324910"/>
                  </a:lnTo>
                  <a:lnTo>
                    <a:pt x="533237" y="375242"/>
                  </a:lnTo>
                  <a:lnTo>
                    <a:pt x="532612" y="425578"/>
                  </a:lnTo>
                  <a:lnTo>
                    <a:pt x="531898" y="475912"/>
                  </a:lnTo>
                  <a:lnTo>
                    <a:pt x="531215" y="526237"/>
                  </a:lnTo>
                  <a:lnTo>
                    <a:pt x="530686" y="576545"/>
                  </a:lnTo>
                  <a:lnTo>
                    <a:pt x="530431" y="626829"/>
                  </a:lnTo>
                  <a:lnTo>
                    <a:pt x="530573" y="677081"/>
                  </a:lnTo>
                  <a:lnTo>
                    <a:pt x="531231" y="727294"/>
                  </a:lnTo>
                  <a:lnTo>
                    <a:pt x="532529" y="777462"/>
                  </a:lnTo>
                  <a:close/>
                </a:path>
              </a:pathLst>
            </a:custGeom>
            <a:ln w="3175">
              <a:solidFill>
                <a:srgbClr val="0202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33474" y="6679251"/>
              <a:ext cx="413384" cy="297180"/>
            </a:xfrm>
            <a:custGeom>
              <a:avLst/>
              <a:gdLst/>
              <a:ahLst/>
              <a:cxnLst/>
              <a:rect l="l" t="t" r="r" b="b"/>
              <a:pathLst>
                <a:path w="413384" h="297179">
                  <a:moveTo>
                    <a:pt x="238044" y="0"/>
                  </a:moveTo>
                  <a:lnTo>
                    <a:pt x="178133" y="5"/>
                  </a:lnTo>
                  <a:lnTo>
                    <a:pt x="133525" y="278"/>
                  </a:lnTo>
                  <a:lnTo>
                    <a:pt x="90795" y="1358"/>
                  </a:lnTo>
                  <a:lnTo>
                    <a:pt x="48632" y="33300"/>
                  </a:lnTo>
                  <a:lnTo>
                    <a:pt x="25411" y="91549"/>
                  </a:lnTo>
                  <a:lnTo>
                    <a:pt x="6435" y="152298"/>
                  </a:lnTo>
                  <a:lnTo>
                    <a:pt x="0" y="189340"/>
                  </a:lnTo>
                  <a:lnTo>
                    <a:pt x="15089" y="226460"/>
                  </a:lnTo>
                  <a:lnTo>
                    <a:pt x="44068" y="254542"/>
                  </a:lnTo>
                  <a:lnTo>
                    <a:pt x="82324" y="274606"/>
                  </a:lnTo>
                  <a:lnTo>
                    <a:pt x="125246" y="287673"/>
                  </a:lnTo>
                  <a:lnTo>
                    <a:pt x="168223" y="294765"/>
                  </a:lnTo>
                  <a:lnTo>
                    <a:pt x="206642" y="296902"/>
                  </a:lnTo>
                  <a:lnTo>
                    <a:pt x="245116" y="294772"/>
                  </a:lnTo>
                  <a:lnTo>
                    <a:pt x="288080" y="287694"/>
                  </a:lnTo>
                  <a:lnTo>
                    <a:pt x="330956" y="274641"/>
                  </a:lnTo>
                  <a:lnTo>
                    <a:pt x="369165" y="254584"/>
                  </a:lnTo>
                  <a:lnTo>
                    <a:pt x="398127" y="226493"/>
                  </a:lnTo>
                  <a:lnTo>
                    <a:pt x="413263" y="189340"/>
                  </a:lnTo>
                  <a:lnTo>
                    <a:pt x="409941" y="155708"/>
                  </a:lnTo>
                  <a:lnTo>
                    <a:pt x="398107" y="102493"/>
                  </a:lnTo>
                  <a:lnTo>
                    <a:pt x="383275" y="49337"/>
                  </a:lnTo>
                  <a:lnTo>
                    <a:pt x="367943" y="10353"/>
                  </a:lnTo>
                  <a:lnTo>
                    <a:pt x="287140" y="262"/>
                  </a:lnTo>
                  <a:lnTo>
                    <a:pt x="238044" y="0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649678" y="7003859"/>
              <a:ext cx="107807" cy="11678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24031" y="7003863"/>
              <a:ext cx="107262" cy="116556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332866" y="6050155"/>
              <a:ext cx="414655" cy="94615"/>
            </a:xfrm>
            <a:custGeom>
              <a:avLst/>
              <a:gdLst/>
              <a:ahLst/>
              <a:cxnLst/>
              <a:rect l="l" t="t" r="r" b="b"/>
              <a:pathLst>
                <a:path w="414654" h="94614">
                  <a:moveTo>
                    <a:pt x="51574" y="0"/>
                  </a:moveTo>
                  <a:lnTo>
                    <a:pt x="25082" y="17919"/>
                  </a:lnTo>
                  <a:lnTo>
                    <a:pt x="4292" y="46609"/>
                  </a:lnTo>
                  <a:lnTo>
                    <a:pt x="0" y="75539"/>
                  </a:lnTo>
                  <a:lnTo>
                    <a:pt x="22999" y="94195"/>
                  </a:lnTo>
                  <a:lnTo>
                    <a:pt x="27114" y="79794"/>
                  </a:lnTo>
                  <a:lnTo>
                    <a:pt x="32727" y="66840"/>
                  </a:lnTo>
                  <a:lnTo>
                    <a:pt x="40614" y="55232"/>
                  </a:lnTo>
                  <a:lnTo>
                    <a:pt x="51574" y="44869"/>
                  </a:lnTo>
                  <a:lnTo>
                    <a:pt x="51574" y="0"/>
                  </a:lnTo>
                  <a:close/>
                </a:path>
                <a:path w="414654" h="94614">
                  <a:moveTo>
                    <a:pt x="414528" y="75539"/>
                  </a:moveTo>
                  <a:lnTo>
                    <a:pt x="410248" y="46609"/>
                  </a:lnTo>
                  <a:lnTo>
                    <a:pt x="389458" y="17919"/>
                  </a:lnTo>
                  <a:lnTo>
                    <a:pt x="362953" y="0"/>
                  </a:lnTo>
                  <a:lnTo>
                    <a:pt x="367982" y="48044"/>
                  </a:lnTo>
                  <a:lnTo>
                    <a:pt x="377075" y="57721"/>
                  </a:lnTo>
                  <a:lnTo>
                    <a:pt x="383540" y="69024"/>
                  </a:lnTo>
                  <a:lnTo>
                    <a:pt x="388112" y="81381"/>
                  </a:lnTo>
                  <a:lnTo>
                    <a:pt x="391528" y="94195"/>
                  </a:lnTo>
                  <a:lnTo>
                    <a:pt x="414528" y="75539"/>
                  </a:lnTo>
                  <a:close/>
                </a:path>
              </a:pathLst>
            </a:custGeom>
            <a:solidFill>
              <a:srgbClr val="CD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20420" y="6082286"/>
              <a:ext cx="439420" cy="699135"/>
            </a:xfrm>
            <a:custGeom>
              <a:avLst/>
              <a:gdLst/>
              <a:ahLst/>
              <a:cxnLst/>
              <a:rect l="l" t="t" r="r" b="b"/>
              <a:pathLst>
                <a:path w="439420" h="699134">
                  <a:moveTo>
                    <a:pt x="56502" y="357898"/>
                  </a:moveTo>
                  <a:lnTo>
                    <a:pt x="56311" y="307581"/>
                  </a:lnTo>
                  <a:lnTo>
                    <a:pt x="55740" y="259473"/>
                  </a:lnTo>
                  <a:lnTo>
                    <a:pt x="54914" y="159613"/>
                  </a:lnTo>
                  <a:lnTo>
                    <a:pt x="53911" y="127368"/>
                  </a:lnTo>
                  <a:lnTo>
                    <a:pt x="51930" y="110985"/>
                  </a:lnTo>
                  <a:lnTo>
                    <a:pt x="41592" y="101561"/>
                  </a:lnTo>
                  <a:lnTo>
                    <a:pt x="31813" y="101206"/>
                  </a:lnTo>
                  <a:lnTo>
                    <a:pt x="22542" y="107175"/>
                  </a:lnTo>
                  <a:lnTo>
                    <a:pt x="5600" y="163410"/>
                  </a:lnTo>
                  <a:lnTo>
                    <a:pt x="3098" y="207746"/>
                  </a:lnTo>
                  <a:lnTo>
                    <a:pt x="1422" y="262089"/>
                  </a:lnTo>
                  <a:lnTo>
                    <a:pt x="457" y="323443"/>
                  </a:lnTo>
                  <a:lnTo>
                    <a:pt x="25" y="388835"/>
                  </a:lnTo>
                  <a:lnTo>
                    <a:pt x="0" y="455269"/>
                  </a:lnTo>
                  <a:lnTo>
                    <a:pt x="914" y="671779"/>
                  </a:lnTo>
                  <a:lnTo>
                    <a:pt x="660" y="698665"/>
                  </a:lnTo>
                  <a:lnTo>
                    <a:pt x="18630" y="657301"/>
                  </a:lnTo>
                  <a:lnTo>
                    <a:pt x="32346" y="612051"/>
                  </a:lnTo>
                  <a:lnTo>
                    <a:pt x="42367" y="563778"/>
                  </a:lnTo>
                  <a:lnTo>
                    <a:pt x="49237" y="513359"/>
                  </a:lnTo>
                  <a:lnTo>
                    <a:pt x="53517" y="461657"/>
                  </a:lnTo>
                  <a:lnTo>
                    <a:pt x="55753" y="409549"/>
                  </a:lnTo>
                  <a:lnTo>
                    <a:pt x="56502" y="357898"/>
                  </a:lnTo>
                  <a:close/>
                </a:path>
                <a:path w="439420" h="699134">
                  <a:moveTo>
                    <a:pt x="390931" y="66649"/>
                  </a:moveTo>
                  <a:lnTo>
                    <a:pt x="372198" y="40055"/>
                  </a:lnTo>
                  <a:lnTo>
                    <a:pt x="338924" y="20053"/>
                  </a:lnTo>
                  <a:lnTo>
                    <a:pt x="295275" y="6680"/>
                  </a:lnTo>
                  <a:lnTo>
                    <a:pt x="245389" y="0"/>
                  </a:lnTo>
                  <a:lnTo>
                    <a:pt x="193459" y="63"/>
                  </a:lnTo>
                  <a:lnTo>
                    <a:pt x="143637" y="6908"/>
                  </a:lnTo>
                  <a:lnTo>
                    <a:pt x="100088" y="20599"/>
                  </a:lnTo>
                  <a:lnTo>
                    <a:pt x="66992" y="41186"/>
                  </a:lnTo>
                  <a:lnTo>
                    <a:pt x="48488" y="68719"/>
                  </a:lnTo>
                  <a:lnTo>
                    <a:pt x="90411" y="83667"/>
                  </a:lnTo>
                  <a:lnTo>
                    <a:pt x="121793" y="61925"/>
                  </a:lnTo>
                  <a:lnTo>
                    <a:pt x="166560" y="48971"/>
                  </a:lnTo>
                  <a:lnTo>
                    <a:pt x="218071" y="44653"/>
                  </a:lnTo>
                  <a:lnTo>
                    <a:pt x="269722" y="48818"/>
                  </a:lnTo>
                  <a:lnTo>
                    <a:pt x="314871" y="61328"/>
                  </a:lnTo>
                  <a:lnTo>
                    <a:pt x="346913" y="82029"/>
                  </a:lnTo>
                  <a:lnTo>
                    <a:pt x="390931" y="66649"/>
                  </a:lnTo>
                  <a:close/>
                </a:path>
                <a:path w="439420" h="699134">
                  <a:moveTo>
                    <a:pt x="439039" y="363004"/>
                  </a:moveTo>
                  <a:lnTo>
                    <a:pt x="438683" y="296887"/>
                  </a:lnTo>
                  <a:lnTo>
                    <a:pt x="437730" y="236778"/>
                  </a:lnTo>
                  <a:lnTo>
                    <a:pt x="436003" y="186042"/>
                  </a:lnTo>
                  <a:lnTo>
                    <a:pt x="433336" y="148018"/>
                  </a:lnTo>
                  <a:lnTo>
                    <a:pt x="419087" y="109207"/>
                  </a:lnTo>
                  <a:lnTo>
                    <a:pt x="398386" y="100317"/>
                  </a:lnTo>
                  <a:lnTo>
                    <a:pt x="392785" y="103505"/>
                  </a:lnTo>
                  <a:lnTo>
                    <a:pt x="383019" y="179705"/>
                  </a:lnTo>
                  <a:lnTo>
                    <a:pt x="382295" y="243370"/>
                  </a:lnTo>
                  <a:lnTo>
                    <a:pt x="382270" y="313499"/>
                  </a:lnTo>
                  <a:lnTo>
                    <a:pt x="382790" y="380301"/>
                  </a:lnTo>
                  <a:lnTo>
                    <a:pt x="383717" y="433984"/>
                  </a:lnTo>
                  <a:lnTo>
                    <a:pt x="389699" y="507123"/>
                  </a:lnTo>
                  <a:lnTo>
                    <a:pt x="398056" y="557911"/>
                  </a:lnTo>
                  <a:lnTo>
                    <a:pt x="409346" y="610908"/>
                  </a:lnTo>
                  <a:lnTo>
                    <a:pt x="422948" y="659892"/>
                  </a:lnTo>
                  <a:lnTo>
                    <a:pt x="438213" y="698627"/>
                  </a:lnTo>
                  <a:lnTo>
                    <a:pt x="437832" y="666699"/>
                  </a:lnTo>
                  <a:lnTo>
                    <a:pt x="437896" y="620699"/>
                  </a:lnTo>
                  <a:lnTo>
                    <a:pt x="438962" y="431787"/>
                  </a:lnTo>
                  <a:lnTo>
                    <a:pt x="439039" y="363004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21914" y="5992500"/>
              <a:ext cx="581660" cy="1132205"/>
            </a:xfrm>
            <a:custGeom>
              <a:avLst/>
              <a:gdLst/>
              <a:ahLst/>
              <a:cxnLst/>
              <a:rect l="l" t="t" r="r" b="b"/>
              <a:pathLst>
                <a:path w="581659" h="1132204">
                  <a:moveTo>
                    <a:pt x="269981" y="0"/>
                  </a:moveTo>
                  <a:lnTo>
                    <a:pt x="214367" y="4143"/>
                  </a:lnTo>
                  <a:lnTo>
                    <a:pt x="162869" y="13629"/>
                  </a:lnTo>
                  <a:lnTo>
                    <a:pt x="119668" y="29311"/>
                  </a:lnTo>
                  <a:lnTo>
                    <a:pt x="88944" y="52042"/>
                  </a:lnTo>
                  <a:lnTo>
                    <a:pt x="74877" y="82676"/>
                  </a:lnTo>
                  <a:lnTo>
                    <a:pt x="65018" y="91734"/>
                  </a:lnTo>
                  <a:lnTo>
                    <a:pt x="52531" y="130341"/>
                  </a:lnTo>
                  <a:lnTo>
                    <a:pt x="48698" y="184788"/>
                  </a:lnTo>
                  <a:lnTo>
                    <a:pt x="48365" y="240410"/>
                  </a:lnTo>
                  <a:lnTo>
                    <a:pt x="49597" y="296148"/>
                  </a:lnTo>
                  <a:lnTo>
                    <a:pt x="50458" y="350942"/>
                  </a:lnTo>
                  <a:lnTo>
                    <a:pt x="50729" y="404182"/>
                  </a:lnTo>
                  <a:lnTo>
                    <a:pt x="52777" y="564572"/>
                  </a:lnTo>
                  <a:lnTo>
                    <a:pt x="53211" y="618082"/>
                  </a:lnTo>
                  <a:lnTo>
                    <a:pt x="53188" y="671526"/>
                  </a:lnTo>
                  <a:lnTo>
                    <a:pt x="52511" y="724852"/>
                  </a:lnTo>
                  <a:lnTo>
                    <a:pt x="50982" y="778006"/>
                  </a:lnTo>
                  <a:lnTo>
                    <a:pt x="41544" y="773344"/>
                  </a:lnTo>
                  <a:lnTo>
                    <a:pt x="31394" y="768921"/>
                  </a:lnTo>
                  <a:lnTo>
                    <a:pt x="20887" y="765509"/>
                  </a:lnTo>
                  <a:lnTo>
                    <a:pt x="10384" y="763880"/>
                  </a:lnTo>
                  <a:lnTo>
                    <a:pt x="0" y="769524"/>
                  </a:lnTo>
                  <a:lnTo>
                    <a:pt x="11694" y="783890"/>
                  </a:lnTo>
                  <a:lnTo>
                    <a:pt x="32697" y="799550"/>
                  </a:lnTo>
                  <a:lnTo>
                    <a:pt x="50238" y="809075"/>
                  </a:lnTo>
                  <a:lnTo>
                    <a:pt x="50761" y="852408"/>
                  </a:lnTo>
                  <a:lnTo>
                    <a:pt x="51888" y="904712"/>
                  </a:lnTo>
                  <a:lnTo>
                    <a:pt x="55641" y="960621"/>
                  </a:lnTo>
                  <a:lnTo>
                    <a:pt x="64044" y="1014765"/>
                  </a:lnTo>
                  <a:lnTo>
                    <a:pt x="79119" y="1061779"/>
                  </a:lnTo>
                  <a:lnTo>
                    <a:pt x="102888" y="1096294"/>
                  </a:lnTo>
                  <a:lnTo>
                    <a:pt x="141840" y="1117264"/>
                  </a:lnTo>
                  <a:lnTo>
                    <a:pt x="192717" y="1127745"/>
                  </a:lnTo>
                  <a:lnTo>
                    <a:pt x="245871" y="1131370"/>
                  </a:lnTo>
                  <a:lnTo>
                    <a:pt x="291656" y="1131771"/>
                  </a:lnTo>
                  <a:lnTo>
                    <a:pt x="337440" y="1131372"/>
                  </a:lnTo>
                  <a:lnTo>
                    <a:pt x="390602" y="1127749"/>
                  </a:lnTo>
                  <a:lnTo>
                    <a:pt x="441483" y="1117268"/>
                  </a:lnTo>
                  <a:lnTo>
                    <a:pt x="480423" y="1096294"/>
                  </a:lnTo>
                  <a:lnTo>
                    <a:pt x="503753" y="1061988"/>
                  </a:lnTo>
                  <a:lnTo>
                    <a:pt x="518951" y="1014455"/>
                  </a:lnTo>
                  <a:lnTo>
                    <a:pt x="527749" y="959432"/>
                  </a:lnTo>
                  <a:lnTo>
                    <a:pt x="531879" y="902656"/>
                  </a:lnTo>
                  <a:lnTo>
                    <a:pt x="533077" y="849864"/>
                  </a:lnTo>
                  <a:lnTo>
                    <a:pt x="533073" y="806792"/>
                  </a:lnTo>
                  <a:lnTo>
                    <a:pt x="565036" y="791638"/>
                  </a:lnTo>
                  <a:lnTo>
                    <a:pt x="581603" y="773440"/>
                  </a:lnTo>
                  <a:lnTo>
                    <a:pt x="573768" y="764585"/>
                  </a:lnTo>
                  <a:lnTo>
                    <a:pt x="532529" y="777462"/>
                  </a:lnTo>
                  <a:lnTo>
                    <a:pt x="531231" y="727294"/>
                  </a:lnTo>
                  <a:lnTo>
                    <a:pt x="530573" y="677081"/>
                  </a:lnTo>
                  <a:lnTo>
                    <a:pt x="530431" y="626829"/>
                  </a:lnTo>
                  <a:lnTo>
                    <a:pt x="530686" y="576545"/>
                  </a:lnTo>
                  <a:lnTo>
                    <a:pt x="531215" y="526237"/>
                  </a:lnTo>
                  <a:lnTo>
                    <a:pt x="533237" y="375242"/>
                  </a:lnTo>
                  <a:lnTo>
                    <a:pt x="533651" y="324910"/>
                  </a:lnTo>
                  <a:lnTo>
                    <a:pt x="533732" y="274591"/>
                  </a:lnTo>
                  <a:lnTo>
                    <a:pt x="533360" y="224291"/>
                  </a:lnTo>
                  <a:lnTo>
                    <a:pt x="532069" y="152164"/>
                  </a:lnTo>
                  <a:lnTo>
                    <a:pt x="524449" y="102285"/>
                  </a:lnTo>
                  <a:lnTo>
                    <a:pt x="507890" y="79733"/>
                  </a:lnTo>
                  <a:lnTo>
                    <a:pt x="499779" y="59852"/>
                  </a:lnTo>
                  <a:lnTo>
                    <a:pt x="469028" y="29648"/>
                  </a:lnTo>
                  <a:lnTo>
                    <a:pt x="419730" y="11085"/>
                  </a:lnTo>
                  <a:lnTo>
                    <a:pt x="376843" y="4324"/>
                  </a:lnTo>
                  <a:lnTo>
                    <a:pt x="325533" y="344"/>
                  </a:lnTo>
                  <a:lnTo>
                    <a:pt x="269981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321914" y="5992500"/>
              <a:ext cx="581660" cy="1132205"/>
            </a:xfrm>
            <a:custGeom>
              <a:avLst/>
              <a:gdLst/>
              <a:ahLst/>
              <a:cxnLst/>
              <a:rect l="l" t="t" r="r" b="b"/>
              <a:pathLst>
                <a:path w="581659" h="1132204">
                  <a:moveTo>
                    <a:pt x="532529" y="777462"/>
                  </a:moveTo>
                  <a:lnTo>
                    <a:pt x="573768" y="764585"/>
                  </a:lnTo>
                  <a:lnTo>
                    <a:pt x="581603" y="773440"/>
                  </a:lnTo>
                  <a:lnTo>
                    <a:pt x="565036" y="791638"/>
                  </a:lnTo>
                  <a:lnTo>
                    <a:pt x="533073" y="806792"/>
                  </a:lnTo>
                  <a:lnTo>
                    <a:pt x="533077" y="849864"/>
                  </a:lnTo>
                  <a:lnTo>
                    <a:pt x="531879" y="902656"/>
                  </a:lnTo>
                  <a:lnTo>
                    <a:pt x="527749" y="959432"/>
                  </a:lnTo>
                  <a:lnTo>
                    <a:pt x="518951" y="1014455"/>
                  </a:lnTo>
                  <a:lnTo>
                    <a:pt x="503753" y="1061988"/>
                  </a:lnTo>
                  <a:lnTo>
                    <a:pt x="480423" y="1096294"/>
                  </a:lnTo>
                  <a:lnTo>
                    <a:pt x="441483" y="1117268"/>
                  </a:lnTo>
                  <a:lnTo>
                    <a:pt x="390602" y="1127749"/>
                  </a:lnTo>
                  <a:lnTo>
                    <a:pt x="337440" y="1131372"/>
                  </a:lnTo>
                  <a:lnTo>
                    <a:pt x="291656" y="1131771"/>
                  </a:lnTo>
                  <a:lnTo>
                    <a:pt x="245871" y="1131370"/>
                  </a:lnTo>
                  <a:lnTo>
                    <a:pt x="192717" y="1127745"/>
                  </a:lnTo>
                  <a:lnTo>
                    <a:pt x="141840" y="1117264"/>
                  </a:lnTo>
                  <a:lnTo>
                    <a:pt x="102888" y="1096294"/>
                  </a:lnTo>
                  <a:lnTo>
                    <a:pt x="79119" y="1061779"/>
                  </a:lnTo>
                  <a:lnTo>
                    <a:pt x="64044" y="1014765"/>
                  </a:lnTo>
                  <a:lnTo>
                    <a:pt x="55641" y="960621"/>
                  </a:lnTo>
                  <a:lnTo>
                    <a:pt x="51888" y="904712"/>
                  </a:lnTo>
                  <a:lnTo>
                    <a:pt x="50761" y="852408"/>
                  </a:lnTo>
                  <a:lnTo>
                    <a:pt x="50238" y="809075"/>
                  </a:lnTo>
                  <a:lnTo>
                    <a:pt x="32697" y="799550"/>
                  </a:lnTo>
                  <a:lnTo>
                    <a:pt x="11694" y="783890"/>
                  </a:lnTo>
                  <a:lnTo>
                    <a:pt x="0" y="769524"/>
                  </a:lnTo>
                  <a:lnTo>
                    <a:pt x="10384" y="763880"/>
                  </a:lnTo>
                  <a:lnTo>
                    <a:pt x="20887" y="765509"/>
                  </a:lnTo>
                  <a:lnTo>
                    <a:pt x="31394" y="768921"/>
                  </a:lnTo>
                  <a:lnTo>
                    <a:pt x="41544" y="773344"/>
                  </a:lnTo>
                  <a:lnTo>
                    <a:pt x="50982" y="778006"/>
                  </a:lnTo>
                  <a:lnTo>
                    <a:pt x="52511" y="724852"/>
                  </a:lnTo>
                  <a:lnTo>
                    <a:pt x="53188" y="671526"/>
                  </a:lnTo>
                  <a:lnTo>
                    <a:pt x="53211" y="618082"/>
                  </a:lnTo>
                  <a:lnTo>
                    <a:pt x="52777" y="564572"/>
                  </a:lnTo>
                  <a:lnTo>
                    <a:pt x="52087" y="511050"/>
                  </a:lnTo>
                  <a:lnTo>
                    <a:pt x="51338" y="457569"/>
                  </a:lnTo>
                  <a:lnTo>
                    <a:pt x="50729" y="404182"/>
                  </a:lnTo>
                  <a:lnTo>
                    <a:pt x="50458" y="350942"/>
                  </a:lnTo>
                  <a:lnTo>
                    <a:pt x="49597" y="296148"/>
                  </a:lnTo>
                  <a:lnTo>
                    <a:pt x="48365" y="240410"/>
                  </a:lnTo>
                  <a:lnTo>
                    <a:pt x="48698" y="184788"/>
                  </a:lnTo>
                  <a:lnTo>
                    <a:pt x="52531" y="130341"/>
                  </a:lnTo>
                  <a:lnTo>
                    <a:pt x="65018" y="91734"/>
                  </a:lnTo>
                  <a:lnTo>
                    <a:pt x="74877" y="82676"/>
                  </a:lnTo>
                  <a:lnTo>
                    <a:pt x="88944" y="52042"/>
                  </a:lnTo>
                  <a:lnTo>
                    <a:pt x="119668" y="29311"/>
                  </a:lnTo>
                  <a:lnTo>
                    <a:pt x="162869" y="13629"/>
                  </a:lnTo>
                  <a:lnTo>
                    <a:pt x="214367" y="4143"/>
                  </a:lnTo>
                  <a:lnTo>
                    <a:pt x="269981" y="0"/>
                  </a:lnTo>
                  <a:lnTo>
                    <a:pt x="325533" y="344"/>
                  </a:lnTo>
                  <a:lnTo>
                    <a:pt x="376843" y="4324"/>
                  </a:lnTo>
                  <a:lnTo>
                    <a:pt x="419730" y="11085"/>
                  </a:lnTo>
                  <a:lnTo>
                    <a:pt x="469028" y="29648"/>
                  </a:lnTo>
                  <a:lnTo>
                    <a:pt x="499779" y="59852"/>
                  </a:lnTo>
                  <a:lnTo>
                    <a:pt x="507890" y="79733"/>
                  </a:lnTo>
                  <a:lnTo>
                    <a:pt x="517715" y="89203"/>
                  </a:lnTo>
                  <a:lnTo>
                    <a:pt x="530822" y="130341"/>
                  </a:lnTo>
                  <a:lnTo>
                    <a:pt x="532231" y="163096"/>
                  </a:lnTo>
                  <a:lnTo>
                    <a:pt x="532413" y="174017"/>
                  </a:lnTo>
                  <a:lnTo>
                    <a:pt x="533360" y="224291"/>
                  </a:lnTo>
                  <a:lnTo>
                    <a:pt x="533732" y="274591"/>
                  </a:lnTo>
                  <a:lnTo>
                    <a:pt x="533651" y="324910"/>
                  </a:lnTo>
                  <a:lnTo>
                    <a:pt x="533237" y="375242"/>
                  </a:lnTo>
                  <a:lnTo>
                    <a:pt x="532612" y="425578"/>
                  </a:lnTo>
                  <a:lnTo>
                    <a:pt x="531898" y="475912"/>
                  </a:lnTo>
                  <a:lnTo>
                    <a:pt x="531215" y="526237"/>
                  </a:lnTo>
                  <a:lnTo>
                    <a:pt x="530686" y="576545"/>
                  </a:lnTo>
                  <a:lnTo>
                    <a:pt x="530431" y="626829"/>
                  </a:lnTo>
                  <a:lnTo>
                    <a:pt x="530573" y="677081"/>
                  </a:lnTo>
                  <a:lnTo>
                    <a:pt x="531231" y="727294"/>
                  </a:lnTo>
                  <a:lnTo>
                    <a:pt x="532529" y="777462"/>
                  </a:lnTo>
                  <a:close/>
                </a:path>
              </a:pathLst>
            </a:custGeom>
            <a:ln w="3175">
              <a:solidFill>
                <a:srgbClr val="0202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406343" y="6656159"/>
              <a:ext cx="413384" cy="297180"/>
            </a:xfrm>
            <a:custGeom>
              <a:avLst/>
              <a:gdLst/>
              <a:ahLst/>
              <a:cxnLst/>
              <a:rect l="l" t="t" r="r" b="b"/>
              <a:pathLst>
                <a:path w="413384" h="297179">
                  <a:moveTo>
                    <a:pt x="238044" y="0"/>
                  </a:moveTo>
                  <a:lnTo>
                    <a:pt x="178133" y="5"/>
                  </a:lnTo>
                  <a:lnTo>
                    <a:pt x="133525" y="278"/>
                  </a:lnTo>
                  <a:lnTo>
                    <a:pt x="90795" y="1358"/>
                  </a:lnTo>
                  <a:lnTo>
                    <a:pt x="48632" y="33300"/>
                  </a:lnTo>
                  <a:lnTo>
                    <a:pt x="25411" y="91549"/>
                  </a:lnTo>
                  <a:lnTo>
                    <a:pt x="6435" y="152298"/>
                  </a:lnTo>
                  <a:lnTo>
                    <a:pt x="0" y="189340"/>
                  </a:lnTo>
                  <a:lnTo>
                    <a:pt x="15089" y="226460"/>
                  </a:lnTo>
                  <a:lnTo>
                    <a:pt x="44068" y="254542"/>
                  </a:lnTo>
                  <a:lnTo>
                    <a:pt x="82324" y="274606"/>
                  </a:lnTo>
                  <a:lnTo>
                    <a:pt x="125246" y="287673"/>
                  </a:lnTo>
                  <a:lnTo>
                    <a:pt x="168223" y="294765"/>
                  </a:lnTo>
                  <a:lnTo>
                    <a:pt x="206642" y="296902"/>
                  </a:lnTo>
                  <a:lnTo>
                    <a:pt x="245116" y="294772"/>
                  </a:lnTo>
                  <a:lnTo>
                    <a:pt x="288080" y="287694"/>
                  </a:lnTo>
                  <a:lnTo>
                    <a:pt x="330956" y="274641"/>
                  </a:lnTo>
                  <a:lnTo>
                    <a:pt x="369165" y="254584"/>
                  </a:lnTo>
                  <a:lnTo>
                    <a:pt x="398127" y="226493"/>
                  </a:lnTo>
                  <a:lnTo>
                    <a:pt x="413263" y="189340"/>
                  </a:lnTo>
                  <a:lnTo>
                    <a:pt x="409941" y="155708"/>
                  </a:lnTo>
                  <a:lnTo>
                    <a:pt x="398107" y="102493"/>
                  </a:lnTo>
                  <a:lnTo>
                    <a:pt x="383275" y="49337"/>
                  </a:lnTo>
                  <a:lnTo>
                    <a:pt x="367943" y="10353"/>
                  </a:lnTo>
                  <a:lnTo>
                    <a:pt x="287140" y="262"/>
                  </a:lnTo>
                  <a:lnTo>
                    <a:pt x="238044" y="0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22547" y="6980765"/>
              <a:ext cx="107807" cy="11678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96900" y="6980770"/>
              <a:ext cx="107262" cy="11655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405737" y="6027066"/>
              <a:ext cx="414655" cy="94615"/>
            </a:xfrm>
            <a:custGeom>
              <a:avLst/>
              <a:gdLst/>
              <a:ahLst/>
              <a:cxnLst/>
              <a:rect l="l" t="t" r="r" b="b"/>
              <a:pathLst>
                <a:path w="414654" h="94614">
                  <a:moveTo>
                    <a:pt x="51574" y="0"/>
                  </a:moveTo>
                  <a:lnTo>
                    <a:pt x="25082" y="17907"/>
                  </a:lnTo>
                  <a:lnTo>
                    <a:pt x="4292" y="46609"/>
                  </a:lnTo>
                  <a:lnTo>
                    <a:pt x="0" y="75539"/>
                  </a:lnTo>
                  <a:lnTo>
                    <a:pt x="22999" y="94183"/>
                  </a:lnTo>
                  <a:lnTo>
                    <a:pt x="27114" y="79794"/>
                  </a:lnTo>
                  <a:lnTo>
                    <a:pt x="32727" y="66840"/>
                  </a:lnTo>
                  <a:lnTo>
                    <a:pt x="40614" y="55232"/>
                  </a:lnTo>
                  <a:lnTo>
                    <a:pt x="51574" y="44869"/>
                  </a:lnTo>
                  <a:lnTo>
                    <a:pt x="51574" y="0"/>
                  </a:lnTo>
                  <a:close/>
                </a:path>
                <a:path w="414654" h="94614">
                  <a:moveTo>
                    <a:pt x="414528" y="75539"/>
                  </a:moveTo>
                  <a:lnTo>
                    <a:pt x="410235" y="46596"/>
                  </a:lnTo>
                  <a:lnTo>
                    <a:pt x="389458" y="17907"/>
                  </a:lnTo>
                  <a:lnTo>
                    <a:pt x="362953" y="0"/>
                  </a:lnTo>
                  <a:lnTo>
                    <a:pt x="367982" y="48044"/>
                  </a:lnTo>
                  <a:lnTo>
                    <a:pt x="377075" y="57721"/>
                  </a:lnTo>
                  <a:lnTo>
                    <a:pt x="383540" y="69024"/>
                  </a:lnTo>
                  <a:lnTo>
                    <a:pt x="388112" y="81381"/>
                  </a:lnTo>
                  <a:lnTo>
                    <a:pt x="391528" y="94183"/>
                  </a:lnTo>
                  <a:lnTo>
                    <a:pt x="414528" y="75539"/>
                  </a:lnTo>
                  <a:close/>
                </a:path>
              </a:pathLst>
            </a:custGeom>
            <a:solidFill>
              <a:srgbClr val="CD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393278" y="6059197"/>
              <a:ext cx="439420" cy="699135"/>
            </a:xfrm>
            <a:custGeom>
              <a:avLst/>
              <a:gdLst/>
              <a:ahLst/>
              <a:cxnLst/>
              <a:rect l="l" t="t" r="r" b="b"/>
              <a:pathLst>
                <a:path w="439420" h="699134">
                  <a:moveTo>
                    <a:pt x="56502" y="357898"/>
                  </a:moveTo>
                  <a:lnTo>
                    <a:pt x="56324" y="307581"/>
                  </a:lnTo>
                  <a:lnTo>
                    <a:pt x="55753" y="259473"/>
                  </a:lnTo>
                  <a:lnTo>
                    <a:pt x="54927" y="159613"/>
                  </a:lnTo>
                  <a:lnTo>
                    <a:pt x="53924" y="127355"/>
                  </a:lnTo>
                  <a:lnTo>
                    <a:pt x="51943" y="110985"/>
                  </a:lnTo>
                  <a:lnTo>
                    <a:pt x="41605" y="101561"/>
                  </a:lnTo>
                  <a:lnTo>
                    <a:pt x="31826" y="101206"/>
                  </a:lnTo>
                  <a:lnTo>
                    <a:pt x="22555" y="107162"/>
                  </a:lnTo>
                  <a:lnTo>
                    <a:pt x="5613" y="163410"/>
                  </a:lnTo>
                  <a:lnTo>
                    <a:pt x="3098" y="207746"/>
                  </a:lnTo>
                  <a:lnTo>
                    <a:pt x="1435" y="262077"/>
                  </a:lnTo>
                  <a:lnTo>
                    <a:pt x="457" y="323443"/>
                  </a:lnTo>
                  <a:lnTo>
                    <a:pt x="38" y="388835"/>
                  </a:lnTo>
                  <a:lnTo>
                    <a:pt x="0" y="455269"/>
                  </a:lnTo>
                  <a:lnTo>
                    <a:pt x="927" y="671779"/>
                  </a:lnTo>
                  <a:lnTo>
                    <a:pt x="673" y="698652"/>
                  </a:lnTo>
                  <a:lnTo>
                    <a:pt x="18643" y="657301"/>
                  </a:lnTo>
                  <a:lnTo>
                    <a:pt x="32359" y="612051"/>
                  </a:lnTo>
                  <a:lnTo>
                    <a:pt x="42379" y="563778"/>
                  </a:lnTo>
                  <a:lnTo>
                    <a:pt x="49250" y="513359"/>
                  </a:lnTo>
                  <a:lnTo>
                    <a:pt x="53517" y="461657"/>
                  </a:lnTo>
                  <a:lnTo>
                    <a:pt x="55753" y="409549"/>
                  </a:lnTo>
                  <a:lnTo>
                    <a:pt x="56502" y="357898"/>
                  </a:lnTo>
                  <a:close/>
                </a:path>
                <a:path w="439420" h="699134">
                  <a:moveTo>
                    <a:pt x="390944" y="66649"/>
                  </a:moveTo>
                  <a:lnTo>
                    <a:pt x="372211" y="40055"/>
                  </a:lnTo>
                  <a:lnTo>
                    <a:pt x="338937" y="20053"/>
                  </a:lnTo>
                  <a:lnTo>
                    <a:pt x="295275" y="6680"/>
                  </a:lnTo>
                  <a:lnTo>
                    <a:pt x="245402" y="0"/>
                  </a:lnTo>
                  <a:lnTo>
                    <a:pt x="193471" y="50"/>
                  </a:lnTo>
                  <a:lnTo>
                    <a:pt x="143649" y="6896"/>
                  </a:lnTo>
                  <a:lnTo>
                    <a:pt x="100101" y="20586"/>
                  </a:lnTo>
                  <a:lnTo>
                    <a:pt x="66992" y="41173"/>
                  </a:lnTo>
                  <a:lnTo>
                    <a:pt x="48501" y="68707"/>
                  </a:lnTo>
                  <a:lnTo>
                    <a:pt x="90424" y="83667"/>
                  </a:lnTo>
                  <a:lnTo>
                    <a:pt x="121805" y="61925"/>
                  </a:lnTo>
                  <a:lnTo>
                    <a:pt x="166573" y="48971"/>
                  </a:lnTo>
                  <a:lnTo>
                    <a:pt x="218084" y="44653"/>
                  </a:lnTo>
                  <a:lnTo>
                    <a:pt x="269735" y="48818"/>
                  </a:lnTo>
                  <a:lnTo>
                    <a:pt x="314883" y="61328"/>
                  </a:lnTo>
                  <a:lnTo>
                    <a:pt x="346925" y="82029"/>
                  </a:lnTo>
                  <a:lnTo>
                    <a:pt x="390944" y="66649"/>
                  </a:lnTo>
                  <a:close/>
                </a:path>
                <a:path w="439420" h="699134">
                  <a:moveTo>
                    <a:pt x="439051" y="363004"/>
                  </a:moveTo>
                  <a:lnTo>
                    <a:pt x="438696" y="296875"/>
                  </a:lnTo>
                  <a:lnTo>
                    <a:pt x="437743" y="236778"/>
                  </a:lnTo>
                  <a:lnTo>
                    <a:pt x="436016" y="186042"/>
                  </a:lnTo>
                  <a:lnTo>
                    <a:pt x="433349" y="148005"/>
                  </a:lnTo>
                  <a:lnTo>
                    <a:pt x="419100" y="109207"/>
                  </a:lnTo>
                  <a:lnTo>
                    <a:pt x="398399" y="100317"/>
                  </a:lnTo>
                  <a:lnTo>
                    <a:pt x="392798" y="103492"/>
                  </a:lnTo>
                  <a:lnTo>
                    <a:pt x="383032" y="179705"/>
                  </a:lnTo>
                  <a:lnTo>
                    <a:pt x="382308" y="243370"/>
                  </a:lnTo>
                  <a:lnTo>
                    <a:pt x="382282" y="313499"/>
                  </a:lnTo>
                  <a:lnTo>
                    <a:pt x="382803" y="380301"/>
                  </a:lnTo>
                  <a:lnTo>
                    <a:pt x="383717" y="433984"/>
                  </a:lnTo>
                  <a:lnTo>
                    <a:pt x="389699" y="507123"/>
                  </a:lnTo>
                  <a:lnTo>
                    <a:pt x="398068" y="557911"/>
                  </a:lnTo>
                  <a:lnTo>
                    <a:pt x="409359" y="610908"/>
                  </a:lnTo>
                  <a:lnTo>
                    <a:pt x="422948" y="659879"/>
                  </a:lnTo>
                  <a:lnTo>
                    <a:pt x="438226" y="698614"/>
                  </a:lnTo>
                  <a:lnTo>
                    <a:pt x="437845" y="666686"/>
                  </a:lnTo>
                  <a:lnTo>
                    <a:pt x="437908" y="620699"/>
                  </a:lnTo>
                  <a:lnTo>
                    <a:pt x="438975" y="431787"/>
                  </a:lnTo>
                  <a:lnTo>
                    <a:pt x="439051" y="363004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203552" y="4961359"/>
              <a:ext cx="1132205" cy="581660"/>
            </a:xfrm>
            <a:custGeom>
              <a:avLst/>
              <a:gdLst/>
              <a:ahLst/>
              <a:cxnLst/>
              <a:rect l="l" t="t" r="r" b="b"/>
              <a:pathLst>
                <a:path w="1132204" h="581660">
                  <a:moveTo>
                    <a:pt x="773440" y="0"/>
                  </a:moveTo>
                  <a:lnTo>
                    <a:pt x="764585" y="7834"/>
                  </a:lnTo>
                  <a:lnTo>
                    <a:pt x="777462" y="49074"/>
                  </a:lnTo>
                  <a:lnTo>
                    <a:pt x="727294" y="50371"/>
                  </a:lnTo>
                  <a:lnTo>
                    <a:pt x="677081" y="51030"/>
                  </a:lnTo>
                  <a:lnTo>
                    <a:pt x="626829" y="51171"/>
                  </a:lnTo>
                  <a:lnTo>
                    <a:pt x="576545" y="50916"/>
                  </a:lnTo>
                  <a:lnTo>
                    <a:pt x="526237" y="50387"/>
                  </a:lnTo>
                  <a:lnTo>
                    <a:pt x="375242" y="48365"/>
                  </a:lnTo>
                  <a:lnTo>
                    <a:pt x="324910" y="47952"/>
                  </a:lnTo>
                  <a:lnTo>
                    <a:pt x="274591" y="47870"/>
                  </a:lnTo>
                  <a:lnTo>
                    <a:pt x="224291" y="48242"/>
                  </a:lnTo>
                  <a:lnTo>
                    <a:pt x="152164" y="49533"/>
                  </a:lnTo>
                  <a:lnTo>
                    <a:pt x="102285" y="57154"/>
                  </a:lnTo>
                  <a:lnTo>
                    <a:pt x="79733" y="73713"/>
                  </a:lnTo>
                  <a:lnTo>
                    <a:pt x="59852" y="81824"/>
                  </a:lnTo>
                  <a:lnTo>
                    <a:pt x="29648" y="112574"/>
                  </a:lnTo>
                  <a:lnTo>
                    <a:pt x="11085" y="161873"/>
                  </a:lnTo>
                  <a:lnTo>
                    <a:pt x="4324" y="204760"/>
                  </a:lnTo>
                  <a:lnTo>
                    <a:pt x="344" y="256069"/>
                  </a:lnTo>
                  <a:lnTo>
                    <a:pt x="0" y="311621"/>
                  </a:lnTo>
                  <a:lnTo>
                    <a:pt x="4143" y="367236"/>
                  </a:lnTo>
                  <a:lnTo>
                    <a:pt x="13629" y="418733"/>
                  </a:lnTo>
                  <a:lnTo>
                    <a:pt x="29311" y="461934"/>
                  </a:lnTo>
                  <a:lnTo>
                    <a:pt x="52042" y="492658"/>
                  </a:lnTo>
                  <a:lnTo>
                    <a:pt x="82676" y="506725"/>
                  </a:lnTo>
                  <a:lnTo>
                    <a:pt x="91734" y="516584"/>
                  </a:lnTo>
                  <a:lnTo>
                    <a:pt x="130341" y="529071"/>
                  </a:lnTo>
                  <a:lnTo>
                    <a:pt x="184788" y="532904"/>
                  </a:lnTo>
                  <a:lnTo>
                    <a:pt x="240410" y="533237"/>
                  </a:lnTo>
                  <a:lnTo>
                    <a:pt x="296148" y="532006"/>
                  </a:lnTo>
                  <a:lnTo>
                    <a:pt x="350942" y="531144"/>
                  </a:lnTo>
                  <a:lnTo>
                    <a:pt x="404182" y="530874"/>
                  </a:lnTo>
                  <a:lnTo>
                    <a:pt x="564572" y="528825"/>
                  </a:lnTo>
                  <a:lnTo>
                    <a:pt x="618082" y="528392"/>
                  </a:lnTo>
                  <a:lnTo>
                    <a:pt x="671526" y="528414"/>
                  </a:lnTo>
                  <a:lnTo>
                    <a:pt x="724852" y="529091"/>
                  </a:lnTo>
                  <a:lnTo>
                    <a:pt x="778006" y="530621"/>
                  </a:lnTo>
                  <a:lnTo>
                    <a:pt x="773344" y="540058"/>
                  </a:lnTo>
                  <a:lnTo>
                    <a:pt x="768921" y="550209"/>
                  </a:lnTo>
                  <a:lnTo>
                    <a:pt x="765509" y="560715"/>
                  </a:lnTo>
                  <a:lnTo>
                    <a:pt x="763880" y="571218"/>
                  </a:lnTo>
                  <a:lnTo>
                    <a:pt x="769524" y="581603"/>
                  </a:lnTo>
                  <a:lnTo>
                    <a:pt x="783890" y="569908"/>
                  </a:lnTo>
                  <a:lnTo>
                    <a:pt x="799550" y="548905"/>
                  </a:lnTo>
                  <a:lnTo>
                    <a:pt x="809075" y="531364"/>
                  </a:lnTo>
                  <a:lnTo>
                    <a:pt x="852408" y="530841"/>
                  </a:lnTo>
                  <a:lnTo>
                    <a:pt x="904712" y="529714"/>
                  </a:lnTo>
                  <a:lnTo>
                    <a:pt x="960621" y="525961"/>
                  </a:lnTo>
                  <a:lnTo>
                    <a:pt x="1014765" y="517558"/>
                  </a:lnTo>
                  <a:lnTo>
                    <a:pt x="1061779" y="502484"/>
                  </a:lnTo>
                  <a:lnTo>
                    <a:pt x="1096294" y="478714"/>
                  </a:lnTo>
                  <a:lnTo>
                    <a:pt x="1117264" y="439763"/>
                  </a:lnTo>
                  <a:lnTo>
                    <a:pt x="1127745" y="388885"/>
                  </a:lnTo>
                  <a:lnTo>
                    <a:pt x="1131370" y="335731"/>
                  </a:lnTo>
                  <a:lnTo>
                    <a:pt x="1131771" y="289947"/>
                  </a:lnTo>
                  <a:lnTo>
                    <a:pt x="1131372" y="244163"/>
                  </a:lnTo>
                  <a:lnTo>
                    <a:pt x="1127749" y="191000"/>
                  </a:lnTo>
                  <a:lnTo>
                    <a:pt x="1117268" y="140119"/>
                  </a:lnTo>
                  <a:lnTo>
                    <a:pt x="1096294" y="101179"/>
                  </a:lnTo>
                  <a:lnTo>
                    <a:pt x="1061988" y="77849"/>
                  </a:lnTo>
                  <a:lnTo>
                    <a:pt x="1014455" y="62651"/>
                  </a:lnTo>
                  <a:lnTo>
                    <a:pt x="959432" y="53854"/>
                  </a:lnTo>
                  <a:lnTo>
                    <a:pt x="902656" y="49723"/>
                  </a:lnTo>
                  <a:lnTo>
                    <a:pt x="849864" y="48526"/>
                  </a:lnTo>
                  <a:lnTo>
                    <a:pt x="806792" y="48529"/>
                  </a:lnTo>
                  <a:lnTo>
                    <a:pt x="791638" y="16566"/>
                  </a:lnTo>
                  <a:lnTo>
                    <a:pt x="773440" y="0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203552" y="4961359"/>
              <a:ext cx="1132205" cy="581660"/>
            </a:xfrm>
            <a:custGeom>
              <a:avLst/>
              <a:gdLst/>
              <a:ahLst/>
              <a:cxnLst/>
              <a:rect l="l" t="t" r="r" b="b"/>
              <a:pathLst>
                <a:path w="1132204" h="581660">
                  <a:moveTo>
                    <a:pt x="777462" y="49074"/>
                  </a:moveTo>
                  <a:lnTo>
                    <a:pt x="764585" y="7834"/>
                  </a:lnTo>
                  <a:lnTo>
                    <a:pt x="773440" y="0"/>
                  </a:lnTo>
                  <a:lnTo>
                    <a:pt x="791638" y="16566"/>
                  </a:lnTo>
                  <a:lnTo>
                    <a:pt x="806792" y="48529"/>
                  </a:lnTo>
                  <a:lnTo>
                    <a:pt x="849864" y="48526"/>
                  </a:lnTo>
                  <a:lnTo>
                    <a:pt x="902656" y="49723"/>
                  </a:lnTo>
                  <a:lnTo>
                    <a:pt x="959432" y="53854"/>
                  </a:lnTo>
                  <a:lnTo>
                    <a:pt x="1014455" y="62651"/>
                  </a:lnTo>
                  <a:lnTo>
                    <a:pt x="1061988" y="77849"/>
                  </a:lnTo>
                  <a:lnTo>
                    <a:pt x="1096294" y="101179"/>
                  </a:lnTo>
                  <a:lnTo>
                    <a:pt x="1117268" y="140119"/>
                  </a:lnTo>
                  <a:lnTo>
                    <a:pt x="1127749" y="191000"/>
                  </a:lnTo>
                  <a:lnTo>
                    <a:pt x="1131372" y="244163"/>
                  </a:lnTo>
                  <a:lnTo>
                    <a:pt x="1131771" y="289947"/>
                  </a:lnTo>
                  <a:lnTo>
                    <a:pt x="1131370" y="335731"/>
                  </a:lnTo>
                  <a:lnTo>
                    <a:pt x="1127745" y="388885"/>
                  </a:lnTo>
                  <a:lnTo>
                    <a:pt x="1117264" y="439763"/>
                  </a:lnTo>
                  <a:lnTo>
                    <a:pt x="1096294" y="478714"/>
                  </a:lnTo>
                  <a:lnTo>
                    <a:pt x="1061779" y="502484"/>
                  </a:lnTo>
                  <a:lnTo>
                    <a:pt x="1014765" y="517558"/>
                  </a:lnTo>
                  <a:lnTo>
                    <a:pt x="960621" y="525961"/>
                  </a:lnTo>
                  <a:lnTo>
                    <a:pt x="904712" y="529714"/>
                  </a:lnTo>
                  <a:lnTo>
                    <a:pt x="852408" y="530841"/>
                  </a:lnTo>
                  <a:lnTo>
                    <a:pt x="809075" y="531364"/>
                  </a:lnTo>
                  <a:lnTo>
                    <a:pt x="799550" y="548905"/>
                  </a:lnTo>
                  <a:lnTo>
                    <a:pt x="783890" y="569908"/>
                  </a:lnTo>
                  <a:lnTo>
                    <a:pt x="769524" y="581603"/>
                  </a:lnTo>
                  <a:lnTo>
                    <a:pt x="763880" y="571218"/>
                  </a:lnTo>
                  <a:lnTo>
                    <a:pt x="765509" y="560715"/>
                  </a:lnTo>
                  <a:lnTo>
                    <a:pt x="768921" y="550209"/>
                  </a:lnTo>
                  <a:lnTo>
                    <a:pt x="773344" y="540058"/>
                  </a:lnTo>
                  <a:lnTo>
                    <a:pt x="778006" y="530621"/>
                  </a:lnTo>
                  <a:lnTo>
                    <a:pt x="724852" y="529091"/>
                  </a:lnTo>
                  <a:lnTo>
                    <a:pt x="671526" y="528414"/>
                  </a:lnTo>
                  <a:lnTo>
                    <a:pt x="618082" y="528392"/>
                  </a:lnTo>
                  <a:lnTo>
                    <a:pt x="564572" y="528825"/>
                  </a:lnTo>
                  <a:lnTo>
                    <a:pt x="511050" y="529515"/>
                  </a:lnTo>
                  <a:lnTo>
                    <a:pt x="457569" y="530264"/>
                  </a:lnTo>
                  <a:lnTo>
                    <a:pt x="404182" y="530874"/>
                  </a:lnTo>
                  <a:lnTo>
                    <a:pt x="350942" y="531144"/>
                  </a:lnTo>
                  <a:lnTo>
                    <a:pt x="296148" y="532006"/>
                  </a:lnTo>
                  <a:lnTo>
                    <a:pt x="240410" y="533237"/>
                  </a:lnTo>
                  <a:lnTo>
                    <a:pt x="184788" y="532904"/>
                  </a:lnTo>
                  <a:lnTo>
                    <a:pt x="130341" y="529071"/>
                  </a:lnTo>
                  <a:lnTo>
                    <a:pt x="91734" y="516584"/>
                  </a:lnTo>
                  <a:lnTo>
                    <a:pt x="82676" y="506725"/>
                  </a:lnTo>
                  <a:lnTo>
                    <a:pt x="52042" y="492658"/>
                  </a:lnTo>
                  <a:lnTo>
                    <a:pt x="29311" y="461934"/>
                  </a:lnTo>
                  <a:lnTo>
                    <a:pt x="13629" y="418733"/>
                  </a:lnTo>
                  <a:lnTo>
                    <a:pt x="4143" y="367236"/>
                  </a:lnTo>
                  <a:lnTo>
                    <a:pt x="0" y="311621"/>
                  </a:lnTo>
                  <a:lnTo>
                    <a:pt x="344" y="256069"/>
                  </a:lnTo>
                  <a:lnTo>
                    <a:pt x="4324" y="204760"/>
                  </a:lnTo>
                  <a:lnTo>
                    <a:pt x="11085" y="161873"/>
                  </a:lnTo>
                  <a:lnTo>
                    <a:pt x="29648" y="112574"/>
                  </a:lnTo>
                  <a:lnTo>
                    <a:pt x="59852" y="81824"/>
                  </a:lnTo>
                  <a:lnTo>
                    <a:pt x="79733" y="73713"/>
                  </a:lnTo>
                  <a:lnTo>
                    <a:pt x="89203" y="63887"/>
                  </a:lnTo>
                  <a:lnTo>
                    <a:pt x="130341" y="50780"/>
                  </a:lnTo>
                  <a:lnTo>
                    <a:pt x="163096" y="49371"/>
                  </a:lnTo>
                  <a:lnTo>
                    <a:pt x="174017" y="49189"/>
                  </a:lnTo>
                  <a:lnTo>
                    <a:pt x="224291" y="48242"/>
                  </a:lnTo>
                  <a:lnTo>
                    <a:pt x="274591" y="47870"/>
                  </a:lnTo>
                  <a:lnTo>
                    <a:pt x="324910" y="47952"/>
                  </a:lnTo>
                  <a:lnTo>
                    <a:pt x="375242" y="48365"/>
                  </a:lnTo>
                  <a:lnTo>
                    <a:pt x="425578" y="48990"/>
                  </a:lnTo>
                  <a:lnTo>
                    <a:pt x="475912" y="49705"/>
                  </a:lnTo>
                  <a:lnTo>
                    <a:pt x="526237" y="50387"/>
                  </a:lnTo>
                  <a:lnTo>
                    <a:pt x="576545" y="50916"/>
                  </a:lnTo>
                  <a:lnTo>
                    <a:pt x="626829" y="51171"/>
                  </a:lnTo>
                  <a:lnTo>
                    <a:pt x="677081" y="51030"/>
                  </a:lnTo>
                  <a:lnTo>
                    <a:pt x="727294" y="50371"/>
                  </a:lnTo>
                  <a:lnTo>
                    <a:pt x="777462" y="49074"/>
                  </a:lnTo>
                  <a:close/>
                </a:path>
              </a:pathLst>
            </a:custGeom>
            <a:ln w="3175">
              <a:solidFill>
                <a:srgbClr val="0202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867211" y="5045271"/>
              <a:ext cx="297180" cy="413384"/>
            </a:xfrm>
            <a:custGeom>
              <a:avLst/>
              <a:gdLst/>
              <a:ahLst/>
              <a:cxnLst/>
              <a:rect l="l" t="t" r="r" b="b"/>
              <a:pathLst>
                <a:path w="297179" h="413385">
                  <a:moveTo>
                    <a:pt x="189340" y="0"/>
                  </a:moveTo>
                  <a:lnTo>
                    <a:pt x="102493" y="15156"/>
                  </a:lnTo>
                  <a:lnTo>
                    <a:pt x="49337" y="29988"/>
                  </a:lnTo>
                  <a:lnTo>
                    <a:pt x="10353" y="45320"/>
                  </a:lnTo>
                  <a:lnTo>
                    <a:pt x="262" y="126122"/>
                  </a:lnTo>
                  <a:lnTo>
                    <a:pt x="0" y="175219"/>
                  </a:lnTo>
                  <a:lnTo>
                    <a:pt x="5" y="235129"/>
                  </a:lnTo>
                  <a:lnTo>
                    <a:pt x="278" y="279737"/>
                  </a:lnTo>
                  <a:lnTo>
                    <a:pt x="1358" y="322468"/>
                  </a:lnTo>
                  <a:lnTo>
                    <a:pt x="33300" y="364631"/>
                  </a:lnTo>
                  <a:lnTo>
                    <a:pt x="91549" y="387851"/>
                  </a:lnTo>
                  <a:lnTo>
                    <a:pt x="152298" y="406827"/>
                  </a:lnTo>
                  <a:lnTo>
                    <a:pt x="189340" y="413263"/>
                  </a:lnTo>
                  <a:lnTo>
                    <a:pt x="226460" y="398173"/>
                  </a:lnTo>
                  <a:lnTo>
                    <a:pt x="254542" y="369195"/>
                  </a:lnTo>
                  <a:lnTo>
                    <a:pt x="274606" y="330938"/>
                  </a:lnTo>
                  <a:lnTo>
                    <a:pt x="287673" y="288016"/>
                  </a:lnTo>
                  <a:lnTo>
                    <a:pt x="294765" y="245039"/>
                  </a:lnTo>
                  <a:lnTo>
                    <a:pt x="296902" y="206621"/>
                  </a:lnTo>
                  <a:lnTo>
                    <a:pt x="294772" y="168147"/>
                  </a:lnTo>
                  <a:lnTo>
                    <a:pt x="287694" y="125182"/>
                  </a:lnTo>
                  <a:lnTo>
                    <a:pt x="274641" y="82306"/>
                  </a:lnTo>
                  <a:lnTo>
                    <a:pt x="254584" y="44097"/>
                  </a:lnTo>
                  <a:lnTo>
                    <a:pt x="226493" y="15135"/>
                  </a:lnTo>
                  <a:lnTo>
                    <a:pt x="189340" y="0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91819" y="5034522"/>
              <a:ext cx="116787" cy="107807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91823" y="5360715"/>
              <a:ext cx="116556" cy="107262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7238111" y="5044620"/>
              <a:ext cx="94615" cy="414655"/>
            </a:xfrm>
            <a:custGeom>
              <a:avLst/>
              <a:gdLst/>
              <a:ahLst/>
              <a:cxnLst/>
              <a:rect l="l" t="t" r="r" b="b"/>
              <a:pathLst>
                <a:path w="94615" h="414654">
                  <a:moveTo>
                    <a:pt x="94183" y="391528"/>
                  </a:moveTo>
                  <a:lnTo>
                    <a:pt x="79781" y="387400"/>
                  </a:lnTo>
                  <a:lnTo>
                    <a:pt x="66827" y="381800"/>
                  </a:lnTo>
                  <a:lnTo>
                    <a:pt x="55219" y="373913"/>
                  </a:lnTo>
                  <a:lnTo>
                    <a:pt x="44869" y="362940"/>
                  </a:lnTo>
                  <a:lnTo>
                    <a:pt x="0" y="362940"/>
                  </a:lnTo>
                  <a:lnTo>
                    <a:pt x="17907" y="389445"/>
                  </a:lnTo>
                  <a:lnTo>
                    <a:pt x="46596" y="410222"/>
                  </a:lnTo>
                  <a:lnTo>
                    <a:pt x="75539" y="414515"/>
                  </a:lnTo>
                  <a:lnTo>
                    <a:pt x="94183" y="391528"/>
                  </a:lnTo>
                  <a:close/>
                </a:path>
                <a:path w="94615" h="414654">
                  <a:moveTo>
                    <a:pt x="94183" y="22999"/>
                  </a:moveTo>
                  <a:lnTo>
                    <a:pt x="75526" y="0"/>
                  </a:lnTo>
                  <a:lnTo>
                    <a:pt x="46596" y="4279"/>
                  </a:lnTo>
                  <a:lnTo>
                    <a:pt x="17907" y="25069"/>
                  </a:lnTo>
                  <a:lnTo>
                    <a:pt x="0" y="51574"/>
                  </a:lnTo>
                  <a:lnTo>
                    <a:pt x="48044" y="46545"/>
                  </a:lnTo>
                  <a:lnTo>
                    <a:pt x="57721" y="37452"/>
                  </a:lnTo>
                  <a:lnTo>
                    <a:pt x="69024" y="30988"/>
                  </a:lnTo>
                  <a:lnTo>
                    <a:pt x="81368" y="26416"/>
                  </a:lnTo>
                  <a:lnTo>
                    <a:pt x="94183" y="22999"/>
                  </a:lnTo>
                  <a:close/>
                </a:path>
              </a:pathLst>
            </a:custGeom>
            <a:solidFill>
              <a:srgbClr val="CD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270242" y="5032555"/>
              <a:ext cx="699135" cy="439420"/>
            </a:xfrm>
            <a:custGeom>
              <a:avLst/>
              <a:gdLst/>
              <a:ahLst/>
              <a:cxnLst/>
              <a:rect l="l" t="t" r="r" b="b"/>
              <a:pathLst>
                <a:path w="699134" h="439420">
                  <a:moveTo>
                    <a:pt x="83654" y="348627"/>
                  </a:moveTo>
                  <a:lnTo>
                    <a:pt x="61912" y="317233"/>
                  </a:lnTo>
                  <a:lnTo>
                    <a:pt x="48958" y="272478"/>
                  </a:lnTo>
                  <a:lnTo>
                    <a:pt x="44640" y="220954"/>
                  </a:lnTo>
                  <a:lnTo>
                    <a:pt x="48818" y="169316"/>
                  </a:lnTo>
                  <a:lnTo>
                    <a:pt x="61328" y="124155"/>
                  </a:lnTo>
                  <a:lnTo>
                    <a:pt x="82029" y="92113"/>
                  </a:lnTo>
                  <a:lnTo>
                    <a:pt x="66649" y="48107"/>
                  </a:lnTo>
                  <a:lnTo>
                    <a:pt x="40055" y="66827"/>
                  </a:lnTo>
                  <a:lnTo>
                    <a:pt x="20053" y="100101"/>
                  </a:lnTo>
                  <a:lnTo>
                    <a:pt x="6680" y="143764"/>
                  </a:lnTo>
                  <a:lnTo>
                    <a:pt x="0" y="193649"/>
                  </a:lnTo>
                  <a:lnTo>
                    <a:pt x="50" y="245579"/>
                  </a:lnTo>
                  <a:lnTo>
                    <a:pt x="6896" y="295402"/>
                  </a:lnTo>
                  <a:lnTo>
                    <a:pt x="20586" y="338950"/>
                  </a:lnTo>
                  <a:lnTo>
                    <a:pt x="41173" y="372046"/>
                  </a:lnTo>
                  <a:lnTo>
                    <a:pt x="68707" y="390537"/>
                  </a:lnTo>
                  <a:lnTo>
                    <a:pt x="83654" y="348627"/>
                  </a:lnTo>
                  <a:close/>
                </a:path>
                <a:path w="699134" h="439420">
                  <a:moveTo>
                    <a:pt x="698614" y="825"/>
                  </a:moveTo>
                  <a:lnTo>
                    <a:pt x="666686" y="1193"/>
                  </a:lnTo>
                  <a:lnTo>
                    <a:pt x="620699" y="1130"/>
                  </a:lnTo>
                  <a:lnTo>
                    <a:pt x="431787" y="76"/>
                  </a:lnTo>
                  <a:lnTo>
                    <a:pt x="362991" y="0"/>
                  </a:lnTo>
                  <a:lnTo>
                    <a:pt x="296875" y="355"/>
                  </a:lnTo>
                  <a:lnTo>
                    <a:pt x="236778" y="1308"/>
                  </a:lnTo>
                  <a:lnTo>
                    <a:pt x="186029" y="3022"/>
                  </a:lnTo>
                  <a:lnTo>
                    <a:pt x="148005" y="5689"/>
                  </a:lnTo>
                  <a:lnTo>
                    <a:pt x="109194" y="19951"/>
                  </a:lnTo>
                  <a:lnTo>
                    <a:pt x="100304" y="40640"/>
                  </a:lnTo>
                  <a:lnTo>
                    <a:pt x="103492" y="46253"/>
                  </a:lnTo>
                  <a:lnTo>
                    <a:pt x="179705" y="56007"/>
                  </a:lnTo>
                  <a:lnTo>
                    <a:pt x="243357" y="56730"/>
                  </a:lnTo>
                  <a:lnTo>
                    <a:pt x="313486" y="56769"/>
                  </a:lnTo>
                  <a:lnTo>
                    <a:pt x="380288" y="56248"/>
                  </a:lnTo>
                  <a:lnTo>
                    <a:pt x="433971" y="55321"/>
                  </a:lnTo>
                  <a:lnTo>
                    <a:pt x="507111" y="49339"/>
                  </a:lnTo>
                  <a:lnTo>
                    <a:pt x="557911" y="40982"/>
                  </a:lnTo>
                  <a:lnTo>
                    <a:pt x="610908" y="29679"/>
                  </a:lnTo>
                  <a:lnTo>
                    <a:pt x="659879" y="16090"/>
                  </a:lnTo>
                  <a:lnTo>
                    <a:pt x="698614" y="825"/>
                  </a:lnTo>
                  <a:close/>
                </a:path>
                <a:path w="699134" h="439420">
                  <a:moveTo>
                    <a:pt x="698652" y="438378"/>
                  </a:moveTo>
                  <a:lnTo>
                    <a:pt x="657288" y="420408"/>
                  </a:lnTo>
                  <a:lnTo>
                    <a:pt x="612038" y="406692"/>
                  </a:lnTo>
                  <a:lnTo>
                    <a:pt x="563778" y="396671"/>
                  </a:lnTo>
                  <a:lnTo>
                    <a:pt x="513346" y="389801"/>
                  </a:lnTo>
                  <a:lnTo>
                    <a:pt x="461657" y="385521"/>
                  </a:lnTo>
                  <a:lnTo>
                    <a:pt x="409536" y="383286"/>
                  </a:lnTo>
                  <a:lnTo>
                    <a:pt x="357898" y="382536"/>
                  </a:lnTo>
                  <a:lnTo>
                    <a:pt x="307581" y="382727"/>
                  </a:lnTo>
                  <a:lnTo>
                    <a:pt x="259461" y="383298"/>
                  </a:lnTo>
                  <a:lnTo>
                    <a:pt x="159600" y="384111"/>
                  </a:lnTo>
                  <a:lnTo>
                    <a:pt x="127355" y="385114"/>
                  </a:lnTo>
                  <a:lnTo>
                    <a:pt x="110972" y="387108"/>
                  </a:lnTo>
                  <a:lnTo>
                    <a:pt x="101561" y="397433"/>
                  </a:lnTo>
                  <a:lnTo>
                    <a:pt x="101193" y="407212"/>
                  </a:lnTo>
                  <a:lnTo>
                    <a:pt x="107162" y="416483"/>
                  </a:lnTo>
                  <a:lnTo>
                    <a:pt x="163410" y="433425"/>
                  </a:lnTo>
                  <a:lnTo>
                    <a:pt x="207733" y="435940"/>
                  </a:lnTo>
                  <a:lnTo>
                    <a:pt x="262077" y="437603"/>
                  </a:lnTo>
                  <a:lnTo>
                    <a:pt x="323430" y="438581"/>
                  </a:lnTo>
                  <a:lnTo>
                    <a:pt x="388823" y="439013"/>
                  </a:lnTo>
                  <a:lnTo>
                    <a:pt x="455269" y="439039"/>
                  </a:lnTo>
                  <a:lnTo>
                    <a:pt x="671766" y="438124"/>
                  </a:lnTo>
                  <a:lnTo>
                    <a:pt x="698652" y="438378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11348165" y="5367616"/>
            <a:ext cx="2355215" cy="2053589"/>
            <a:chOff x="11348165" y="5367616"/>
            <a:chExt cx="2355215" cy="2053589"/>
          </a:xfrm>
        </p:grpSpPr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348165" y="5367616"/>
              <a:ext cx="2354813" cy="2053049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1685452" y="6004047"/>
              <a:ext cx="581660" cy="1132205"/>
            </a:xfrm>
            <a:custGeom>
              <a:avLst/>
              <a:gdLst/>
              <a:ahLst/>
              <a:cxnLst/>
              <a:rect l="l" t="t" r="r" b="b"/>
              <a:pathLst>
                <a:path w="581659" h="1132204">
                  <a:moveTo>
                    <a:pt x="269981" y="0"/>
                  </a:moveTo>
                  <a:lnTo>
                    <a:pt x="214367" y="4143"/>
                  </a:lnTo>
                  <a:lnTo>
                    <a:pt x="162869" y="13629"/>
                  </a:lnTo>
                  <a:lnTo>
                    <a:pt x="119668" y="29311"/>
                  </a:lnTo>
                  <a:lnTo>
                    <a:pt x="88944" y="52042"/>
                  </a:lnTo>
                  <a:lnTo>
                    <a:pt x="74877" y="82676"/>
                  </a:lnTo>
                  <a:lnTo>
                    <a:pt x="65018" y="91734"/>
                  </a:lnTo>
                  <a:lnTo>
                    <a:pt x="52531" y="130341"/>
                  </a:lnTo>
                  <a:lnTo>
                    <a:pt x="48698" y="184788"/>
                  </a:lnTo>
                  <a:lnTo>
                    <a:pt x="48365" y="240410"/>
                  </a:lnTo>
                  <a:lnTo>
                    <a:pt x="49597" y="296148"/>
                  </a:lnTo>
                  <a:lnTo>
                    <a:pt x="50458" y="350942"/>
                  </a:lnTo>
                  <a:lnTo>
                    <a:pt x="50729" y="404182"/>
                  </a:lnTo>
                  <a:lnTo>
                    <a:pt x="52777" y="564572"/>
                  </a:lnTo>
                  <a:lnTo>
                    <a:pt x="53211" y="618082"/>
                  </a:lnTo>
                  <a:lnTo>
                    <a:pt x="53188" y="671526"/>
                  </a:lnTo>
                  <a:lnTo>
                    <a:pt x="52511" y="724852"/>
                  </a:lnTo>
                  <a:lnTo>
                    <a:pt x="50982" y="778006"/>
                  </a:lnTo>
                  <a:lnTo>
                    <a:pt x="41544" y="773344"/>
                  </a:lnTo>
                  <a:lnTo>
                    <a:pt x="31394" y="768921"/>
                  </a:lnTo>
                  <a:lnTo>
                    <a:pt x="20887" y="765509"/>
                  </a:lnTo>
                  <a:lnTo>
                    <a:pt x="10384" y="763880"/>
                  </a:lnTo>
                  <a:lnTo>
                    <a:pt x="0" y="769524"/>
                  </a:lnTo>
                  <a:lnTo>
                    <a:pt x="11694" y="783890"/>
                  </a:lnTo>
                  <a:lnTo>
                    <a:pt x="32697" y="799550"/>
                  </a:lnTo>
                  <a:lnTo>
                    <a:pt x="50238" y="809075"/>
                  </a:lnTo>
                  <a:lnTo>
                    <a:pt x="50762" y="852408"/>
                  </a:lnTo>
                  <a:lnTo>
                    <a:pt x="51890" y="904712"/>
                  </a:lnTo>
                  <a:lnTo>
                    <a:pt x="55645" y="960621"/>
                  </a:lnTo>
                  <a:lnTo>
                    <a:pt x="64049" y="1014765"/>
                  </a:lnTo>
                  <a:lnTo>
                    <a:pt x="79122" y="1061779"/>
                  </a:lnTo>
                  <a:lnTo>
                    <a:pt x="102888" y="1096294"/>
                  </a:lnTo>
                  <a:lnTo>
                    <a:pt x="141840" y="1117264"/>
                  </a:lnTo>
                  <a:lnTo>
                    <a:pt x="192717" y="1127745"/>
                  </a:lnTo>
                  <a:lnTo>
                    <a:pt x="245871" y="1131370"/>
                  </a:lnTo>
                  <a:lnTo>
                    <a:pt x="291656" y="1131771"/>
                  </a:lnTo>
                  <a:lnTo>
                    <a:pt x="337440" y="1131372"/>
                  </a:lnTo>
                  <a:lnTo>
                    <a:pt x="390604" y="1127749"/>
                  </a:lnTo>
                  <a:lnTo>
                    <a:pt x="441488" y="1117268"/>
                  </a:lnTo>
                  <a:lnTo>
                    <a:pt x="480434" y="1096294"/>
                  </a:lnTo>
                  <a:lnTo>
                    <a:pt x="503759" y="1061988"/>
                  </a:lnTo>
                  <a:lnTo>
                    <a:pt x="518954" y="1014455"/>
                  </a:lnTo>
                  <a:lnTo>
                    <a:pt x="527750" y="959432"/>
                  </a:lnTo>
                  <a:lnTo>
                    <a:pt x="531880" y="902656"/>
                  </a:lnTo>
                  <a:lnTo>
                    <a:pt x="533077" y="849864"/>
                  </a:lnTo>
                  <a:lnTo>
                    <a:pt x="533073" y="806792"/>
                  </a:lnTo>
                  <a:lnTo>
                    <a:pt x="565036" y="791638"/>
                  </a:lnTo>
                  <a:lnTo>
                    <a:pt x="581603" y="773440"/>
                  </a:lnTo>
                  <a:lnTo>
                    <a:pt x="573768" y="764585"/>
                  </a:lnTo>
                  <a:lnTo>
                    <a:pt x="532529" y="777462"/>
                  </a:lnTo>
                  <a:lnTo>
                    <a:pt x="531231" y="727294"/>
                  </a:lnTo>
                  <a:lnTo>
                    <a:pt x="530573" y="677081"/>
                  </a:lnTo>
                  <a:lnTo>
                    <a:pt x="530431" y="626829"/>
                  </a:lnTo>
                  <a:lnTo>
                    <a:pt x="530686" y="576545"/>
                  </a:lnTo>
                  <a:lnTo>
                    <a:pt x="531215" y="526237"/>
                  </a:lnTo>
                  <a:lnTo>
                    <a:pt x="533237" y="375242"/>
                  </a:lnTo>
                  <a:lnTo>
                    <a:pt x="533651" y="324910"/>
                  </a:lnTo>
                  <a:lnTo>
                    <a:pt x="533732" y="274591"/>
                  </a:lnTo>
                  <a:lnTo>
                    <a:pt x="533360" y="224291"/>
                  </a:lnTo>
                  <a:lnTo>
                    <a:pt x="532069" y="152164"/>
                  </a:lnTo>
                  <a:lnTo>
                    <a:pt x="524449" y="102285"/>
                  </a:lnTo>
                  <a:lnTo>
                    <a:pt x="507890" y="79733"/>
                  </a:lnTo>
                  <a:lnTo>
                    <a:pt x="499779" y="59852"/>
                  </a:lnTo>
                  <a:lnTo>
                    <a:pt x="469028" y="29648"/>
                  </a:lnTo>
                  <a:lnTo>
                    <a:pt x="419730" y="11085"/>
                  </a:lnTo>
                  <a:lnTo>
                    <a:pt x="376843" y="4324"/>
                  </a:lnTo>
                  <a:lnTo>
                    <a:pt x="325533" y="344"/>
                  </a:lnTo>
                  <a:lnTo>
                    <a:pt x="269981" y="0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1685452" y="6004047"/>
              <a:ext cx="581660" cy="1132205"/>
            </a:xfrm>
            <a:custGeom>
              <a:avLst/>
              <a:gdLst/>
              <a:ahLst/>
              <a:cxnLst/>
              <a:rect l="l" t="t" r="r" b="b"/>
              <a:pathLst>
                <a:path w="581659" h="1132204">
                  <a:moveTo>
                    <a:pt x="532529" y="777462"/>
                  </a:moveTo>
                  <a:lnTo>
                    <a:pt x="573768" y="764585"/>
                  </a:lnTo>
                  <a:lnTo>
                    <a:pt x="581603" y="773440"/>
                  </a:lnTo>
                  <a:lnTo>
                    <a:pt x="565036" y="791638"/>
                  </a:lnTo>
                  <a:lnTo>
                    <a:pt x="533073" y="806792"/>
                  </a:lnTo>
                  <a:lnTo>
                    <a:pt x="533077" y="849864"/>
                  </a:lnTo>
                  <a:lnTo>
                    <a:pt x="531880" y="902656"/>
                  </a:lnTo>
                  <a:lnTo>
                    <a:pt x="527750" y="959432"/>
                  </a:lnTo>
                  <a:lnTo>
                    <a:pt x="518954" y="1014455"/>
                  </a:lnTo>
                  <a:lnTo>
                    <a:pt x="503759" y="1061988"/>
                  </a:lnTo>
                  <a:lnTo>
                    <a:pt x="480434" y="1096294"/>
                  </a:lnTo>
                  <a:lnTo>
                    <a:pt x="441488" y="1117268"/>
                  </a:lnTo>
                  <a:lnTo>
                    <a:pt x="390604" y="1127749"/>
                  </a:lnTo>
                  <a:lnTo>
                    <a:pt x="337440" y="1131372"/>
                  </a:lnTo>
                  <a:lnTo>
                    <a:pt x="291656" y="1131771"/>
                  </a:lnTo>
                  <a:lnTo>
                    <a:pt x="245871" y="1131370"/>
                  </a:lnTo>
                  <a:lnTo>
                    <a:pt x="192717" y="1127745"/>
                  </a:lnTo>
                  <a:lnTo>
                    <a:pt x="141840" y="1117264"/>
                  </a:lnTo>
                  <a:lnTo>
                    <a:pt x="102888" y="1096294"/>
                  </a:lnTo>
                  <a:lnTo>
                    <a:pt x="79122" y="1061779"/>
                  </a:lnTo>
                  <a:lnTo>
                    <a:pt x="64049" y="1014765"/>
                  </a:lnTo>
                  <a:lnTo>
                    <a:pt x="55645" y="960621"/>
                  </a:lnTo>
                  <a:lnTo>
                    <a:pt x="51890" y="904712"/>
                  </a:lnTo>
                  <a:lnTo>
                    <a:pt x="50762" y="852408"/>
                  </a:lnTo>
                  <a:lnTo>
                    <a:pt x="50238" y="809075"/>
                  </a:lnTo>
                  <a:lnTo>
                    <a:pt x="32697" y="799550"/>
                  </a:lnTo>
                  <a:lnTo>
                    <a:pt x="11694" y="783890"/>
                  </a:lnTo>
                  <a:lnTo>
                    <a:pt x="0" y="769524"/>
                  </a:lnTo>
                  <a:lnTo>
                    <a:pt x="10384" y="763880"/>
                  </a:lnTo>
                  <a:lnTo>
                    <a:pt x="20887" y="765509"/>
                  </a:lnTo>
                  <a:lnTo>
                    <a:pt x="31394" y="768921"/>
                  </a:lnTo>
                  <a:lnTo>
                    <a:pt x="41544" y="773344"/>
                  </a:lnTo>
                  <a:lnTo>
                    <a:pt x="50982" y="778006"/>
                  </a:lnTo>
                  <a:lnTo>
                    <a:pt x="52511" y="724852"/>
                  </a:lnTo>
                  <a:lnTo>
                    <a:pt x="53188" y="671526"/>
                  </a:lnTo>
                  <a:lnTo>
                    <a:pt x="53211" y="618082"/>
                  </a:lnTo>
                  <a:lnTo>
                    <a:pt x="52777" y="564572"/>
                  </a:lnTo>
                  <a:lnTo>
                    <a:pt x="52087" y="511050"/>
                  </a:lnTo>
                  <a:lnTo>
                    <a:pt x="51338" y="457569"/>
                  </a:lnTo>
                  <a:lnTo>
                    <a:pt x="50729" y="404182"/>
                  </a:lnTo>
                  <a:lnTo>
                    <a:pt x="50458" y="350942"/>
                  </a:lnTo>
                  <a:lnTo>
                    <a:pt x="49597" y="296148"/>
                  </a:lnTo>
                  <a:lnTo>
                    <a:pt x="48365" y="240410"/>
                  </a:lnTo>
                  <a:lnTo>
                    <a:pt x="48698" y="184788"/>
                  </a:lnTo>
                  <a:lnTo>
                    <a:pt x="52531" y="130341"/>
                  </a:lnTo>
                  <a:lnTo>
                    <a:pt x="65018" y="91734"/>
                  </a:lnTo>
                  <a:lnTo>
                    <a:pt x="74877" y="82676"/>
                  </a:lnTo>
                  <a:lnTo>
                    <a:pt x="88944" y="52042"/>
                  </a:lnTo>
                  <a:lnTo>
                    <a:pt x="119668" y="29311"/>
                  </a:lnTo>
                  <a:lnTo>
                    <a:pt x="162869" y="13629"/>
                  </a:lnTo>
                  <a:lnTo>
                    <a:pt x="214367" y="4143"/>
                  </a:lnTo>
                  <a:lnTo>
                    <a:pt x="269981" y="0"/>
                  </a:lnTo>
                  <a:lnTo>
                    <a:pt x="325533" y="344"/>
                  </a:lnTo>
                  <a:lnTo>
                    <a:pt x="376843" y="4324"/>
                  </a:lnTo>
                  <a:lnTo>
                    <a:pt x="419730" y="11085"/>
                  </a:lnTo>
                  <a:lnTo>
                    <a:pt x="469028" y="29648"/>
                  </a:lnTo>
                  <a:lnTo>
                    <a:pt x="499779" y="59852"/>
                  </a:lnTo>
                  <a:lnTo>
                    <a:pt x="507890" y="79733"/>
                  </a:lnTo>
                  <a:lnTo>
                    <a:pt x="517715" y="89203"/>
                  </a:lnTo>
                  <a:lnTo>
                    <a:pt x="530822" y="130341"/>
                  </a:lnTo>
                  <a:lnTo>
                    <a:pt x="532231" y="163096"/>
                  </a:lnTo>
                  <a:lnTo>
                    <a:pt x="532413" y="174017"/>
                  </a:lnTo>
                  <a:lnTo>
                    <a:pt x="533360" y="224291"/>
                  </a:lnTo>
                  <a:lnTo>
                    <a:pt x="533732" y="274591"/>
                  </a:lnTo>
                  <a:lnTo>
                    <a:pt x="533651" y="324910"/>
                  </a:lnTo>
                  <a:lnTo>
                    <a:pt x="533237" y="375242"/>
                  </a:lnTo>
                  <a:lnTo>
                    <a:pt x="532612" y="425578"/>
                  </a:lnTo>
                  <a:lnTo>
                    <a:pt x="531898" y="475912"/>
                  </a:lnTo>
                  <a:lnTo>
                    <a:pt x="531215" y="526237"/>
                  </a:lnTo>
                  <a:lnTo>
                    <a:pt x="530686" y="576545"/>
                  </a:lnTo>
                  <a:lnTo>
                    <a:pt x="530431" y="626829"/>
                  </a:lnTo>
                  <a:lnTo>
                    <a:pt x="530573" y="677081"/>
                  </a:lnTo>
                  <a:lnTo>
                    <a:pt x="531231" y="727294"/>
                  </a:lnTo>
                  <a:lnTo>
                    <a:pt x="532529" y="777462"/>
                  </a:lnTo>
                  <a:close/>
                </a:path>
              </a:pathLst>
            </a:custGeom>
            <a:ln w="3175">
              <a:solidFill>
                <a:srgbClr val="0202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769882" y="6667706"/>
              <a:ext cx="413384" cy="297180"/>
            </a:xfrm>
            <a:custGeom>
              <a:avLst/>
              <a:gdLst/>
              <a:ahLst/>
              <a:cxnLst/>
              <a:rect l="l" t="t" r="r" b="b"/>
              <a:pathLst>
                <a:path w="413384" h="297179">
                  <a:moveTo>
                    <a:pt x="238044" y="0"/>
                  </a:moveTo>
                  <a:lnTo>
                    <a:pt x="178133" y="5"/>
                  </a:lnTo>
                  <a:lnTo>
                    <a:pt x="133525" y="278"/>
                  </a:lnTo>
                  <a:lnTo>
                    <a:pt x="90795" y="1358"/>
                  </a:lnTo>
                  <a:lnTo>
                    <a:pt x="48632" y="33300"/>
                  </a:lnTo>
                  <a:lnTo>
                    <a:pt x="25411" y="91549"/>
                  </a:lnTo>
                  <a:lnTo>
                    <a:pt x="6435" y="152298"/>
                  </a:lnTo>
                  <a:lnTo>
                    <a:pt x="0" y="189340"/>
                  </a:lnTo>
                  <a:lnTo>
                    <a:pt x="15089" y="226460"/>
                  </a:lnTo>
                  <a:lnTo>
                    <a:pt x="44068" y="254542"/>
                  </a:lnTo>
                  <a:lnTo>
                    <a:pt x="82324" y="274606"/>
                  </a:lnTo>
                  <a:lnTo>
                    <a:pt x="125246" y="287673"/>
                  </a:lnTo>
                  <a:lnTo>
                    <a:pt x="168223" y="294765"/>
                  </a:lnTo>
                  <a:lnTo>
                    <a:pt x="206642" y="296902"/>
                  </a:lnTo>
                  <a:lnTo>
                    <a:pt x="245116" y="294772"/>
                  </a:lnTo>
                  <a:lnTo>
                    <a:pt x="288080" y="287694"/>
                  </a:lnTo>
                  <a:lnTo>
                    <a:pt x="330956" y="274641"/>
                  </a:lnTo>
                  <a:lnTo>
                    <a:pt x="369165" y="254584"/>
                  </a:lnTo>
                  <a:lnTo>
                    <a:pt x="398127" y="226493"/>
                  </a:lnTo>
                  <a:lnTo>
                    <a:pt x="413263" y="189340"/>
                  </a:lnTo>
                  <a:lnTo>
                    <a:pt x="409941" y="155708"/>
                  </a:lnTo>
                  <a:lnTo>
                    <a:pt x="398107" y="102493"/>
                  </a:lnTo>
                  <a:lnTo>
                    <a:pt x="383275" y="49337"/>
                  </a:lnTo>
                  <a:lnTo>
                    <a:pt x="367953" y="10353"/>
                  </a:lnTo>
                  <a:lnTo>
                    <a:pt x="287140" y="262"/>
                  </a:lnTo>
                  <a:lnTo>
                    <a:pt x="238044" y="0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086086" y="6992313"/>
              <a:ext cx="107807" cy="11678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760438" y="6992317"/>
              <a:ext cx="107262" cy="116556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11769281" y="6038611"/>
              <a:ext cx="414655" cy="94615"/>
            </a:xfrm>
            <a:custGeom>
              <a:avLst/>
              <a:gdLst/>
              <a:ahLst/>
              <a:cxnLst/>
              <a:rect l="l" t="t" r="r" b="b"/>
              <a:pathLst>
                <a:path w="414654" h="94614">
                  <a:moveTo>
                    <a:pt x="51562" y="0"/>
                  </a:moveTo>
                  <a:lnTo>
                    <a:pt x="25069" y="17919"/>
                  </a:lnTo>
                  <a:lnTo>
                    <a:pt x="4279" y="46609"/>
                  </a:lnTo>
                  <a:lnTo>
                    <a:pt x="0" y="75539"/>
                  </a:lnTo>
                  <a:lnTo>
                    <a:pt x="22987" y="94195"/>
                  </a:lnTo>
                  <a:lnTo>
                    <a:pt x="27114" y="79794"/>
                  </a:lnTo>
                  <a:lnTo>
                    <a:pt x="32715" y="66840"/>
                  </a:lnTo>
                  <a:lnTo>
                    <a:pt x="40601" y="55232"/>
                  </a:lnTo>
                  <a:lnTo>
                    <a:pt x="51562" y="44869"/>
                  </a:lnTo>
                  <a:lnTo>
                    <a:pt x="51562" y="0"/>
                  </a:lnTo>
                  <a:close/>
                </a:path>
                <a:path w="414654" h="94614">
                  <a:moveTo>
                    <a:pt x="414515" y="75539"/>
                  </a:moveTo>
                  <a:lnTo>
                    <a:pt x="410235" y="46609"/>
                  </a:lnTo>
                  <a:lnTo>
                    <a:pt x="389445" y="17919"/>
                  </a:lnTo>
                  <a:lnTo>
                    <a:pt x="362940" y="0"/>
                  </a:lnTo>
                  <a:lnTo>
                    <a:pt x="367969" y="48044"/>
                  </a:lnTo>
                  <a:lnTo>
                    <a:pt x="377075" y="57721"/>
                  </a:lnTo>
                  <a:lnTo>
                    <a:pt x="383540" y="69024"/>
                  </a:lnTo>
                  <a:lnTo>
                    <a:pt x="388099" y="81381"/>
                  </a:lnTo>
                  <a:lnTo>
                    <a:pt x="391515" y="94195"/>
                  </a:lnTo>
                  <a:lnTo>
                    <a:pt x="414515" y="75539"/>
                  </a:lnTo>
                  <a:close/>
                </a:path>
              </a:pathLst>
            </a:custGeom>
            <a:solidFill>
              <a:srgbClr val="CD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756822" y="6070742"/>
              <a:ext cx="439420" cy="699135"/>
            </a:xfrm>
            <a:custGeom>
              <a:avLst/>
              <a:gdLst/>
              <a:ahLst/>
              <a:cxnLst/>
              <a:rect l="l" t="t" r="r" b="b"/>
              <a:pathLst>
                <a:path w="439420" h="699134">
                  <a:moveTo>
                    <a:pt x="56502" y="357898"/>
                  </a:moveTo>
                  <a:lnTo>
                    <a:pt x="56311" y="307581"/>
                  </a:lnTo>
                  <a:lnTo>
                    <a:pt x="55740" y="259473"/>
                  </a:lnTo>
                  <a:lnTo>
                    <a:pt x="54927" y="159613"/>
                  </a:lnTo>
                  <a:lnTo>
                    <a:pt x="53924" y="127368"/>
                  </a:lnTo>
                  <a:lnTo>
                    <a:pt x="51930" y="110985"/>
                  </a:lnTo>
                  <a:lnTo>
                    <a:pt x="41605" y="101561"/>
                  </a:lnTo>
                  <a:lnTo>
                    <a:pt x="31826" y="101206"/>
                  </a:lnTo>
                  <a:lnTo>
                    <a:pt x="22555" y="107175"/>
                  </a:lnTo>
                  <a:lnTo>
                    <a:pt x="5600" y="163410"/>
                  </a:lnTo>
                  <a:lnTo>
                    <a:pt x="3098" y="207746"/>
                  </a:lnTo>
                  <a:lnTo>
                    <a:pt x="1435" y="262089"/>
                  </a:lnTo>
                  <a:lnTo>
                    <a:pt x="457" y="323443"/>
                  </a:lnTo>
                  <a:lnTo>
                    <a:pt x="25" y="388835"/>
                  </a:lnTo>
                  <a:lnTo>
                    <a:pt x="0" y="455269"/>
                  </a:lnTo>
                  <a:lnTo>
                    <a:pt x="914" y="671779"/>
                  </a:lnTo>
                  <a:lnTo>
                    <a:pt x="660" y="698665"/>
                  </a:lnTo>
                  <a:lnTo>
                    <a:pt x="18630" y="657301"/>
                  </a:lnTo>
                  <a:lnTo>
                    <a:pt x="32346" y="612051"/>
                  </a:lnTo>
                  <a:lnTo>
                    <a:pt x="42367" y="563778"/>
                  </a:lnTo>
                  <a:lnTo>
                    <a:pt x="49237" y="513359"/>
                  </a:lnTo>
                  <a:lnTo>
                    <a:pt x="53517" y="461657"/>
                  </a:lnTo>
                  <a:lnTo>
                    <a:pt x="55753" y="409549"/>
                  </a:lnTo>
                  <a:lnTo>
                    <a:pt x="56502" y="357898"/>
                  </a:lnTo>
                  <a:close/>
                </a:path>
                <a:path w="439420" h="699134">
                  <a:moveTo>
                    <a:pt x="390931" y="66649"/>
                  </a:moveTo>
                  <a:lnTo>
                    <a:pt x="372211" y="40055"/>
                  </a:lnTo>
                  <a:lnTo>
                    <a:pt x="338937" y="20053"/>
                  </a:lnTo>
                  <a:lnTo>
                    <a:pt x="295275" y="6680"/>
                  </a:lnTo>
                  <a:lnTo>
                    <a:pt x="245389" y="0"/>
                  </a:lnTo>
                  <a:lnTo>
                    <a:pt x="193459" y="63"/>
                  </a:lnTo>
                  <a:lnTo>
                    <a:pt x="143637" y="6908"/>
                  </a:lnTo>
                  <a:lnTo>
                    <a:pt x="100088" y="20599"/>
                  </a:lnTo>
                  <a:lnTo>
                    <a:pt x="66992" y="41186"/>
                  </a:lnTo>
                  <a:lnTo>
                    <a:pt x="48501" y="68719"/>
                  </a:lnTo>
                  <a:lnTo>
                    <a:pt x="90411" y="83667"/>
                  </a:lnTo>
                  <a:lnTo>
                    <a:pt x="121805" y="61925"/>
                  </a:lnTo>
                  <a:lnTo>
                    <a:pt x="166560" y="48971"/>
                  </a:lnTo>
                  <a:lnTo>
                    <a:pt x="218084" y="44653"/>
                  </a:lnTo>
                  <a:lnTo>
                    <a:pt x="269722" y="48818"/>
                  </a:lnTo>
                  <a:lnTo>
                    <a:pt x="314883" y="61328"/>
                  </a:lnTo>
                  <a:lnTo>
                    <a:pt x="346925" y="82029"/>
                  </a:lnTo>
                  <a:lnTo>
                    <a:pt x="390931" y="66649"/>
                  </a:lnTo>
                  <a:close/>
                </a:path>
                <a:path w="439420" h="699134">
                  <a:moveTo>
                    <a:pt x="439039" y="363004"/>
                  </a:moveTo>
                  <a:lnTo>
                    <a:pt x="438683" y="296887"/>
                  </a:lnTo>
                  <a:lnTo>
                    <a:pt x="437730" y="236778"/>
                  </a:lnTo>
                  <a:lnTo>
                    <a:pt x="436016" y="186042"/>
                  </a:lnTo>
                  <a:lnTo>
                    <a:pt x="433349" y="148005"/>
                  </a:lnTo>
                  <a:lnTo>
                    <a:pt x="419087" y="109207"/>
                  </a:lnTo>
                  <a:lnTo>
                    <a:pt x="398399" y="100317"/>
                  </a:lnTo>
                  <a:lnTo>
                    <a:pt x="392785" y="103492"/>
                  </a:lnTo>
                  <a:lnTo>
                    <a:pt x="383032" y="179705"/>
                  </a:lnTo>
                  <a:lnTo>
                    <a:pt x="382308" y="243370"/>
                  </a:lnTo>
                  <a:lnTo>
                    <a:pt x="382270" y="313499"/>
                  </a:lnTo>
                  <a:lnTo>
                    <a:pt x="382790" y="380301"/>
                  </a:lnTo>
                  <a:lnTo>
                    <a:pt x="383717" y="433984"/>
                  </a:lnTo>
                  <a:lnTo>
                    <a:pt x="389699" y="507123"/>
                  </a:lnTo>
                  <a:lnTo>
                    <a:pt x="398056" y="557911"/>
                  </a:lnTo>
                  <a:lnTo>
                    <a:pt x="409346" y="610908"/>
                  </a:lnTo>
                  <a:lnTo>
                    <a:pt x="422948" y="659892"/>
                  </a:lnTo>
                  <a:lnTo>
                    <a:pt x="438213" y="698627"/>
                  </a:lnTo>
                  <a:lnTo>
                    <a:pt x="437845" y="666699"/>
                  </a:lnTo>
                  <a:lnTo>
                    <a:pt x="437908" y="620699"/>
                  </a:lnTo>
                  <a:lnTo>
                    <a:pt x="438962" y="431787"/>
                  </a:lnTo>
                  <a:lnTo>
                    <a:pt x="439039" y="363004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758321" y="6004047"/>
              <a:ext cx="581660" cy="1132205"/>
            </a:xfrm>
            <a:custGeom>
              <a:avLst/>
              <a:gdLst/>
              <a:ahLst/>
              <a:cxnLst/>
              <a:rect l="l" t="t" r="r" b="b"/>
              <a:pathLst>
                <a:path w="581659" h="1132204">
                  <a:moveTo>
                    <a:pt x="269981" y="0"/>
                  </a:moveTo>
                  <a:lnTo>
                    <a:pt x="214367" y="4143"/>
                  </a:lnTo>
                  <a:lnTo>
                    <a:pt x="162869" y="13629"/>
                  </a:lnTo>
                  <a:lnTo>
                    <a:pt x="119668" y="29311"/>
                  </a:lnTo>
                  <a:lnTo>
                    <a:pt x="88944" y="52042"/>
                  </a:lnTo>
                  <a:lnTo>
                    <a:pt x="74877" y="82676"/>
                  </a:lnTo>
                  <a:lnTo>
                    <a:pt x="65018" y="91734"/>
                  </a:lnTo>
                  <a:lnTo>
                    <a:pt x="52531" y="130341"/>
                  </a:lnTo>
                  <a:lnTo>
                    <a:pt x="48698" y="184788"/>
                  </a:lnTo>
                  <a:lnTo>
                    <a:pt x="48365" y="240410"/>
                  </a:lnTo>
                  <a:lnTo>
                    <a:pt x="49597" y="296148"/>
                  </a:lnTo>
                  <a:lnTo>
                    <a:pt x="50458" y="350942"/>
                  </a:lnTo>
                  <a:lnTo>
                    <a:pt x="50729" y="404182"/>
                  </a:lnTo>
                  <a:lnTo>
                    <a:pt x="52777" y="564572"/>
                  </a:lnTo>
                  <a:lnTo>
                    <a:pt x="53211" y="618082"/>
                  </a:lnTo>
                  <a:lnTo>
                    <a:pt x="53188" y="671526"/>
                  </a:lnTo>
                  <a:lnTo>
                    <a:pt x="52511" y="724852"/>
                  </a:lnTo>
                  <a:lnTo>
                    <a:pt x="50982" y="778006"/>
                  </a:lnTo>
                  <a:lnTo>
                    <a:pt x="41544" y="773344"/>
                  </a:lnTo>
                  <a:lnTo>
                    <a:pt x="31394" y="768921"/>
                  </a:lnTo>
                  <a:lnTo>
                    <a:pt x="20887" y="765509"/>
                  </a:lnTo>
                  <a:lnTo>
                    <a:pt x="10384" y="763880"/>
                  </a:lnTo>
                  <a:lnTo>
                    <a:pt x="0" y="769524"/>
                  </a:lnTo>
                  <a:lnTo>
                    <a:pt x="11694" y="783890"/>
                  </a:lnTo>
                  <a:lnTo>
                    <a:pt x="32697" y="799550"/>
                  </a:lnTo>
                  <a:lnTo>
                    <a:pt x="50238" y="809075"/>
                  </a:lnTo>
                  <a:lnTo>
                    <a:pt x="50762" y="852408"/>
                  </a:lnTo>
                  <a:lnTo>
                    <a:pt x="51890" y="904712"/>
                  </a:lnTo>
                  <a:lnTo>
                    <a:pt x="55645" y="960621"/>
                  </a:lnTo>
                  <a:lnTo>
                    <a:pt x="64049" y="1014765"/>
                  </a:lnTo>
                  <a:lnTo>
                    <a:pt x="79122" y="1061779"/>
                  </a:lnTo>
                  <a:lnTo>
                    <a:pt x="102888" y="1096294"/>
                  </a:lnTo>
                  <a:lnTo>
                    <a:pt x="141840" y="1117264"/>
                  </a:lnTo>
                  <a:lnTo>
                    <a:pt x="192717" y="1127745"/>
                  </a:lnTo>
                  <a:lnTo>
                    <a:pt x="245871" y="1131370"/>
                  </a:lnTo>
                  <a:lnTo>
                    <a:pt x="291656" y="1131771"/>
                  </a:lnTo>
                  <a:lnTo>
                    <a:pt x="337440" y="1131372"/>
                  </a:lnTo>
                  <a:lnTo>
                    <a:pt x="390604" y="1127749"/>
                  </a:lnTo>
                  <a:lnTo>
                    <a:pt x="441488" y="1117268"/>
                  </a:lnTo>
                  <a:lnTo>
                    <a:pt x="480434" y="1096294"/>
                  </a:lnTo>
                  <a:lnTo>
                    <a:pt x="503759" y="1061988"/>
                  </a:lnTo>
                  <a:lnTo>
                    <a:pt x="518954" y="1014455"/>
                  </a:lnTo>
                  <a:lnTo>
                    <a:pt x="527750" y="959432"/>
                  </a:lnTo>
                  <a:lnTo>
                    <a:pt x="531880" y="902656"/>
                  </a:lnTo>
                  <a:lnTo>
                    <a:pt x="533077" y="849864"/>
                  </a:lnTo>
                  <a:lnTo>
                    <a:pt x="533073" y="806792"/>
                  </a:lnTo>
                  <a:lnTo>
                    <a:pt x="565036" y="791638"/>
                  </a:lnTo>
                  <a:lnTo>
                    <a:pt x="581603" y="773440"/>
                  </a:lnTo>
                  <a:lnTo>
                    <a:pt x="573768" y="764585"/>
                  </a:lnTo>
                  <a:lnTo>
                    <a:pt x="532529" y="777462"/>
                  </a:lnTo>
                  <a:lnTo>
                    <a:pt x="531231" y="727294"/>
                  </a:lnTo>
                  <a:lnTo>
                    <a:pt x="530573" y="677081"/>
                  </a:lnTo>
                  <a:lnTo>
                    <a:pt x="530431" y="626829"/>
                  </a:lnTo>
                  <a:lnTo>
                    <a:pt x="530686" y="576545"/>
                  </a:lnTo>
                  <a:lnTo>
                    <a:pt x="531215" y="526237"/>
                  </a:lnTo>
                  <a:lnTo>
                    <a:pt x="533237" y="375242"/>
                  </a:lnTo>
                  <a:lnTo>
                    <a:pt x="533651" y="324910"/>
                  </a:lnTo>
                  <a:lnTo>
                    <a:pt x="533732" y="274591"/>
                  </a:lnTo>
                  <a:lnTo>
                    <a:pt x="533360" y="224291"/>
                  </a:lnTo>
                  <a:lnTo>
                    <a:pt x="532069" y="152164"/>
                  </a:lnTo>
                  <a:lnTo>
                    <a:pt x="524449" y="102285"/>
                  </a:lnTo>
                  <a:lnTo>
                    <a:pt x="507890" y="79733"/>
                  </a:lnTo>
                  <a:lnTo>
                    <a:pt x="499779" y="59852"/>
                  </a:lnTo>
                  <a:lnTo>
                    <a:pt x="469028" y="29648"/>
                  </a:lnTo>
                  <a:lnTo>
                    <a:pt x="419730" y="11085"/>
                  </a:lnTo>
                  <a:lnTo>
                    <a:pt x="376843" y="4324"/>
                  </a:lnTo>
                  <a:lnTo>
                    <a:pt x="325533" y="344"/>
                  </a:lnTo>
                  <a:lnTo>
                    <a:pt x="269981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2758321" y="6004047"/>
              <a:ext cx="581660" cy="1132205"/>
            </a:xfrm>
            <a:custGeom>
              <a:avLst/>
              <a:gdLst/>
              <a:ahLst/>
              <a:cxnLst/>
              <a:rect l="l" t="t" r="r" b="b"/>
              <a:pathLst>
                <a:path w="581659" h="1132204">
                  <a:moveTo>
                    <a:pt x="532529" y="777462"/>
                  </a:moveTo>
                  <a:lnTo>
                    <a:pt x="573768" y="764585"/>
                  </a:lnTo>
                  <a:lnTo>
                    <a:pt x="581603" y="773440"/>
                  </a:lnTo>
                  <a:lnTo>
                    <a:pt x="565036" y="791638"/>
                  </a:lnTo>
                  <a:lnTo>
                    <a:pt x="533073" y="806792"/>
                  </a:lnTo>
                  <a:lnTo>
                    <a:pt x="533077" y="849864"/>
                  </a:lnTo>
                  <a:lnTo>
                    <a:pt x="531880" y="902656"/>
                  </a:lnTo>
                  <a:lnTo>
                    <a:pt x="527750" y="959432"/>
                  </a:lnTo>
                  <a:lnTo>
                    <a:pt x="518954" y="1014455"/>
                  </a:lnTo>
                  <a:lnTo>
                    <a:pt x="503759" y="1061988"/>
                  </a:lnTo>
                  <a:lnTo>
                    <a:pt x="480434" y="1096294"/>
                  </a:lnTo>
                  <a:lnTo>
                    <a:pt x="441488" y="1117268"/>
                  </a:lnTo>
                  <a:lnTo>
                    <a:pt x="390604" y="1127749"/>
                  </a:lnTo>
                  <a:lnTo>
                    <a:pt x="337440" y="1131372"/>
                  </a:lnTo>
                  <a:lnTo>
                    <a:pt x="291656" y="1131771"/>
                  </a:lnTo>
                  <a:lnTo>
                    <a:pt x="245871" y="1131370"/>
                  </a:lnTo>
                  <a:lnTo>
                    <a:pt x="192717" y="1127745"/>
                  </a:lnTo>
                  <a:lnTo>
                    <a:pt x="141840" y="1117264"/>
                  </a:lnTo>
                  <a:lnTo>
                    <a:pt x="102888" y="1096294"/>
                  </a:lnTo>
                  <a:lnTo>
                    <a:pt x="79122" y="1061779"/>
                  </a:lnTo>
                  <a:lnTo>
                    <a:pt x="64049" y="1014765"/>
                  </a:lnTo>
                  <a:lnTo>
                    <a:pt x="55645" y="960621"/>
                  </a:lnTo>
                  <a:lnTo>
                    <a:pt x="51890" y="904712"/>
                  </a:lnTo>
                  <a:lnTo>
                    <a:pt x="50762" y="852408"/>
                  </a:lnTo>
                  <a:lnTo>
                    <a:pt x="50238" y="809075"/>
                  </a:lnTo>
                  <a:lnTo>
                    <a:pt x="32697" y="799550"/>
                  </a:lnTo>
                  <a:lnTo>
                    <a:pt x="11694" y="783890"/>
                  </a:lnTo>
                  <a:lnTo>
                    <a:pt x="0" y="769524"/>
                  </a:lnTo>
                  <a:lnTo>
                    <a:pt x="10384" y="763880"/>
                  </a:lnTo>
                  <a:lnTo>
                    <a:pt x="20887" y="765509"/>
                  </a:lnTo>
                  <a:lnTo>
                    <a:pt x="31394" y="768921"/>
                  </a:lnTo>
                  <a:lnTo>
                    <a:pt x="41544" y="773344"/>
                  </a:lnTo>
                  <a:lnTo>
                    <a:pt x="50982" y="778006"/>
                  </a:lnTo>
                  <a:lnTo>
                    <a:pt x="52511" y="724852"/>
                  </a:lnTo>
                  <a:lnTo>
                    <a:pt x="53188" y="671526"/>
                  </a:lnTo>
                  <a:lnTo>
                    <a:pt x="53211" y="618082"/>
                  </a:lnTo>
                  <a:lnTo>
                    <a:pt x="52777" y="564572"/>
                  </a:lnTo>
                  <a:lnTo>
                    <a:pt x="52087" y="511050"/>
                  </a:lnTo>
                  <a:lnTo>
                    <a:pt x="51338" y="457569"/>
                  </a:lnTo>
                  <a:lnTo>
                    <a:pt x="50729" y="404182"/>
                  </a:lnTo>
                  <a:lnTo>
                    <a:pt x="50458" y="350942"/>
                  </a:lnTo>
                  <a:lnTo>
                    <a:pt x="49597" y="296148"/>
                  </a:lnTo>
                  <a:lnTo>
                    <a:pt x="48365" y="240410"/>
                  </a:lnTo>
                  <a:lnTo>
                    <a:pt x="48698" y="184788"/>
                  </a:lnTo>
                  <a:lnTo>
                    <a:pt x="52531" y="130341"/>
                  </a:lnTo>
                  <a:lnTo>
                    <a:pt x="65018" y="91734"/>
                  </a:lnTo>
                  <a:lnTo>
                    <a:pt x="74877" y="82676"/>
                  </a:lnTo>
                  <a:lnTo>
                    <a:pt x="88944" y="52042"/>
                  </a:lnTo>
                  <a:lnTo>
                    <a:pt x="119668" y="29311"/>
                  </a:lnTo>
                  <a:lnTo>
                    <a:pt x="162869" y="13629"/>
                  </a:lnTo>
                  <a:lnTo>
                    <a:pt x="214367" y="4143"/>
                  </a:lnTo>
                  <a:lnTo>
                    <a:pt x="269981" y="0"/>
                  </a:lnTo>
                  <a:lnTo>
                    <a:pt x="325533" y="344"/>
                  </a:lnTo>
                  <a:lnTo>
                    <a:pt x="376843" y="4324"/>
                  </a:lnTo>
                  <a:lnTo>
                    <a:pt x="419730" y="11085"/>
                  </a:lnTo>
                  <a:lnTo>
                    <a:pt x="469028" y="29648"/>
                  </a:lnTo>
                  <a:lnTo>
                    <a:pt x="499779" y="59852"/>
                  </a:lnTo>
                  <a:lnTo>
                    <a:pt x="507890" y="79733"/>
                  </a:lnTo>
                  <a:lnTo>
                    <a:pt x="517715" y="89203"/>
                  </a:lnTo>
                  <a:lnTo>
                    <a:pt x="530822" y="130341"/>
                  </a:lnTo>
                  <a:lnTo>
                    <a:pt x="532231" y="163096"/>
                  </a:lnTo>
                  <a:lnTo>
                    <a:pt x="532413" y="174017"/>
                  </a:lnTo>
                  <a:lnTo>
                    <a:pt x="533360" y="224291"/>
                  </a:lnTo>
                  <a:lnTo>
                    <a:pt x="533732" y="274591"/>
                  </a:lnTo>
                  <a:lnTo>
                    <a:pt x="533651" y="324910"/>
                  </a:lnTo>
                  <a:lnTo>
                    <a:pt x="533237" y="375242"/>
                  </a:lnTo>
                  <a:lnTo>
                    <a:pt x="532612" y="425578"/>
                  </a:lnTo>
                  <a:lnTo>
                    <a:pt x="531898" y="475912"/>
                  </a:lnTo>
                  <a:lnTo>
                    <a:pt x="531215" y="526237"/>
                  </a:lnTo>
                  <a:lnTo>
                    <a:pt x="530686" y="576545"/>
                  </a:lnTo>
                  <a:lnTo>
                    <a:pt x="530431" y="626829"/>
                  </a:lnTo>
                  <a:lnTo>
                    <a:pt x="530573" y="677081"/>
                  </a:lnTo>
                  <a:lnTo>
                    <a:pt x="531231" y="727294"/>
                  </a:lnTo>
                  <a:lnTo>
                    <a:pt x="532529" y="777462"/>
                  </a:lnTo>
                  <a:close/>
                </a:path>
              </a:pathLst>
            </a:custGeom>
            <a:ln w="3175">
              <a:solidFill>
                <a:srgbClr val="0202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2842750" y="6667706"/>
              <a:ext cx="413384" cy="297180"/>
            </a:xfrm>
            <a:custGeom>
              <a:avLst/>
              <a:gdLst/>
              <a:ahLst/>
              <a:cxnLst/>
              <a:rect l="l" t="t" r="r" b="b"/>
              <a:pathLst>
                <a:path w="413384" h="297179">
                  <a:moveTo>
                    <a:pt x="238044" y="0"/>
                  </a:moveTo>
                  <a:lnTo>
                    <a:pt x="178133" y="5"/>
                  </a:lnTo>
                  <a:lnTo>
                    <a:pt x="133525" y="278"/>
                  </a:lnTo>
                  <a:lnTo>
                    <a:pt x="90795" y="1358"/>
                  </a:lnTo>
                  <a:lnTo>
                    <a:pt x="48632" y="33300"/>
                  </a:lnTo>
                  <a:lnTo>
                    <a:pt x="25411" y="91549"/>
                  </a:lnTo>
                  <a:lnTo>
                    <a:pt x="6435" y="152298"/>
                  </a:lnTo>
                  <a:lnTo>
                    <a:pt x="0" y="189340"/>
                  </a:lnTo>
                  <a:lnTo>
                    <a:pt x="15089" y="226460"/>
                  </a:lnTo>
                  <a:lnTo>
                    <a:pt x="44068" y="254542"/>
                  </a:lnTo>
                  <a:lnTo>
                    <a:pt x="82324" y="274606"/>
                  </a:lnTo>
                  <a:lnTo>
                    <a:pt x="125246" y="287673"/>
                  </a:lnTo>
                  <a:lnTo>
                    <a:pt x="168223" y="294765"/>
                  </a:lnTo>
                  <a:lnTo>
                    <a:pt x="206642" y="296902"/>
                  </a:lnTo>
                  <a:lnTo>
                    <a:pt x="245116" y="294772"/>
                  </a:lnTo>
                  <a:lnTo>
                    <a:pt x="288080" y="287694"/>
                  </a:lnTo>
                  <a:lnTo>
                    <a:pt x="330956" y="274641"/>
                  </a:lnTo>
                  <a:lnTo>
                    <a:pt x="369165" y="254584"/>
                  </a:lnTo>
                  <a:lnTo>
                    <a:pt x="398127" y="226493"/>
                  </a:lnTo>
                  <a:lnTo>
                    <a:pt x="413263" y="189340"/>
                  </a:lnTo>
                  <a:lnTo>
                    <a:pt x="409941" y="155708"/>
                  </a:lnTo>
                  <a:lnTo>
                    <a:pt x="398107" y="102493"/>
                  </a:lnTo>
                  <a:lnTo>
                    <a:pt x="383275" y="49337"/>
                  </a:lnTo>
                  <a:lnTo>
                    <a:pt x="367953" y="10353"/>
                  </a:lnTo>
                  <a:lnTo>
                    <a:pt x="287140" y="262"/>
                  </a:lnTo>
                  <a:lnTo>
                    <a:pt x="238044" y="0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3158954" y="6992313"/>
              <a:ext cx="107807" cy="11678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833307" y="6992317"/>
              <a:ext cx="107262" cy="116556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2842152" y="6038611"/>
              <a:ext cx="414655" cy="94615"/>
            </a:xfrm>
            <a:custGeom>
              <a:avLst/>
              <a:gdLst/>
              <a:ahLst/>
              <a:cxnLst/>
              <a:rect l="l" t="t" r="r" b="b"/>
              <a:pathLst>
                <a:path w="414655" h="94614">
                  <a:moveTo>
                    <a:pt x="51562" y="0"/>
                  </a:moveTo>
                  <a:lnTo>
                    <a:pt x="25069" y="17919"/>
                  </a:lnTo>
                  <a:lnTo>
                    <a:pt x="4279" y="46609"/>
                  </a:lnTo>
                  <a:lnTo>
                    <a:pt x="0" y="75539"/>
                  </a:lnTo>
                  <a:lnTo>
                    <a:pt x="22987" y="94195"/>
                  </a:lnTo>
                  <a:lnTo>
                    <a:pt x="27114" y="79794"/>
                  </a:lnTo>
                  <a:lnTo>
                    <a:pt x="32715" y="66840"/>
                  </a:lnTo>
                  <a:lnTo>
                    <a:pt x="40601" y="55232"/>
                  </a:lnTo>
                  <a:lnTo>
                    <a:pt x="51562" y="44869"/>
                  </a:lnTo>
                  <a:lnTo>
                    <a:pt x="51562" y="0"/>
                  </a:lnTo>
                  <a:close/>
                </a:path>
                <a:path w="414655" h="94614">
                  <a:moveTo>
                    <a:pt x="414515" y="75539"/>
                  </a:moveTo>
                  <a:lnTo>
                    <a:pt x="410235" y="46609"/>
                  </a:lnTo>
                  <a:lnTo>
                    <a:pt x="389445" y="17919"/>
                  </a:lnTo>
                  <a:lnTo>
                    <a:pt x="362940" y="0"/>
                  </a:lnTo>
                  <a:lnTo>
                    <a:pt x="367969" y="48044"/>
                  </a:lnTo>
                  <a:lnTo>
                    <a:pt x="377075" y="57721"/>
                  </a:lnTo>
                  <a:lnTo>
                    <a:pt x="383540" y="69024"/>
                  </a:lnTo>
                  <a:lnTo>
                    <a:pt x="388099" y="81381"/>
                  </a:lnTo>
                  <a:lnTo>
                    <a:pt x="391515" y="94195"/>
                  </a:lnTo>
                  <a:lnTo>
                    <a:pt x="414515" y="75539"/>
                  </a:lnTo>
                  <a:close/>
                </a:path>
              </a:pathLst>
            </a:custGeom>
            <a:solidFill>
              <a:srgbClr val="CD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2829693" y="6070742"/>
              <a:ext cx="439420" cy="699135"/>
            </a:xfrm>
            <a:custGeom>
              <a:avLst/>
              <a:gdLst/>
              <a:ahLst/>
              <a:cxnLst/>
              <a:rect l="l" t="t" r="r" b="b"/>
              <a:pathLst>
                <a:path w="439419" h="699134">
                  <a:moveTo>
                    <a:pt x="56502" y="357898"/>
                  </a:moveTo>
                  <a:lnTo>
                    <a:pt x="56311" y="307581"/>
                  </a:lnTo>
                  <a:lnTo>
                    <a:pt x="55740" y="259473"/>
                  </a:lnTo>
                  <a:lnTo>
                    <a:pt x="54927" y="159613"/>
                  </a:lnTo>
                  <a:lnTo>
                    <a:pt x="53924" y="127368"/>
                  </a:lnTo>
                  <a:lnTo>
                    <a:pt x="51930" y="110985"/>
                  </a:lnTo>
                  <a:lnTo>
                    <a:pt x="41605" y="101561"/>
                  </a:lnTo>
                  <a:lnTo>
                    <a:pt x="31826" y="101206"/>
                  </a:lnTo>
                  <a:lnTo>
                    <a:pt x="22555" y="107175"/>
                  </a:lnTo>
                  <a:lnTo>
                    <a:pt x="5600" y="163410"/>
                  </a:lnTo>
                  <a:lnTo>
                    <a:pt x="3098" y="207746"/>
                  </a:lnTo>
                  <a:lnTo>
                    <a:pt x="1422" y="262089"/>
                  </a:lnTo>
                  <a:lnTo>
                    <a:pt x="457" y="323443"/>
                  </a:lnTo>
                  <a:lnTo>
                    <a:pt x="25" y="388835"/>
                  </a:lnTo>
                  <a:lnTo>
                    <a:pt x="0" y="455269"/>
                  </a:lnTo>
                  <a:lnTo>
                    <a:pt x="914" y="671779"/>
                  </a:lnTo>
                  <a:lnTo>
                    <a:pt x="660" y="698665"/>
                  </a:lnTo>
                  <a:lnTo>
                    <a:pt x="18630" y="657301"/>
                  </a:lnTo>
                  <a:lnTo>
                    <a:pt x="32346" y="612051"/>
                  </a:lnTo>
                  <a:lnTo>
                    <a:pt x="42367" y="563778"/>
                  </a:lnTo>
                  <a:lnTo>
                    <a:pt x="49237" y="513359"/>
                  </a:lnTo>
                  <a:lnTo>
                    <a:pt x="53517" y="461657"/>
                  </a:lnTo>
                  <a:lnTo>
                    <a:pt x="55753" y="409549"/>
                  </a:lnTo>
                  <a:lnTo>
                    <a:pt x="56502" y="357898"/>
                  </a:lnTo>
                  <a:close/>
                </a:path>
                <a:path w="439419" h="699134">
                  <a:moveTo>
                    <a:pt x="390931" y="66649"/>
                  </a:moveTo>
                  <a:lnTo>
                    <a:pt x="372211" y="40055"/>
                  </a:lnTo>
                  <a:lnTo>
                    <a:pt x="338937" y="20053"/>
                  </a:lnTo>
                  <a:lnTo>
                    <a:pt x="295275" y="6680"/>
                  </a:lnTo>
                  <a:lnTo>
                    <a:pt x="245389" y="0"/>
                  </a:lnTo>
                  <a:lnTo>
                    <a:pt x="193459" y="63"/>
                  </a:lnTo>
                  <a:lnTo>
                    <a:pt x="143637" y="6908"/>
                  </a:lnTo>
                  <a:lnTo>
                    <a:pt x="100088" y="20599"/>
                  </a:lnTo>
                  <a:lnTo>
                    <a:pt x="66992" y="41186"/>
                  </a:lnTo>
                  <a:lnTo>
                    <a:pt x="48488" y="68719"/>
                  </a:lnTo>
                  <a:lnTo>
                    <a:pt x="90411" y="83667"/>
                  </a:lnTo>
                  <a:lnTo>
                    <a:pt x="121793" y="61925"/>
                  </a:lnTo>
                  <a:lnTo>
                    <a:pt x="166560" y="48971"/>
                  </a:lnTo>
                  <a:lnTo>
                    <a:pt x="218071" y="44653"/>
                  </a:lnTo>
                  <a:lnTo>
                    <a:pt x="269722" y="48818"/>
                  </a:lnTo>
                  <a:lnTo>
                    <a:pt x="314871" y="61328"/>
                  </a:lnTo>
                  <a:lnTo>
                    <a:pt x="346913" y="82029"/>
                  </a:lnTo>
                  <a:lnTo>
                    <a:pt x="390931" y="66649"/>
                  </a:lnTo>
                  <a:close/>
                </a:path>
                <a:path w="439419" h="699134">
                  <a:moveTo>
                    <a:pt x="439039" y="363004"/>
                  </a:moveTo>
                  <a:lnTo>
                    <a:pt x="438683" y="296887"/>
                  </a:lnTo>
                  <a:lnTo>
                    <a:pt x="437730" y="236778"/>
                  </a:lnTo>
                  <a:lnTo>
                    <a:pt x="436016" y="186042"/>
                  </a:lnTo>
                  <a:lnTo>
                    <a:pt x="433349" y="148005"/>
                  </a:lnTo>
                  <a:lnTo>
                    <a:pt x="419087" y="109207"/>
                  </a:lnTo>
                  <a:lnTo>
                    <a:pt x="398399" y="100317"/>
                  </a:lnTo>
                  <a:lnTo>
                    <a:pt x="392785" y="103492"/>
                  </a:lnTo>
                  <a:lnTo>
                    <a:pt x="383032" y="179705"/>
                  </a:lnTo>
                  <a:lnTo>
                    <a:pt x="382295" y="243370"/>
                  </a:lnTo>
                  <a:lnTo>
                    <a:pt x="382270" y="313499"/>
                  </a:lnTo>
                  <a:lnTo>
                    <a:pt x="382790" y="380301"/>
                  </a:lnTo>
                  <a:lnTo>
                    <a:pt x="383717" y="433984"/>
                  </a:lnTo>
                  <a:lnTo>
                    <a:pt x="389699" y="507123"/>
                  </a:lnTo>
                  <a:lnTo>
                    <a:pt x="398056" y="557911"/>
                  </a:lnTo>
                  <a:lnTo>
                    <a:pt x="409346" y="610908"/>
                  </a:lnTo>
                  <a:lnTo>
                    <a:pt x="422948" y="659892"/>
                  </a:lnTo>
                  <a:lnTo>
                    <a:pt x="438213" y="698627"/>
                  </a:lnTo>
                  <a:lnTo>
                    <a:pt x="437845" y="666699"/>
                  </a:lnTo>
                  <a:lnTo>
                    <a:pt x="437908" y="620699"/>
                  </a:lnTo>
                  <a:lnTo>
                    <a:pt x="438962" y="431787"/>
                  </a:lnTo>
                  <a:lnTo>
                    <a:pt x="439039" y="363004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" name="object 41"/>
          <p:cNvGrpSpPr/>
          <p:nvPr/>
        </p:nvGrpSpPr>
        <p:grpSpPr>
          <a:xfrm>
            <a:off x="15209380" y="5367616"/>
            <a:ext cx="1711325" cy="2053589"/>
            <a:chOff x="15209380" y="5367616"/>
            <a:chExt cx="1711325" cy="2053589"/>
          </a:xfrm>
        </p:grpSpPr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5209380" y="5367616"/>
              <a:ext cx="1711200" cy="2053049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5704971" y="6004047"/>
              <a:ext cx="581660" cy="1132205"/>
            </a:xfrm>
            <a:custGeom>
              <a:avLst/>
              <a:gdLst/>
              <a:ahLst/>
              <a:cxnLst/>
              <a:rect l="l" t="t" r="r" b="b"/>
              <a:pathLst>
                <a:path w="581659" h="1132204">
                  <a:moveTo>
                    <a:pt x="269986" y="0"/>
                  </a:moveTo>
                  <a:lnTo>
                    <a:pt x="214371" y="4143"/>
                  </a:lnTo>
                  <a:lnTo>
                    <a:pt x="162873" y="13629"/>
                  </a:lnTo>
                  <a:lnTo>
                    <a:pt x="119673" y="29311"/>
                  </a:lnTo>
                  <a:lnTo>
                    <a:pt x="88949" y="52042"/>
                  </a:lnTo>
                  <a:lnTo>
                    <a:pt x="74882" y="82676"/>
                  </a:lnTo>
                  <a:lnTo>
                    <a:pt x="65023" y="91734"/>
                  </a:lnTo>
                  <a:lnTo>
                    <a:pt x="52536" y="130341"/>
                  </a:lnTo>
                  <a:lnTo>
                    <a:pt x="48703" y="184788"/>
                  </a:lnTo>
                  <a:lnTo>
                    <a:pt x="48369" y="240410"/>
                  </a:lnTo>
                  <a:lnTo>
                    <a:pt x="49601" y="296148"/>
                  </a:lnTo>
                  <a:lnTo>
                    <a:pt x="50462" y="350942"/>
                  </a:lnTo>
                  <a:lnTo>
                    <a:pt x="50733" y="404182"/>
                  </a:lnTo>
                  <a:lnTo>
                    <a:pt x="52778" y="564572"/>
                  </a:lnTo>
                  <a:lnTo>
                    <a:pt x="53210" y="618082"/>
                  </a:lnTo>
                  <a:lnTo>
                    <a:pt x="53188" y="671526"/>
                  </a:lnTo>
                  <a:lnTo>
                    <a:pt x="52513" y="724852"/>
                  </a:lnTo>
                  <a:lnTo>
                    <a:pt x="50986" y="778006"/>
                  </a:lnTo>
                  <a:lnTo>
                    <a:pt x="41544" y="773344"/>
                  </a:lnTo>
                  <a:lnTo>
                    <a:pt x="31393" y="768921"/>
                  </a:lnTo>
                  <a:lnTo>
                    <a:pt x="20886" y="765509"/>
                  </a:lnTo>
                  <a:lnTo>
                    <a:pt x="10378" y="763880"/>
                  </a:lnTo>
                  <a:lnTo>
                    <a:pt x="0" y="769524"/>
                  </a:lnTo>
                  <a:lnTo>
                    <a:pt x="11697" y="783890"/>
                  </a:lnTo>
                  <a:lnTo>
                    <a:pt x="32702" y="799550"/>
                  </a:lnTo>
                  <a:lnTo>
                    <a:pt x="50242" y="809075"/>
                  </a:lnTo>
                  <a:lnTo>
                    <a:pt x="50765" y="852408"/>
                  </a:lnTo>
                  <a:lnTo>
                    <a:pt x="51892" y="904712"/>
                  </a:lnTo>
                  <a:lnTo>
                    <a:pt x="55644" y="960621"/>
                  </a:lnTo>
                  <a:lnTo>
                    <a:pt x="64045" y="1014765"/>
                  </a:lnTo>
                  <a:lnTo>
                    <a:pt x="79117" y="1061779"/>
                  </a:lnTo>
                  <a:lnTo>
                    <a:pt x="102882" y="1096294"/>
                  </a:lnTo>
                  <a:lnTo>
                    <a:pt x="141840" y="1117264"/>
                  </a:lnTo>
                  <a:lnTo>
                    <a:pt x="192720" y="1127745"/>
                  </a:lnTo>
                  <a:lnTo>
                    <a:pt x="245876" y="1131370"/>
                  </a:lnTo>
                  <a:lnTo>
                    <a:pt x="291660" y="1131771"/>
                  </a:lnTo>
                  <a:lnTo>
                    <a:pt x="337444" y="1131372"/>
                  </a:lnTo>
                  <a:lnTo>
                    <a:pt x="390607" y="1127749"/>
                  </a:lnTo>
                  <a:lnTo>
                    <a:pt x="441488" y="1117268"/>
                  </a:lnTo>
                  <a:lnTo>
                    <a:pt x="480428" y="1096294"/>
                  </a:lnTo>
                  <a:lnTo>
                    <a:pt x="503758" y="1061988"/>
                  </a:lnTo>
                  <a:lnTo>
                    <a:pt x="518955" y="1014455"/>
                  </a:lnTo>
                  <a:lnTo>
                    <a:pt x="527753" y="959432"/>
                  </a:lnTo>
                  <a:lnTo>
                    <a:pt x="531884" y="902656"/>
                  </a:lnTo>
                  <a:lnTo>
                    <a:pt x="533081" y="849864"/>
                  </a:lnTo>
                  <a:lnTo>
                    <a:pt x="533078" y="806792"/>
                  </a:lnTo>
                  <a:lnTo>
                    <a:pt x="565041" y="791638"/>
                  </a:lnTo>
                  <a:lnTo>
                    <a:pt x="581607" y="773440"/>
                  </a:lnTo>
                  <a:lnTo>
                    <a:pt x="573773" y="764585"/>
                  </a:lnTo>
                  <a:lnTo>
                    <a:pt x="532533" y="777462"/>
                  </a:lnTo>
                  <a:lnTo>
                    <a:pt x="531234" y="727294"/>
                  </a:lnTo>
                  <a:lnTo>
                    <a:pt x="530574" y="677081"/>
                  </a:lnTo>
                  <a:lnTo>
                    <a:pt x="530431" y="626829"/>
                  </a:lnTo>
                  <a:lnTo>
                    <a:pt x="530686" y="576545"/>
                  </a:lnTo>
                  <a:lnTo>
                    <a:pt x="531215" y="526237"/>
                  </a:lnTo>
                  <a:lnTo>
                    <a:pt x="533239" y="375242"/>
                  </a:lnTo>
                  <a:lnTo>
                    <a:pt x="533654" y="324910"/>
                  </a:lnTo>
                  <a:lnTo>
                    <a:pt x="533736" y="274591"/>
                  </a:lnTo>
                  <a:lnTo>
                    <a:pt x="533365" y="224291"/>
                  </a:lnTo>
                  <a:lnTo>
                    <a:pt x="532074" y="152164"/>
                  </a:lnTo>
                  <a:lnTo>
                    <a:pt x="524453" y="102285"/>
                  </a:lnTo>
                  <a:lnTo>
                    <a:pt x="507894" y="79733"/>
                  </a:lnTo>
                  <a:lnTo>
                    <a:pt x="499783" y="59852"/>
                  </a:lnTo>
                  <a:lnTo>
                    <a:pt x="469032" y="29648"/>
                  </a:lnTo>
                  <a:lnTo>
                    <a:pt x="419734" y="11085"/>
                  </a:lnTo>
                  <a:lnTo>
                    <a:pt x="376847" y="4324"/>
                  </a:lnTo>
                  <a:lnTo>
                    <a:pt x="325538" y="344"/>
                  </a:lnTo>
                  <a:lnTo>
                    <a:pt x="269986" y="0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5704971" y="6004047"/>
              <a:ext cx="581660" cy="1132205"/>
            </a:xfrm>
            <a:custGeom>
              <a:avLst/>
              <a:gdLst/>
              <a:ahLst/>
              <a:cxnLst/>
              <a:rect l="l" t="t" r="r" b="b"/>
              <a:pathLst>
                <a:path w="581659" h="1132204">
                  <a:moveTo>
                    <a:pt x="532533" y="777462"/>
                  </a:moveTo>
                  <a:lnTo>
                    <a:pt x="573773" y="764585"/>
                  </a:lnTo>
                  <a:lnTo>
                    <a:pt x="581607" y="773440"/>
                  </a:lnTo>
                  <a:lnTo>
                    <a:pt x="565041" y="791638"/>
                  </a:lnTo>
                  <a:lnTo>
                    <a:pt x="533078" y="806792"/>
                  </a:lnTo>
                  <a:lnTo>
                    <a:pt x="533081" y="849864"/>
                  </a:lnTo>
                  <a:lnTo>
                    <a:pt x="531884" y="902656"/>
                  </a:lnTo>
                  <a:lnTo>
                    <a:pt x="527753" y="959432"/>
                  </a:lnTo>
                  <a:lnTo>
                    <a:pt x="518955" y="1014455"/>
                  </a:lnTo>
                  <a:lnTo>
                    <a:pt x="503758" y="1061988"/>
                  </a:lnTo>
                  <a:lnTo>
                    <a:pt x="480428" y="1096294"/>
                  </a:lnTo>
                  <a:lnTo>
                    <a:pt x="441488" y="1117268"/>
                  </a:lnTo>
                  <a:lnTo>
                    <a:pt x="390607" y="1127749"/>
                  </a:lnTo>
                  <a:lnTo>
                    <a:pt x="337444" y="1131372"/>
                  </a:lnTo>
                  <a:lnTo>
                    <a:pt x="291660" y="1131771"/>
                  </a:lnTo>
                  <a:lnTo>
                    <a:pt x="245876" y="1131370"/>
                  </a:lnTo>
                  <a:lnTo>
                    <a:pt x="192720" y="1127745"/>
                  </a:lnTo>
                  <a:lnTo>
                    <a:pt x="141840" y="1117264"/>
                  </a:lnTo>
                  <a:lnTo>
                    <a:pt x="102882" y="1096294"/>
                  </a:lnTo>
                  <a:lnTo>
                    <a:pt x="79117" y="1061779"/>
                  </a:lnTo>
                  <a:lnTo>
                    <a:pt x="64045" y="1014765"/>
                  </a:lnTo>
                  <a:lnTo>
                    <a:pt x="55644" y="960621"/>
                  </a:lnTo>
                  <a:lnTo>
                    <a:pt x="51892" y="904712"/>
                  </a:lnTo>
                  <a:lnTo>
                    <a:pt x="50765" y="852408"/>
                  </a:lnTo>
                  <a:lnTo>
                    <a:pt x="50242" y="809075"/>
                  </a:lnTo>
                  <a:lnTo>
                    <a:pt x="32702" y="799550"/>
                  </a:lnTo>
                  <a:lnTo>
                    <a:pt x="11697" y="783890"/>
                  </a:lnTo>
                  <a:lnTo>
                    <a:pt x="0" y="769524"/>
                  </a:lnTo>
                  <a:lnTo>
                    <a:pt x="10378" y="763880"/>
                  </a:lnTo>
                  <a:lnTo>
                    <a:pt x="20886" y="765509"/>
                  </a:lnTo>
                  <a:lnTo>
                    <a:pt x="31393" y="768921"/>
                  </a:lnTo>
                  <a:lnTo>
                    <a:pt x="41544" y="773344"/>
                  </a:lnTo>
                  <a:lnTo>
                    <a:pt x="50986" y="778006"/>
                  </a:lnTo>
                  <a:lnTo>
                    <a:pt x="52513" y="724852"/>
                  </a:lnTo>
                  <a:lnTo>
                    <a:pt x="53188" y="671526"/>
                  </a:lnTo>
                  <a:lnTo>
                    <a:pt x="53210" y="618082"/>
                  </a:lnTo>
                  <a:lnTo>
                    <a:pt x="52778" y="564572"/>
                  </a:lnTo>
                  <a:lnTo>
                    <a:pt x="52089" y="511050"/>
                  </a:lnTo>
                  <a:lnTo>
                    <a:pt x="51341" y="457569"/>
                  </a:lnTo>
                  <a:lnTo>
                    <a:pt x="50733" y="404182"/>
                  </a:lnTo>
                  <a:lnTo>
                    <a:pt x="50462" y="350942"/>
                  </a:lnTo>
                  <a:lnTo>
                    <a:pt x="49601" y="296148"/>
                  </a:lnTo>
                  <a:lnTo>
                    <a:pt x="48369" y="240410"/>
                  </a:lnTo>
                  <a:lnTo>
                    <a:pt x="48703" y="184788"/>
                  </a:lnTo>
                  <a:lnTo>
                    <a:pt x="52536" y="130341"/>
                  </a:lnTo>
                  <a:lnTo>
                    <a:pt x="65023" y="91734"/>
                  </a:lnTo>
                  <a:lnTo>
                    <a:pt x="74882" y="82676"/>
                  </a:lnTo>
                  <a:lnTo>
                    <a:pt x="88949" y="52042"/>
                  </a:lnTo>
                  <a:lnTo>
                    <a:pt x="119673" y="29311"/>
                  </a:lnTo>
                  <a:lnTo>
                    <a:pt x="162873" y="13629"/>
                  </a:lnTo>
                  <a:lnTo>
                    <a:pt x="214371" y="4143"/>
                  </a:lnTo>
                  <a:lnTo>
                    <a:pt x="269986" y="0"/>
                  </a:lnTo>
                  <a:lnTo>
                    <a:pt x="325538" y="344"/>
                  </a:lnTo>
                  <a:lnTo>
                    <a:pt x="376847" y="4324"/>
                  </a:lnTo>
                  <a:lnTo>
                    <a:pt x="419734" y="11085"/>
                  </a:lnTo>
                  <a:lnTo>
                    <a:pt x="469032" y="29648"/>
                  </a:lnTo>
                  <a:lnTo>
                    <a:pt x="499783" y="59852"/>
                  </a:lnTo>
                  <a:lnTo>
                    <a:pt x="507894" y="79733"/>
                  </a:lnTo>
                  <a:lnTo>
                    <a:pt x="517719" y="89203"/>
                  </a:lnTo>
                  <a:lnTo>
                    <a:pt x="530826" y="130341"/>
                  </a:lnTo>
                  <a:lnTo>
                    <a:pt x="532235" y="163096"/>
                  </a:lnTo>
                  <a:lnTo>
                    <a:pt x="532418" y="174017"/>
                  </a:lnTo>
                  <a:lnTo>
                    <a:pt x="533365" y="224291"/>
                  </a:lnTo>
                  <a:lnTo>
                    <a:pt x="533736" y="274591"/>
                  </a:lnTo>
                  <a:lnTo>
                    <a:pt x="533654" y="324910"/>
                  </a:lnTo>
                  <a:lnTo>
                    <a:pt x="533239" y="375242"/>
                  </a:lnTo>
                  <a:lnTo>
                    <a:pt x="532613" y="425578"/>
                  </a:lnTo>
                  <a:lnTo>
                    <a:pt x="531898" y="475912"/>
                  </a:lnTo>
                  <a:lnTo>
                    <a:pt x="531215" y="526237"/>
                  </a:lnTo>
                  <a:lnTo>
                    <a:pt x="530686" y="576545"/>
                  </a:lnTo>
                  <a:lnTo>
                    <a:pt x="530431" y="626829"/>
                  </a:lnTo>
                  <a:lnTo>
                    <a:pt x="530574" y="677081"/>
                  </a:lnTo>
                  <a:lnTo>
                    <a:pt x="531234" y="727294"/>
                  </a:lnTo>
                  <a:lnTo>
                    <a:pt x="532533" y="777462"/>
                  </a:lnTo>
                  <a:close/>
                </a:path>
              </a:pathLst>
            </a:custGeom>
            <a:ln w="3175">
              <a:solidFill>
                <a:srgbClr val="0202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5789403" y="6667706"/>
              <a:ext cx="413384" cy="297180"/>
            </a:xfrm>
            <a:custGeom>
              <a:avLst/>
              <a:gdLst/>
              <a:ahLst/>
              <a:cxnLst/>
              <a:rect l="l" t="t" r="r" b="b"/>
              <a:pathLst>
                <a:path w="413384" h="297179">
                  <a:moveTo>
                    <a:pt x="238044" y="0"/>
                  </a:moveTo>
                  <a:lnTo>
                    <a:pt x="178133" y="5"/>
                  </a:lnTo>
                  <a:lnTo>
                    <a:pt x="133525" y="278"/>
                  </a:lnTo>
                  <a:lnTo>
                    <a:pt x="90795" y="1358"/>
                  </a:lnTo>
                  <a:lnTo>
                    <a:pt x="48636" y="33300"/>
                  </a:lnTo>
                  <a:lnTo>
                    <a:pt x="25415" y="91549"/>
                  </a:lnTo>
                  <a:lnTo>
                    <a:pt x="6437" y="152298"/>
                  </a:lnTo>
                  <a:lnTo>
                    <a:pt x="0" y="189340"/>
                  </a:lnTo>
                  <a:lnTo>
                    <a:pt x="15089" y="226460"/>
                  </a:lnTo>
                  <a:lnTo>
                    <a:pt x="44068" y="254542"/>
                  </a:lnTo>
                  <a:lnTo>
                    <a:pt x="82324" y="274606"/>
                  </a:lnTo>
                  <a:lnTo>
                    <a:pt x="125246" y="287673"/>
                  </a:lnTo>
                  <a:lnTo>
                    <a:pt x="168223" y="294765"/>
                  </a:lnTo>
                  <a:lnTo>
                    <a:pt x="206642" y="296902"/>
                  </a:lnTo>
                  <a:lnTo>
                    <a:pt x="245116" y="294772"/>
                  </a:lnTo>
                  <a:lnTo>
                    <a:pt x="288080" y="287694"/>
                  </a:lnTo>
                  <a:lnTo>
                    <a:pt x="330956" y="274641"/>
                  </a:lnTo>
                  <a:lnTo>
                    <a:pt x="369165" y="254584"/>
                  </a:lnTo>
                  <a:lnTo>
                    <a:pt x="398127" y="226493"/>
                  </a:lnTo>
                  <a:lnTo>
                    <a:pt x="413263" y="189340"/>
                  </a:lnTo>
                  <a:lnTo>
                    <a:pt x="409941" y="155708"/>
                  </a:lnTo>
                  <a:lnTo>
                    <a:pt x="398107" y="102493"/>
                  </a:lnTo>
                  <a:lnTo>
                    <a:pt x="383275" y="49337"/>
                  </a:lnTo>
                  <a:lnTo>
                    <a:pt x="367943" y="10353"/>
                  </a:lnTo>
                  <a:lnTo>
                    <a:pt x="287140" y="262"/>
                  </a:lnTo>
                  <a:lnTo>
                    <a:pt x="238044" y="0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" name="object 4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105607" y="6992313"/>
              <a:ext cx="107807" cy="11678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779959" y="6992317"/>
              <a:ext cx="107262" cy="116556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5788805" y="6038611"/>
              <a:ext cx="414655" cy="94615"/>
            </a:xfrm>
            <a:custGeom>
              <a:avLst/>
              <a:gdLst/>
              <a:ahLst/>
              <a:cxnLst/>
              <a:rect l="l" t="t" r="r" b="b"/>
              <a:pathLst>
                <a:path w="414655" h="94614">
                  <a:moveTo>
                    <a:pt x="51562" y="0"/>
                  </a:moveTo>
                  <a:lnTo>
                    <a:pt x="25069" y="17919"/>
                  </a:lnTo>
                  <a:lnTo>
                    <a:pt x="4279" y="46609"/>
                  </a:lnTo>
                  <a:lnTo>
                    <a:pt x="0" y="75539"/>
                  </a:lnTo>
                  <a:lnTo>
                    <a:pt x="22987" y="94195"/>
                  </a:lnTo>
                  <a:lnTo>
                    <a:pt x="27101" y="79794"/>
                  </a:lnTo>
                  <a:lnTo>
                    <a:pt x="32715" y="66840"/>
                  </a:lnTo>
                  <a:lnTo>
                    <a:pt x="40601" y="55232"/>
                  </a:lnTo>
                  <a:lnTo>
                    <a:pt x="51562" y="44869"/>
                  </a:lnTo>
                  <a:lnTo>
                    <a:pt x="51562" y="0"/>
                  </a:lnTo>
                  <a:close/>
                </a:path>
                <a:path w="414655" h="94614">
                  <a:moveTo>
                    <a:pt x="414515" y="75539"/>
                  </a:moveTo>
                  <a:lnTo>
                    <a:pt x="410235" y="46609"/>
                  </a:lnTo>
                  <a:lnTo>
                    <a:pt x="389445" y="17919"/>
                  </a:lnTo>
                  <a:lnTo>
                    <a:pt x="362940" y="0"/>
                  </a:lnTo>
                  <a:lnTo>
                    <a:pt x="367969" y="48044"/>
                  </a:lnTo>
                  <a:lnTo>
                    <a:pt x="377063" y="57721"/>
                  </a:lnTo>
                  <a:lnTo>
                    <a:pt x="383527" y="69024"/>
                  </a:lnTo>
                  <a:lnTo>
                    <a:pt x="388099" y="81381"/>
                  </a:lnTo>
                  <a:lnTo>
                    <a:pt x="391515" y="94195"/>
                  </a:lnTo>
                  <a:lnTo>
                    <a:pt x="414515" y="75539"/>
                  </a:lnTo>
                  <a:close/>
                </a:path>
              </a:pathLst>
            </a:custGeom>
            <a:solidFill>
              <a:srgbClr val="CD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5776347" y="6070742"/>
              <a:ext cx="439420" cy="699135"/>
            </a:xfrm>
            <a:custGeom>
              <a:avLst/>
              <a:gdLst/>
              <a:ahLst/>
              <a:cxnLst/>
              <a:rect l="l" t="t" r="r" b="b"/>
              <a:pathLst>
                <a:path w="439419" h="699134">
                  <a:moveTo>
                    <a:pt x="56502" y="357898"/>
                  </a:moveTo>
                  <a:lnTo>
                    <a:pt x="56311" y="307581"/>
                  </a:lnTo>
                  <a:lnTo>
                    <a:pt x="55740" y="259473"/>
                  </a:lnTo>
                  <a:lnTo>
                    <a:pt x="54914" y="159613"/>
                  </a:lnTo>
                  <a:lnTo>
                    <a:pt x="53924" y="127368"/>
                  </a:lnTo>
                  <a:lnTo>
                    <a:pt x="51930" y="110985"/>
                  </a:lnTo>
                  <a:lnTo>
                    <a:pt x="41605" y="101561"/>
                  </a:lnTo>
                  <a:lnTo>
                    <a:pt x="31826" y="101206"/>
                  </a:lnTo>
                  <a:lnTo>
                    <a:pt x="22555" y="107175"/>
                  </a:lnTo>
                  <a:lnTo>
                    <a:pt x="5600" y="163410"/>
                  </a:lnTo>
                  <a:lnTo>
                    <a:pt x="3098" y="207746"/>
                  </a:lnTo>
                  <a:lnTo>
                    <a:pt x="1422" y="262089"/>
                  </a:lnTo>
                  <a:lnTo>
                    <a:pt x="457" y="323443"/>
                  </a:lnTo>
                  <a:lnTo>
                    <a:pt x="25" y="388835"/>
                  </a:lnTo>
                  <a:lnTo>
                    <a:pt x="0" y="455269"/>
                  </a:lnTo>
                  <a:lnTo>
                    <a:pt x="914" y="671779"/>
                  </a:lnTo>
                  <a:lnTo>
                    <a:pt x="660" y="698665"/>
                  </a:lnTo>
                  <a:lnTo>
                    <a:pt x="18630" y="657301"/>
                  </a:lnTo>
                  <a:lnTo>
                    <a:pt x="32346" y="612051"/>
                  </a:lnTo>
                  <a:lnTo>
                    <a:pt x="42367" y="563778"/>
                  </a:lnTo>
                  <a:lnTo>
                    <a:pt x="49237" y="513359"/>
                  </a:lnTo>
                  <a:lnTo>
                    <a:pt x="53517" y="461657"/>
                  </a:lnTo>
                  <a:lnTo>
                    <a:pt x="55753" y="409549"/>
                  </a:lnTo>
                  <a:lnTo>
                    <a:pt x="56502" y="357898"/>
                  </a:lnTo>
                  <a:close/>
                </a:path>
                <a:path w="439419" h="699134">
                  <a:moveTo>
                    <a:pt x="390931" y="66649"/>
                  </a:moveTo>
                  <a:lnTo>
                    <a:pt x="372211" y="40055"/>
                  </a:lnTo>
                  <a:lnTo>
                    <a:pt x="338937" y="20053"/>
                  </a:lnTo>
                  <a:lnTo>
                    <a:pt x="295275" y="6680"/>
                  </a:lnTo>
                  <a:lnTo>
                    <a:pt x="245389" y="0"/>
                  </a:lnTo>
                  <a:lnTo>
                    <a:pt x="193459" y="63"/>
                  </a:lnTo>
                  <a:lnTo>
                    <a:pt x="143637" y="6908"/>
                  </a:lnTo>
                  <a:lnTo>
                    <a:pt x="100088" y="20599"/>
                  </a:lnTo>
                  <a:lnTo>
                    <a:pt x="66992" y="41186"/>
                  </a:lnTo>
                  <a:lnTo>
                    <a:pt x="48501" y="68719"/>
                  </a:lnTo>
                  <a:lnTo>
                    <a:pt x="90411" y="83667"/>
                  </a:lnTo>
                  <a:lnTo>
                    <a:pt x="121805" y="61925"/>
                  </a:lnTo>
                  <a:lnTo>
                    <a:pt x="166560" y="48971"/>
                  </a:lnTo>
                  <a:lnTo>
                    <a:pt x="218071" y="44653"/>
                  </a:lnTo>
                  <a:lnTo>
                    <a:pt x="269722" y="48818"/>
                  </a:lnTo>
                  <a:lnTo>
                    <a:pt x="314883" y="61328"/>
                  </a:lnTo>
                  <a:lnTo>
                    <a:pt x="346913" y="82029"/>
                  </a:lnTo>
                  <a:lnTo>
                    <a:pt x="390931" y="66649"/>
                  </a:lnTo>
                  <a:close/>
                </a:path>
                <a:path w="439419" h="699134">
                  <a:moveTo>
                    <a:pt x="439039" y="363004"/>
                  </a:moveTo>
                  <a:lnTo>
                    <a:pt x="438683" y="296887"/>
                  </a:lnTo>
                  <a:lnTo>
                    <a:pt x="437730" y="236778"/>
                  </a:lnTo>
                  <a:lnTo>
                    <a:pt x="436003" y="186042"/>
                  </a:lnTo>
                  <a:lnTo>
                    <a:pt x="433349" y="148005"/>
                  </a:lnTo>
                  <a:lnTo>
                    <a:pt x="419087" y="109207"/>
                  </a:lnTo>
                  <a:lnTo>
                    <a:pt x="398399" y="100317"/>
                  </a:lnTo>
                  <a:lnTo>
                    <a:pt x="392785" y="103492"/>
                  </a:lnTo>
                  <a:lnTo>
                    <a:pt x="383032" y="179705"/>
                  </a:lnTo>
                  <a:lnTo>
                    <a:pt x="382295" y="243370"/>
                  </a:lnTo>
                  <a:lnTo>
                    <a:pt x="382270" y="313499"/>
                  </a:lnTo>
                  <a:lnTo>
                    <a:pt x="382790" y="380301"/>
                  </a:lnTo>
                  <a:lnTo>
                    <a:pt x="383717" y="433984"/>
                  </a:lnTo>
                  <a:lnTo>
                    <a:pt x="389699" y="507123"/>
                  </a:lnTo>
                  <a:lnTo>
                    <a:pt x="398056" y="557911"/>
                  </a:lnTo>
                  <a:lnTo>
                    <a:pt x="409346" y="610908"/>
                  </a:lnTo>
                  <a:lnTo>
                    <a:pt x="422948" y="659892"/>
                  </a:lnTo>
                  <a:lnTo>
                    <a:pt x="438213" y="698627"/>
                  </a:lnTo>
                  <a:lnTo>
                    <a:pt x="437845" y="666699"/>
                  </a:lnTo>
                  <a:lnTo>
                    <a:pt x="437908" y="620699"/>
                  </a:lnTo>
                  <a:lnTo>
                    <a:pt x="438962" y="431787"/>
                  </a:lnTo>
                  <a:lnTo>
                    <a:pt x="439039" y="363004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0" name="object 50"/>
          <p:cNvGrpSpPr/>
          <p:nvPr/>
        </p:nvGrpSpPr>
        <p:grpSpPr>
          <a:xfrm>
            <a:off x="17345048" y="5367616"/>
            <a:ext cx="1711325" cy="2053589"/>
            <a:chOff x="17345048" y="5367616"/>
            <a:chExt cx="1711325" cy="2053589"/>
          </a:xfrm>
        </p:grpSpPr>
        <p:pic>
          <p:nvPicPr>
            <p:cNvPr id="51" name="object 5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7345048" y="5367616"/>
              <a:ext cx="1711200" cy="2053049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17970745" y="6004047"/>
              <a:ext cx="581660" cy="1132205"/>
            </a:xfrm>
            <a:custGeom>
              <a:avLst/>
              <a:gdLst/>
              <a:ahLst/>
              <a:cxnLst/>
              <a:rect l="l" t="t" r="r" b="b"/>
              <a:pathLst>
                <a:path w="581659" h="1132204">
                  <a:moveTo>
                    <a:pt x="269986" y="0"/>
                  </a:moveTo>
                  <a:lnTo>
                    <a:pt x="214371" y="4143"/>
                  </a:lnTo>
                  <a:lnTo>
                    <a:pt x="162873" y="13629"/>
                  </a:lnTo>
                  <a:lnTo>
                    <a:pt x="119673" y="29311"/>
                  </a:lnTo>
                  <a:lnTo>
                    <a:pt x="88949" y="52042"/>
                  </a:lnTo>
                  <a:lnTo>
                    <a:pt x="74882" y="82676"/>
                  </a:lnTo>
                  <a:lnTo>
                    <a:pt x="65023" y="91734"/>
                  </a:lnTo>
                  <a:lnTo>
                    <a:pt x="52536" y="130341"/>
                  </a:lnTo>
                  <a:lnTo>
                    <a:pt x="48703" y="184788"/>
                  </a:lnTo>
                  <a:lnTo>
                    <a:pt x="48369" y="240410"/>
                  </a:lnTo>
                  <a:lnTo>
                    <a:pt x="49601" y="296148"/>
                  </a:lnTo>
                  <a:lnTo>
                    <a:pt x="50462" y="350942"/>
                  </a:lnTo>
                  <a:lnTo>
                    <a:pt x="50733" y="404182"/>
                  </a:lnTo>
                  <a:lnTo>
                    <a:pt x="52778" y="564572"/>
                  </a:lnTo>
                  <a:lnTo>
                    <a:pt x="53210" y="618082"/>
                  </a:lnTo>
                  <a:lnTo>
                    <a:pt x="53188" y="671526"/>
                  </a:lnTo>
                  <a:lnTo>
                    <a:pt x="52513" y="724852"/>
                  </a:lnTo>
                  <a:lnTo>
                    <a:pt x="50986" y="778006"/>
                  </a:lnTo>
                  <a:lnTo>
                    <a:pt x="41544" y="773344"/>
                  </a:lnTo>
                  <a:lnTo>
                    <a:pt x="31393" y="768921"/>
                  </a:lnTo>
                  <a:lnTo>
                    <a:pt x="20886" y="765509"/>
                  </a:lnTo>
                  <a:lnTo>
                    <a:pt x="10378" y="763880"/>
                  </a:lnTo>
                  <a:lnTo>
                    <a:pt x="0" y="769524"/>
                  </a:lnTo>
                  <a:lnTo>
                    <a:pt x="11697" y="783890"/>
                  </a:lnTo>
                  <a:lnTo>
                    <a:pt x="32702" y="799550"/>
                  </a:lnTo>
                  <a:lnTo>
                    <a:pt x="50242" y="809075"/>
                  </a:lnTo>
                  <a:lnTo>
                    <a:pt x="50765" y="852408"/>
                  </a:lnTo>
                  <a:lnTo>
                    <a:pt x="51892" y="904712"/>
                  </a:lnTo>
                  <a:lnTo>
                    <a:pt x="55644" y="960621"/>
                  </a:lnTo>
                  <a:lnTo>
                    <a:pt x="64045" y="1014765"/>
                  </a:lnTo>
                  <a:lnTo>
                    <a:pt x="79117" y="1061779"/>
                  </a:lnTo>
                  <a:lnTo>
                    <a:pt x="102882" y="1096294"/>
                  </a:lnTo>
                  <a:lnTo>
                    <a:pt x="141840" y="1117264"/>
                  </a:lnTo>
                  <a:lnTo>
                    <a:pt x="192720" y="1127745"/>
                  </a:lnTo>
                  <a:lnTo>
                    <a:pt x="245876" y="1131370"/>
                  </a:lnTo>
                  <a:lnTo>
                    <a:pt x="291660" y="1131771"/>
                  </a:lnTo>
                  <a:lnTo>
                    <a:pt x="337444" y="1131372"/>
                  </a:lnTo>
                  <a:lnTo>
                    <a:pt x="390607" y="1127749"/>
                  </a:lnTo>
                  <a:lnTo>
                    <a:pt x="441488" y="1117268"/>
                  </a:lnTo>
                  <a:lnTo>
                    <a:pt x="480428" y="1096294"/>
                  </a:lnTo>
                  <a:lnTo>
                    <a:pt x="503758" y="1061988"/>
                  </a:lnTo>
                  <a:lnTo>
                    <a:pt x="518955" y="1014455"/>
                  </a:lnTo>
                  <a:lnTo>
                    <a:pt x="527753" y="959432"/>
                  </a:lnTo>
                  <a:lnTo>
                    <a:pt x="531884" y="902656"/>
                  </a:lnTo>
                  <a:lnTo>
                    <a:pt x="533081" y="849864"/>
                  </a:lnTo>
                  <a:lnTo>
                    <a:pt x="533078" y="806792"/>
                  </a:lnTo>
                  <a:lnTo>
                    <a:pt x="565041" y="791638"/>
                  </a:lnTo>
                  <a:lnTo>
                    <a:pt x="581607" y="773440"/>
                  </a:lnTo>
                  <a:lnTo>
                    <a:pt x="573773" y="764585"/>
                  </a:lnTo>
                  <a:lnTo>
                    <a:pt x="532533" y="777462"/>
                  </a:lnTo>
                  <a:lnTo>
                    <a:pt x="531234" y="727294"/>
                  </a:lnTo>
                  <a:lnTo>
                    <a:pt x="530574" y="677081"/>
                  </a:lnTo>
                  <a:lnTo>
                    <a:pt x="530431" y="626829"/>
                  </a:lnTo>
                  <a:lnTo>
                    <a:pt x="530686" y="576545"/>
                  </a:lnTo>
                  <a:lnTo>
                    <a:pt x="531215" y="526237"/>
                  </a:lnTo>
                  <a:lnTo>
                    <a:pt x="533239" y="375242"/>
                  </a:lnTo>
                  <a:lnTo>
                    <a:pt x="533654" y="324910"/>
                  </a:lnTo>
                  <a:lnTo>
                    <a:pt x="533736" y="274591"/>
                  </a:lnTo>
                  <a:lnTo>
                    <a:pt x="533365" y="224291"/>
                  </a:lnTo>
                  <a:lnTo>
                    <a:pt x="532074" y="152164"/>
                  </a:lnTo>
                  <a:lnTo>
                    <a:pt x="524453" y="102285"/>
                  </a:lnTo>
                  <a:lnTo>
                    <a:pt x="507894" y="79733"/>
                  </a:lnTo>
                  <a:lnTo>
                    <a:pt x="499783" y="59852"/>
                  </a:lnTo>
                  <a:lnTo>
                    <a:pt x="469032" y="29648"/>
                  </a:lnTo>
                  <a:lnTo>
                    <a:pt x="419734" y="11085"/>
                  </a:lnTo>
                  <a:lnTo>
                    <a:pt x="376847" y="4324"/>
                  </a:lnTo>
                  <a:lnTo>
                    <a:pt x="325538" y="344"/>
                  </a:lnTo>
                  <a:lnTo>
                    <a:pt x="269986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7970745" y="6004047"/>
              <a:ext cx="581660" cy="1132205"/>
            </a:xfrm>
            <a:custGeom>
              <a:avLst/>
              <a:gdLst/>
              <a:ahLst/>
              <a:cxnLst/>
              <a:rect l="l" t="t" r="r" b="b"/>
              <a:pathLst>
                <a:path w="581659" h="1132204">
                  <a:moveTo>
                    <a:pt x="532533" y="777462"/>
                  </a:moveTo>
                  <a:lnTo>
                    <a:pt x="573773" y="764585"/>
                  </a:lnTo>
                  <a:lnTo>
                    <a:pt x="581607" y="773440"/>
                  </a:lnTo>
                  <a:lnTo>
                    <a:pt x="565041" y="791638"/>
                  </a:lnTo>
                  <a:lnTo>
                    <a:pt x="533078" y="806792"/>
                  </a:lnTo>
                  <a:lnTo>
                    <a:pt x="533081" y="849864"/>
                  </a:lnTo>
                  <a:lnTo>
                    <a:pt x="531884" y="902656"/>
                  </a:lnTo>
                  <a:lnTo>
                    <a:pt x="527753" y="959432"/>
                  </a:lnTo>
                  <a:lnTo>
                    <a:pt x="518955" y="1014455"/>
                  </a:lnTo>
                  <a:lnTo>
                    <a:pt x="503758" y="1061988"/>
                  </a:lnTo>
                  <a:lnTo>
                    <a:pt x="480428" y="1096294"/>
                  </a:lnTo>
                  <a:lnTo>
                    <a:pt x="441488" y="1117268"/>
                  </a:lnTo>
                  <a:lnTo>
                    <a:pt x="390607" y="1127749"/>
                  </a:lnTo>
                  <a:lnTo>
                    <a:pt x="337444" y="1131372"/>
                  </a:lnTo>
                  <a:lnTo>
                    <a:pt x="291660" y="1131771"/>
                  </a:lnTo>
                  <a:lnTo>
                    <a:pt x="245876" y="1131370"/>
                  </a:lnTo>
                  <a:lnTo>
                    <a:pt x="192720" y="1127745"/>
                  </a:lnTo>
                  <a:lnTo>
                    <a:pt x="141840" y="1117264"/>
                  </a:lnTo>
                  <a:lnTo>
                    <a:pt x="102882" y="1096294"/>
                  </a:lnTo>
                  <a:lnTo>
                    <a:pt x="79117" y="1061779"/>
                  </a:lnTo>
                  <a:lnTo>
                    <a:pt x="64045" y="1014765"/>
                  </a:lnTo>
                  <a:lnTo>
                    <a:pt x="55644" y="960621"/>
                  </a:lnTo>
                  <a:lnTo>
                    <a:pt x="51892" y="904712"/>
                  </a:lnTo>
                  <a:lnTo>
                    <a:pt x="50765" y="852408"/>
                  </a:lnTo>
                  <a:lnTo>
                    <a:pt x="50242" y="809075"/>
                  </a:lnTo>
                  <a:lnTo>
                    <a:pt x="32702" y="799550"/>
                  </a:lnTo>
                  <a:lnTo>
                    <a:pt x="11697" y="783890"/>
                  </a:lnTo>
                  <a:lnTo>
                    <a:pt x="0" y="769524"/>
                  </a:lnTo>
                  <a:lnTo>
                    <a:pt x="10378" y="763880"/>
                  </a:lnTo>
                  <a:lnTo>
                    <a:pt x="20886" y="765509"/>
                  </a:lnTo>
                  <a:lnTo>
                    <a:pt x="31393" y="768921"/>
                  </a:lnTo>
                  <a:lnTo>
                    <a:pt x="41544" y="773344"/>
                  </a:lnTo>
                  <a:lnTo>
                    <a:pt x="50986" y="778006"/>
                  </a:lnTo>
                  <a:lnTo>
                    <a:pt x="52513" y="724852"/>
                  </a:lnTo>
                  <a:lnTo>
                    <a:pt x="53188" y="671526"/>
                  </a:lnTo>
                  <a:lnTo>
                    <a:pt x="53210" y="618082"/>
                  </a:lnTo>
                  <a:lnTo>
                    <a:pt x="52778" y="564572"/>
                  </a:lnTo>
                  <a:lnTo>
                    <a:pt x="52089" y="511050"/>
                  </a:lnTo>
                  <a:lnTo>
                    <a:pt x="51341" y="457569"/>
                  </a:lnTo>
                  <a:lnTo>
                    <a:pt x="50733" y="404182"/>
                  </a:lnTo>
                  <a:lnTo>
                    <a:pt x="50462" y="350942"/>
                  </a:lnTo>
                  <a:lnTo>
                    <a:pt x="49601" y="296148"/>
                  </a:lnTo>
                  <a:lnTo>
                    <a:pt x="48369" y="240410"/>
                  </a:lnTo>
                  <a:lnTo>
                    <a:pt x="48703" y="184788"/>
                  </a:lnTo>
                  <a:lnTo>
                    <a:pt x="52536" y="130341"/>
                  </a:lnTo>
                  <a:lnTo>
                    <a:pt x="65023" y="91734"/>
                  </a:lnTo>
                  <a:lnTo>
                    <a:pt x="74882" y="82676"/>
                  </a:lnTo>
                  <a:lnTo>
                    <a:pt x="88949" y="52042"/>
                  </a:lnTo>
                  <a:lnTo>
                    <a:pt x="119673" y="29311"/>
                  </a:lnTo>
                  <a:lnTo>
                    <a:pt x="162873" y="13629"/>
                  </a:lnTo>
                  <a:lnTo>
                    <a:pt x="214371" y="4143"/>
                  </a:lnTo>
                  <a:lnTo>
                    <a:pt x="269986" y="0"/>
                  </a:lnTo>
                  <a:lnTo>
                    <a:pt x="325538" y="344"/>
                  </a:lnTo>
                  <a:lnTo>
                    <a:pt x="376847" y="4324"/>
                  </a:lnTo>
                  <a:lnTo>
                    <a:pt x="419734" y="11085"/>
                  </a:lnTo>
                  <a:lnTo>
                    <a:pt x="469032" y="29648"/>
                  </a:lnTo>
                  <a:lnTo>
                    <a:pt x="499783" y="59852"/>
                  </a:lnTo>
                  <a:lnTo>
                    <a:pt x="507894" y="79733"/>
                  </a:lnTo>
                  <a:lnTo>
                    <a:pt x="517719" y="89203"/>
                  </a:lnTo>
                  <a:lnTo>
                    <a:pt x="530826" y="130341"/>
                  </a:lnTo>
                  <a:lnTo>
                    <a:pt x="532235" y="163096"/>
                  </a:lnTo>
                  <a:lnTo>
                    <a:pt x="532418" y="174017"/>
                  </a:lnTo>
                  <a:lnTo>
                    <a:pt x="533365" y="224291"/>
                  </a:lnTo>
                  <a:lnTo>
                    <a:pt x="533736" y="274591"/>
                  </a:lnTo>
                  <a:lnTo>
                    <a:pt x="533654" y="324910"/>
                  </a:lnTo>
                  <a:lnTo>
                    <a:pt x="533239" y="375242"/>
                  </a:lnTo>
                  <a:lnTo>
                    <a:pt x="532613" y="425578"/>
                  </a:lnTo>
                  <a:lnTo>
                    <a:pt x="531898" y="475912"/>
                  </a:lnTo>
                  <a:lnTo>
                    <a:pt x="531215" y="526237"/>
                  </a:lnTo>
                  <a:lnTo>
                    <a:pt x="530686" y="576545"/>
                  </a:lnTo>
                  <a:lnTo>
                    <a:pt x="530431" y="626829"/>
                  </a:lnTo>
                  <a:lnTo>
                    <a:pt x="530574" y="677081"/>
                  </a:lnTo>
                  <a:lnTo>
                    <a:pt x="531234" y="727294"/>
                  </a:lnTo>
                  <a:lnTo>
                    <a:pt x="532533" y="777462"/>
                  </a:lnTo>
                  <a:close/>
                </a:path>
              </a:pathLst>
            </a:custGeom>
            <a:ln w="3175">
              <a:solidFill>
                <a:srgbClr val="02020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8055177" y="6667706"/>
              <a:ext cx="413384" cy="297180"/>
            </a:xfrm>
            <a:custGeom>
              <a:avLst/>
              <a:gdLst/>
              <a:ahLst/>
              <a:cxnLst/>
              <a:rect l="l" t="t" r="r" b="b"/>
              <a:pathLst>
                <a:path w="413384" h="297179">
                  <a:moveTo>
                    <a:pt x="238044" y="0"/>
                  </a:moveTo>
                  <a:lnTo>
                    <a:pt x="178133" y="5"/>
                  </a:lnTo>
                  <a:lnTo>
                    <a:pt x="133525" y="278"/>
                  </a:lnTo>
                  <a:lnTo>
                    <a:pt x="90795" y="1358"/>
                  </a:lnTo>
                  <a:lnTo>
                    <a:pt x="48636" y="33300"/>
                  </a:lnTo>
                  <a:lnTo>
                    <a:pt x="25415" y="91549"/>
                  </a:lnTo>
                  <a:lnTo>
                    <a:pt x="6437" y="152298"/>
                  </a:lnTo>
                  <a:lnTo>
                    <a:pt x="0" y="189340"/>
                  </a:lnTo>
                  <a:lnTo>
                    <a:pt x="15089" y="226460"/>
                  </a:lnTo>
                  <a:lnTo>
                    <a:pt x="44068" y="254542"/>
                  </a:lnTo>
                  <a:lnTo>
                    <a:pt x="82324" y="274606"/>
                  </a:lnTo>
                  <a:lnTo>
                    <a:pt x="125246" y="287673"/>
                  </a:lnTo>
                  <a:lnTo>
                    <a:pt x="168223" y="294765"/>
                  </a:lnTo>
                  <a:lnTo>
                    <a:pt x="206642" y="296902"/>
                  </a:lnTo>
                  <a:lnTo>
                    <a:pt x="245116" y="294772"/>
                  </a:lnTo>
                  <a:lnTo>
                    <a:pt x="288080" y="287694"/>
                  </a:lnTo>
                  <a:lnTo>
                    <a:pt x="330956" y="274641"/>
                  </a:lnTo>
                  <a:lnTo>
                    <a:pt x="369165" y="254584"/>
                  </a:lnTo>
                  <a:lnTo>
                    <a:pt x="398127" y="226493"/>
                  </a:lnTo>
                  <a:lnTo>
                    <a:pt x="413263" y="189340"/>
                  </a:lnTo>
                  <a:lnTo>
                    <a:pt x="409941" y="155708"/>
                  </a:lnTo>
                  <a:lnTo>
                    <a:pt x="398107" y="102493"/>
                  </a:lnTo>
                  <a:lnTo>
                    <a:pt x="383275" y="49337"/>
                  </a:lnTo>
                  <a:lnTo>
                    <a:pt x="367943" y="10353"/>
                  </a:lnTo>
                  <a:lnTo>
                    <a:pt x="287140" y="262"/>
                  </a:lnTo>
                  <a:lnTo>
                    <a:pt x="238044" y="0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371381" y="6992313"/>
              <a:ext cx="107807" cy="116787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8045734" y="6992317"/>
              <a:ext cx="107262" cy="116556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18054574" y="6038611"/>
              <a:ext cx="414655" cy="94615"/>
            </a:xfrm>
            <a:custGeom>
              <a:avLst/>
              <a:gdLst/>
              <a:ahLst/>
              <a:cxnLst/>
              <a:rect l="l" t="t" r="r" b="b"/>
              <a:pathLst>
                <a:path w="414655" h="94614">
                  <a:moveTo>
                    <a:pt x="51574" y="0"/>
                  </a:moveTo>
                  <a:lnTo>
                    <a:pt x="25082" y="17919"/>
                  </a:lnTo>
                  <a:lnTo>
                    <a:pt x="4292" y="46609"/>
                  </a:lnTo>
                  <a:lnTo>
                    <a:pt x="0" y="75539"/>
                  </a:lnTo>
                  <a:lnTo>
                    <a:pt x="22999" y="94195"/>
                  </a:lnTo>
                  <a:lnTo>
                    <a:pt x="27114" y="79794"/>
                  </a:lnTo>
                  <a:lnTo>
                    <a:pt x="32715" y="66840"/>
                  </a:lnTo>
                  <a:lnTo>
                    <a:pt x="40614" y="55232"/>
                  </a:lnTo>
                  <a:lnTo>
                    <a:pt x="51574" y="44869"/>
                  </a:lnTo>
                  <a:lnTo>
                    <a:pt x="51574" y="0"/>
                  </a:lnTo>
                  <a:close/>
                </a:path>
                <a:path w="414655" h="94614">
                  <a:moveTo>
                    <a:pt x="414528" y="75539"/>
                  </a:moveTo>
                  <a:lnTo>
                    <a:pt x="410235" y="46609"/>
                  </a:lnTo>
                  <a:lnTo>
                    <a:pt x="389458" y="17919"/>
                  </a:lnTo>
                  <a:lnTo>
                    <a:pt x="362953" y="0"/>
                  </a:lnTo>
                  <a:lnTo>
                    <a:pt x="367969" y="48044"/>
                  </a:lnTo>
                  <a:lnTo>
                    <a:pt x="377075" y="57721"/>
                  </a:lnTo>
                  <a:lnTo>
                    <a:pt x="383540" y="69024"/>
                  </a:lnTo>
                  <a:lnTo>
                    <a:pt x="388112" y="81381"/>
                  </a:lnTo>
                  <a:lnTo>
                    <a:pt x="391528" y="94195"/>
                  </a:lnTo>
                  <a:lnTo>
                    <a:pt x="414528" y="75539"/>
                  </a:lnTo>
                  <a:close/>
                </a:path>
              </a:pathLst>
            </a:custGeom>
            <a:solidFill>
              <a:srgbClr val="CDCC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8042115" y="6070742"/>
              <a:ext cx="439420" cy="699135"/>
            </a:xfrm>
            <a:custGeom>
              <a:avLst/>
              <a:gdLst/>
              <a:ahLst/>
              <a:cxnLst/>
              <a:rect l="l" t="t" r="r" b="b"/>
              <a:pathLst>
                <a:path w="439419" h="699134">
                  <a:moveTo>
                    <a:pt x="56502" y="357898"/>
                  </a:moveTo>
                  <a:lnTo>
                    <a:pt x="56311" y="307581"/>
                  </a:lnTo>
                  <a:lnTo>
                    <a:pt x="55753" y="259473"/>
                  </a:lnTo>
                  <a:lnTo>
                    <a:pt x="54927" y="159613"/>
                  </a:lnTo>
                  <a:lnTo>
                    <a:pt x="53924" y="127368"/>
                  </a:lnTo>
                  <a:lnTo>
                    <a:pt x="51930" y="110985"/>
                  </a:lnTo>
                  <a:lnTo>
                    <a:pt x="41605" y="101561"/>
                  </a:lnTo>
                  <a:lnTo>
                    <a:pt x="31826" y="101206"/>
                  </a:lnTo>
                  <a:lnTo>
                    <a:pt x="22555" y="107175"/>
                  </a:lnTo>
                  <a:lnTo>
                    <a:pt x="5613" y="163410"/>
                  </a:lnTo>
                  <a:lnTo>
                    <a:pt x="3098" y="207746"/>
                  </a:lnTo>
                  <a:lnTo>
                    <a:pt x="1435" y="262089"/>
                  </a:lnTo>
                  <a:lnTo>
                    <a:pt x="457" y="323443"/>
                  </a:lnTo>
                  <a:lnTo>
                    <a:pt x="38" y="388835"/>
                  </a:lnTo>
                  <a:lnTo>
                    <a:pt x="0" y="455269"/>
                  </a:lnTo>
                  <a:lnTo>
                    <a:pt x="914" y="671779"/>
                  </a:lnTo>
                  <a:lnTo>
                    <a:pt x="673" y="698665"/>
                  </a:lnTo>
                  <a:lnTo>
                    <a:pt x="18643" y="657301"/>
                  </a:lnTo>
                  <a:lnTo>
                    <a:pt x="32359" y="612051"/>
                  </a:lnTo>
                  <a:lnTo>
                    <a:pt x="42367" y="563778"/>
                  </a:lnTo>
                  <a:lnTo>
                    <a:pt x="49237" y="513359"/>
                  </a:lnTo>
                  <a:lnTo>
                    <a:pt x="53517" y="461657"/>
                  </a:lnTo>
                  <a:lnTo>
                    <a:pt x="55753" y="409549"/>
                  </a:lnTo>
                  <a:lnTo>
                    <a:pt x="56502" y="357898"/>
                  </a:lnTo>
                  <a:close/>
                </a:path>
                <a:path w="439419" h="699134">
                  <a:moveTo>
                    <a:pt x="390931" y="66649"/>
                  </a:moveTo>
                  <a:lnTo>
                    <a:pt x="372211" y="40055"/>
                  </a:lnTo>
                  <a:lnTo>
                    <a:pt x="338937" y="20053"/>
                  </a:lnTo>
                  <a:lnTo>
                    <a:pt x="295275" y="6680"/>
                  </a:lnTo>
                  <a:lnTo>
                    <a:pt x="245402" y="0"/>
                  </a:lnTo>
                  <a:lnTo>
                    <a:pt x="193471" y="63"/>
                  </a:lnTo>
                  <a:lnTo>
                    <a:pt x="143649" y="6908"/>
                  </a:lnTo>
                  <a:lnTo>
                    <a:pt x="100101" y="20599"/>
                  </a:lnTo>
                  <a:lnTo>
                    <a:pt x="66992" y="41186"/>
                  </a:lnTo>
                  <a:lnTo>
                    <a:pt x="48501" y="68719"/>
                  </a:lnTo>
                  <a:lnTo>
                    <a:pt x="90424" y="83667"/>
                  </a:lnTo>
                  <a:lnTo>
                    <a:pt x="121805" y="61925"/>
                  </a:lnTo>
                  <a:lnTo>
                    <a:pt x="166573" y="48971"/>
                  </a:lnTo>
                  <a:lnTo>
                    <a:pt x="218084" y="44653"/>
                  </a:lnTo>
                  <a:lnTo>
                    <a:pt x="269735" y="48818"/>
                  </a:lnTo>
                  <a:lnTo>
                    <a:pt x="314883" y="61328"/>
                  </a:lnTo>
                  <a:lnTo>
                    <a:pt x="346925" y="82029"/>
                  </a:lnTo>
                  <a:lnTo>
                    <a:pt x="390931" y="66649"/>
                  </a:lnTo>
                  <a:close/>
                </a:path>
                <a:path w="439419" h="699134">
                  <a:moveTo>
                    <a:pt x="439039" y="363004"/>
                  </a:moveTo>
                  <a:lnTo>
                    <a:pt x="438696" y="296887"/>
                  </a:lnTo>
                  <a:lnTo>
                    <a:pt x="437743" y="236778"/>
                  </a:lnTo>
                  <a:lnTo>
                    <a:pt x="436016" y="186042"/>
                  </a:lnTo>
                  <a:lnTo>
                    <a:pt x="433349" y="148005"/>
                  </a:lnTo>
                  <a:lnTo>
                    <a:pt x="419087" y="109207"/>
                  </a:lnTo>
                  <a:lnTo>
                    <a:pt x="398399" y="100317"/>
                  </a:lnTo>
                  <a:lnTo>
                    <a:pt x="392785" y="103492"/>
                  </a:lnTo>
                  <a:lnTo>
                    <a:pt x="383032" y="179705"/>
                  </a:lnTo>
                  <a:lnTo>
                    <a:pt x="382308" y="243370"/>
                  </a:lnTo>
                  <a:lnTo>
                    <a:pt x="382282" y="313499"/>
                  </a:lnTo>
                  <a:lnTo>
                    <a:pt x="382790" y="380301"/>
                  </a:lnTo>
                  <a:lnTo>
                    <a:pt x="383717" y="433984"/>
                  </a:lnTo>
                  <a:lnTo>
                    <a:pt x="389699" y="507123"/>
                  </a:lnTo>
                  <a:lnTo>
                    <a:pt x="398068" y="557911"/>
                  </a:lnTo>
                  <a:lnTo>
                    <a:pt x="409359" y="610908"/>
                  </a:lnTo>
                  <a:lnTo>
                    <a:pt x="422948" y="659892"/>
                  </a:lnTo>
                  <a:lnTo>
                    <a:pt x="438213" y="698627"/>
                  </a:lnTo>
                  <a:lnTo>
                    <a:pt x="437845" y="666699"/>
                  </a:lnTo>
                  <a:lnTo>
                    <a:pt x="437908" y="620699"/>
                  </a:lnTo>
                  <a:lnTo>
                    <a:pt x="438975" y="431787"/>
                  </a:lnTo>
                  <a:lnTo>
                    <a:pt x="439039" y="363004"/>
                  </a:lnTo>
                  <a:close/>
                </a:path>
              </a:pathLst>
            </a:custGeom>
            <a:solidFill>
              <a:srgbClr val="B2B1B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" name="object 59"/>
          <p:cNvGrpSpPr/>
          <p:nvPr/>
        </p:nvGrpSpPr>
        <p:grpSpPr>
          <a:xfrm>
            <a:off x="10247209" y="2781581"/>
            <a:ext cx="85090" cy="6064250"/>
            <a:chOff x="10247209" y="2781581"/>
            <a:chExt cx="85090" cy="6064250"/>
          </a:xfrm>
        </p:grpSpPr>
        <p:sp>
          <p:nvSpPr>
            <p:cNvPr id="60" name="object 60"/>
            <p:cNvSpPr/>
            <p:nvPr/>
          </p:nvSpPr>
          <p:spPr>
            <a:xfrm>
              <a:off x="10289487" y="2781581"/>
              <a:ext cx="0" cy="5938520"/>
            </a:xfrm>
            <a:custGeom>
              <a:avLst/>
              <a:gdLst/>
              <a:ahLst/>
              <a:cxnLst/>
              <a:rect l="l" t="t" r="r" b="b"/>
              <a:pathLst>
                <a:path h="5938520">
                  <a:moveTo>
                    <a:pt x="0" y="0"/>
                  </a:moveTo>
                  <a:lnTo>
                    <a:pt x="0" y="593794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247209" y="8760872"/>
              <a:ext cx="84556" cy="84556"/>
            </a:xfrm>
            <a:prstGeom prst="rect">
              <a:avLst/>
            </a:prstGeom>
          </p:spPr>
        </p:pic>
      </p:grpSp>
      <p:pic>
        <p:nvPicPr>
          <p:cNvPr id="62" name="object 62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247209" y="2572048"/>
            <a:ext cx="84556" cy="84556"/>
          </a:xfrm>
          <a:prstGeom prst="rect">
            <a:avLst/>
          </a:prstGeom>
        </p:spPr>
      </p:pic>
      <p:grpSp>
        <p:nvGrpSpPr>
          <p:cNvPr id="63" name="object 63"/>
          <p:cNvGrpSpPr/>
          <p:nvPr/>
        </p:nvGrpSpPr>
        <p:grpSpPr>
          <a:xfrm>
            <a:off x="14519264" y="2781581"/>
            <a:ext cx="85090" cy="6064250"/>
            <a:chOff x="14519264" y="2781581"/>
            <a:chExt cx="85090" cy="6064250"/>
          </a:xfrm>
        </p:grpSpPr>
        <p:sp>
          <p:nvSpPr>
            <p:cNvPr id="64" name="object 64"/>
            <p:cNvSpPr/>
            <p:nvPr/>
          </p:nvSpPr>
          <p:spPr>
            <a:xfrm>
              <a:off x="14561542" y="2781581"/>
              <a:ext cx="0" cy="5938520"/>
            </a:xfrm>
            <a:custGeom>
              <a:avLst/>
              <a:gdLst/>
              <a:ahLst/>
              <a:cxnLst/>
              <a:rect l="l" t="t" r="r" b="b"/>
              <a:pathLst>
                <a:path h="5938520">
                  <a:moveTo>
                    <a:pt x="0" y="0"/>
                  </a:moveTo>
                  <a:lnTo>
                    <a:pt x="0" y="5937940"/>
                  </a:lnTo>
                </a:path>
              </a:pathLst>
            </a:custGeom>
            <a:ln w="84556">
              <a:solidFill>
                <a:srgbClr val="009FE3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519264" y="8760872"/>
              <a:ext cx="84556" cy="84556"/>
            </a:xfrm>
            <a:prstGeom prst="rect">
              <a:avLst/>
            </a:prstGeom>
          </p:spPr>
        </p:pic>
      </p:grpSp>
      <p:pic>
        <p:nvPicPr>
          <p:cNvPr id="66" name="object 6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519264" y="2572048"/>
            <a:ext cx="84556" cy="84556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25</a:t>
            </a:fld>
            <a:endParaRPr spc="-20" dirty="0"/>
          </a:p>
        </p:txBody>
      </p:sp>
      <p:sp>
        <p:nvSpPr>
          <p:cNvPr id="75" name="object 7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68" name="object 68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426593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04.2</a:t>
            </a:r>
            <a:r>
              <a:rPr sz="2950" b="1" spc="2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2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règle</a:t>
            </a:r>
            <a:r>
              <a:rPr sz="2950" b="1" spc="2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d’exposition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119692" y="1458647"/>
            <a:ext cx="4862830" cy="403860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18795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Chaque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marque,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Dacia,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bénéficie d’une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zone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d’exposition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dédiée,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respecte </a:t>
            </a: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standards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codes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visuels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propres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sa</a:t>
            </a:r>
            <a:endParaRPr sz="1650">
              <a:latin typeface="Renault Group Book"/>
              <a:cs typeface="Renault Group Book"/>
            </a:endParaRPr>
          </a:p>
          <a:p>
            <a:pPr marL="12700" marR="5080">
              <a:lnSpc>
                <a:spcPts val="1980"/>
              </a:lnSpc>
              <a:spcBef>
                <a:spcPts val="60"/>
              </a:spcBef>
            </a:pPr>
            <a:r>
              <a:rPr sz="1650" dirty="0">
                <a:latin typeface="Renault Group Book"/>
                <a:cs typeface="Renault Group Book"/>
              </a:rPr>
              <a:t>marque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(mur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marque,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porte-</a:t>
            </a:r>
            <a:r>
              <a:rPr sz="1650" dirty="0">
                <a:latin typeface="Renault Group Book"/>
                <a:cs typeface="Renault Group Book"/>
              </a:rPr>
              <a:t>prix,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kakemonos, éclairage),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offrant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une</a:t>
            </a:r>
            <a:r>
              <a:rPr sz="1650" spc="-10" dirty="0">
                <a:latin typeface="Renault Group Book"/>
                <a:cs typeface="Renault Group Book"/>
              </a:rPr>
              <a:t> immersion </a:t>
            </a:r>
            <a:r>
              <a:rPr sz="1650" dirty="0">
                <a:latin typeface="Renault Group Book"/>
                <a:cs typeface="Renault Group Book"/>
              </a:rPr>
              <a:t>fidèle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10" dirty="0">
                <a:latin typeface="Renault Group Book"/>
                <a:cs typeface="Renault Group Book"/>
              </a:rPr>
              <a:t> chaque univers.</a:t>
            </a:r>
            <a:endParaRPr sz="1650">
              <a:latin typeface="Renault Group Book"/>
              <a:cs typeface="Renault Group Book"/>
            </a:endParaRPr>
          </a:p>
          <a:p>
            <a:pPr marL="12700" marR="340995">
              <a:lnSpc>
                <a:spcPct val="100000"/>
              </a:lnSpc>
              <a:spcBef>
                <a:spcPts val="635"/>
              </a:spcBef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nombre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véhicules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exposés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dépend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5" dirty="0">
                <a:latin typeface="Renault Group Book"/>
                <a:cs typeface="Renault Group Book"/>
              </a:rPr>
              <a:t> la </a:t>
            </a:r>
            <a:r>
              <a:rPr sz="1650" dirty="0">
                <a:latin typeface="Renault Group Book"/>
                <a:cs typeface="Renault Group Book"/>
              </a:rPr>
              <a:t>surface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disponible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du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showroom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50" dirty="0">
                <a:latin typeface="Renault Group Book"/>
                <a:cs typeface="Renault Group Book"/>
              </a:rPr>
              <a:t>:</a:t>
            </a:r>
            <a:endParaRPr sz="1650">
              <a:latin typeface="Renault Group Book"/>
              <a:cs typeface="Renault Group Book"/>
            </a:endParaRPr>
          </a:p>
          <a:p>
            <a:pPr marL="198755" marR="31115" indent="-186690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Dans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une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configuration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standard,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répartition 	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marques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organisée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selon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une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règle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de 	</a:t>
            </a:r>
            <a:r>
              <a:rPr sz="1650" dirty="0">
                <a:latin typeface="Renault Group Book"/>
                <a:cs typeface="Renault Group Book"/>
              </a:rPr>
              <a:t>2/3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(Renault)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1/3</a:t>
            </a:r>
            <a:r>
              <a:rPr sz="1650" spc="-10" dirty="0">
                <a:latin typeface="Renault Group Book"/>
                <a:cs typeface="Renault Group Book"/>
              </a:rPr>
              <a:t> (Dacia)</a:t>
            </a:r>
            <a:endParaRPr sz="1650">
              <a:latin typeface="Renault Group Book"/>
              <a:cs typeface="Renault Group Book"/>
            </a:endParaRPr>
          </a:p>
          <a:p>
            <a:pPr marL="199390" marR="378460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Cette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règle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ramenée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1/2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dans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cas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de 	</a:t>
            </a:r>
            <a:r>
              <a:rPr sz="1650" dirty="0">
                <a:latin typeface="Renault Group Book"/>
                <a:cs typeface="Renault Group Book"/>
              </a:rPr>
              <a:t>présentation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2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véhicules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6626348" y="3806385"/>
            <a:ext cx="299275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latin typeface="Renault Group"/>
                <a:cs typeface="Renault Group"/>
              </a:rPr>
              <a:t>showroom</a:t>
            </a:r>
            <a:r>
              <a:rPr sz="1950" b="1" spc="3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de</a:t>
            </a:r>
            <a:r>
              <a:rPr sz="1950" b="1" spc="3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3</a:t>
            </a:r>
            <a:r>
              <a:rPr sz="1950" b="1" spc="35" dirty="0">
                <a:latin typeface="Renault Group"/>
                <a:cs typeface="Renault Group"/>
              </a:rPr>
              <a:t> </a:t>
            </a:r>
            <a:r>
              <a:rPr sz="1950" b="1" spc="-10" dirty="0">
                <a:latin typeface="Renault Group"/>
                <a:cs typeface="Renault Group"/>
              </a:rPr>
              <a:t>véhicules</a:t>
            </a:r>
            <a:endParaRPr sz="1950">
              <a:latin typeface="Renault Group"/>
              <a:cs typeface="Renault Group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1003467" y="3806385"/>
            <a:ext cx="299529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latin typeface="Renault Group"/>
                <a:cs typeface="Renault Group"/>
              </a:rPr>
              <a:t>showroom</a:t>
            </a:r>
            <a:r>
              <a:rPr sz="1950" b="1" spc="3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de</a:t>
            </a:r>
            <a:r>
              <a:rPr sz="1950" b="1" spc="3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2</a:t>
            </a:r>
            <a:r>
              <a:rPr sz="1950" b="1" spc="35" dirty="0">
                <a:latin typeface="Renault Group"/>
                <a:cs typeface="Renault Group"/>
              </a:rPr>
              <a:t> </a:t>
            </a:r>
            <a:r>
              <a:rPr sz="1950" b="1" spc="-10" dirty="0">
                <a:latin typeface="Renault Group"/>
                <a:cs typeface="Renault Group"/>
              </a:rPr>
              <a:t>véhicules</a:t>
            </a:r>
            <a:endParaRPr sz="1950">
              <a:latin typeface="Renault Group"/>
              <a:cs typeface="Renault Group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5667837" y="3806385"/>
            <a:ext cx="282067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latin typeface="Renault Group"/>
                <a:cs typeface="Renault Group"/>
              </a:rPr>
              <a:t>showroom</a:t>
            </a:r>
            <a:r>
              <a:rPr sz="1950" b="1" spc="3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de</a:t>
            </a:r>
            <a:r>
              <a:rPr sz="1950" b="1" spc="3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1</a:t>
            </a:r>
            <a:r>
              <a:rPr sz="1950" b="1" spc="30" dirty="0">
                <a:latin typeface="Renault Group"/>
                <a:cs typeface="Renault Group"/>
              </a:rPr>
              <a:t> </a:t>
            </a:r>
            <a:r>
              <a:rPr sz="1950" b="1" spc="-10" dirty="0">
                <a:latin typeface="Renault Group"/>
                <a:cs typeface="Renault Group"/>
              </a:rPr>
              <a:t>véhicule</a:t>
            </a:r>
            <a:endParaRPr sz="1950">
              <a:latin typeface="Renault Group"/>
              <a:cs typeface="Renault Group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6994015" y="4904623"/>
            <a:ext cx="323215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spc="-25" dirty="0">
                <a:latin typeface="Renault Group"/>
                <a:cs typeface="Renault Group"/>
              </a:rPr>
              <a:t>ou</a:t>
            </a:r>
            <a:endParaRPr sz="1950">
              <a:latin typeface="Renault Group"/>
              <a:cs typeface="Renault Group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32395" y="5639715"/>
            <a:ext cx="5476875" cy="2181860"/>
            <a:chOff x="1132395" y="5639715"/>
            <a:chExt cx="5476875" cy="2181860"/>
          </a:xfrm>
        </p:grpSpPr>
        <p:sp>
          <p:nvSpPr>
            <p:cNvPr id="3" name="object 3"/>
            <p:cNvSpPr/>
            <p:nvPr/>
          </p:nvSpPr>
          <p:spPr>
            <a:xfrm>
              <a:off x="1132395" y="5639715"/>
              <a:ext cx="5476875" cy="2181860"/>
            </a:xfrm>
            <a:custGeom>
              <a:avLst/>
              <a:gdLst/>
              <a:ahLst/>
              <a:cxnLst/>
              <a:rect l="l" t="t" r="r" b="b"/>
              <a:pathLst>
                <a:path w="5476875" h="2181859">
                  <a:moveTo>
                    <a:pt x="5476445" y="0"/>
                  </a:moveTo>
                  <a:lnTo>
                    <a:pt x="0" y="0"/>
                  </a:lnTo>
                  <a:lnTo>
                    <a:pt x="0" y="2181669"/>
                  </a:lnTo>
                  <a:lnTo>
                    <a:pt x="5476445" y="2181669"/>
                  </a:lnTo>
                  <a:lnTo>
                    <a:pt x="54764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012279" y="6068738"/>
              <a:ext cx="1889832" cy="1250921"/>
            </a:xfrm>
            <a:prstGeom prst="rect">
              <a:avLst/>
            </a:prstGeom>
          </p:spPr>
        </p:pic>
      </p:grp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950187" y="2077783"/>
            <a:ext cx="12106062" cy="8296282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32395" y="5639715"/>
            <a:ext cx="5476875" cy="2181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25"/>
              </a:spcBef>
            </a:pPr>
            <a:endParaRPr sz="2600">
              <a:latin typeface="Times New Roman"/>
              <a:cs typeface="Times New Roman"/>
            </a:endParaRPr>
          </a:p>
          <a:p>
            <a:pPr marR="84455" algn="r">
              <a:lnSpc>
                <a:spcPct val="100000"/>
              </a:lnSpc>
            </a:pPr>
            <a:r>
              <a:rPr sz="2600" b="1" dirty="0">
                <a:solidFill>
                  <a:srgbClr val="FFFFFF"/>
                </a:solidFill>
                <a:latin typeface="Renault Group"/>
                <a:cs typeface="Renault Group"/>
              </a:rPr>
              <a:t>2 x 3,2 </a:t>
            </a:r>
            <a:r>
              <a:rPr sz="2600" b="1" spc="-50" dirty="0">
                <a:solidFill>
                  <a:srgbClr val="FFFFFF"/>
                </a:solidFill>
                <a:latin typeface="Renault Group"/>
                <a:cs typeface="Renault Group"/>
              </a:rPr>
              <a:t>m</a:t>
            </a:r>
            <a:endParaRPr sz="2600">
              <a:latin typeface="Renault Group"/>
              <a:cs typeface="Renault Group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132395" y="8203851"/>
            <a:ext cx="5476875" cy="2214880"/>
            <a:chOff x="1132395" y="8203851"/>
            <a:chExt cx="5476875" cy="2214880"/>
          </a:xfrm>
        </p:grpSpPr>
        <p:sp>
          <p:nvSpPr>
            <p:cNvPr id="8" name="object 8"/>
            <p:cNvSpPr/>
            <p:nvPr/>
          </p:nvSpPr>
          <p:spPr>
            <a:xfrm>
              <a:off x="1132395" y="8203851"/>
              <a:ext cx="5476875" cy="2181860"/>
            </a:xfrm>
            <a:custGeom>
              <a:avLst/>
              <a:gdLst/>
              <a:ahLst/>
              <a:cxnLst/>
              <a:rect l="l" t="t" r="r" b="b"/>
              <a:pathLst>
                <a:path w="5476875" h="2181859">
                  <a:moveTo>
                    <a:pt x="5476445" y="0"/>
                  </a:moveTo>
                  <a:lnTo>
                    <a:pt x="0" y="0"/>
                  </a:lnTo>
                  <a:lnTo>
                    <a:pt x="0" y="2181669"/>
                  </a:lnTo>
                  <a:lnTo>
                    <a:pt x="5476445" y="2181669"/>
                  </a:lnTo>
                  <a:lnTo>
                    <a:pt x="54764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34569" y="8678812"/>
              <a:ext cx="1250249" cy="125026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971952" y="9185996"/>
              <a:ext cx="3444875" cy="1037590"/>
            </a:xfrm>
            <a:custGeom>
              <a:avLst/>
              <a:gdLst/>
              <a:ahLst/>
              <a:cxnLst/>
              <a:rect l="l" t="t" r="r" b="b"/>
              <a:pathLst>
                <a:path w="3444875" h="1037590">
                  <a:moveTo>
                    <a:pt x="28766" y="890391"/>
                  </a:moveTo>
                  <a:lnTo>
                    <a:pt x="27821" y="859788"/>
                  </a:lnTo>
                  <a:lnTo>
                    <a:pt x="24110" y="837843"/>
                  </a:lnTo>
                  <a:lnTo>
                    <a:pt x="19682" y="817677"/>
                  </a:lnTo>
                  <a:lnTo>
                    <a:pt x="16587" y="792410"/>
                  </a:lnTo>
                  <a:lnTo>
                    <a:pt x="18831" y="780906"/>
                  </a:lnTo>
                  <a:lnTo>
                    <a:pt x="24800" y="770401"/>
                  </a:lnTo>
                  <a:lnTo>
                    <a:pt x="31204" y="759772"/>
                  </a:lnTo>
                  <a:lnTo>
                    <a:pt x="34755" y="747897"/>
                  </a:lnTo>
                  <a:lnTo>
                    <a:pt x="33879" y="735642"/>
                  </a:lnTo>
                  <a:lnTo>
                    <a:pt x="30982" y="718596"/>
                  </a:lnTo>
                  <a:lnTo>
                    <a:pt x="27898" y="698391"/>
                  </a:lnTo>
                  <a:lnTo>
                    <a:pt x="32627" y="652121"/>
                  </a:lnTo>
                  <a:lnTo>
                    <a:pt x="63937" y="605573"/>
                  </a:lnTo>
                  <a:lnTo>
                    <a:pt x="77070" y="595601"/>
                  </a:lnTo>
                  <a:lnTo>
                    <a:pt x="109156" y="567253"/>
                  </a:lnTo>
                  <a:lnTo>
                    <a:pt x="148780" y="540380"/>
                  </a:lnTo>
                  <a:lnTo>
                    <a:pt x="194850" y="515000"/>
                  </a:lnTo>
                  <a:lnTo>
                    <a:pt x="246273" y="491134"/>
                  </a:lnTo>
                  <a:lnTo>
                    <a:pt x="301958" y="468798"/>
                  </a:lnTo>
                  <a:lnTo>
                    <a:pt x="360813" y="448013"/>
                  </a:lnTo>
                  <a:lnTo>
                    <a:pt x="421745" y="428797"/>
                  </a:lnTo>
                  <a:lnTo>
                    <a:pt x="483662" y="411169"/>
                  </a:lnTo>
                  <a:lnTo>
                    <a:pt x="545473" y="395149"/>
                  </a:lnTo>
                  <a:lnTo>
                    <a:pt x="606085" y="380754"/>
                  </a:lnTo>
                  <a:lnTo>
                    <a:pt x="664407" y="368004"/>
                  </a:lnTo>
                  <a:lnTo>
                    <a:pt x="719346" y="356917"/>
                  </a:lnTo>
                  <a:lnTo>
                    <a:pt x="769811" y="347513"/>
                  </a:lnTo>
                  <a:lnTo>
                    <a:pt x="814708" y="339811"/>
                  </a:lnTo>
                  <a:lnTo>
                    <a:pt x="852947" y="333828"/>
                  </a:lnTo>
                  <a:lnTo>
                    <a:pt x="905080" y="327100"/>
                  </a:lnTo>
                  <a:lnTo>
                    <a:pt x="916791" y="326392"/>
                  </a:lnTo>
                  <a:lnTo>
                    <a:pt x="947946" y="305477"/>
                  </a:lnTo>
                  <a:lnTo>
                    <a:pt x="985403" y="282922"/>
                  </a:lnTo>
                  <a:lnTo>
                    <a:pt x="1028041" y="259155"/>
                  </a:lnTo>
                  <a:lnTo>
                    <a:pt x="1074738" y="234600"/>
                  </a:lnTo>
                  <a:lnTo>
                    <a:pt x="1124374" y="209686"/>
                  </a:lnTo>
                  <a:lnTo>
                    <a:pt x="1175825" y="184837"/>
                  </a:lnTo>
                  <a:lnTo>
                    <a:pt x="1227972" y="160481"/>
                  </a:lnTo>
                  <a:lnTo>
                    <a:pt x="1279693" y="137043"/>
                  </a:lnTo>
                  <a:lnTo>
                    <a:pt x="1329865" y="114950"/>
                  </a:lnTo>
                  <a:lnTo>
                    <a:pt x="1377369" y="94628"/>
                  </a:lnTo>
                  <a:lnTo>
                    <a:pt x="1421082" y="76503"/>
                  </a:lnTo>
                  <a:lnTo>
                    <a:pt x="1462503" y="61934"/>
                  </a:lnTo>
                  <a:lnTo>
                    <a:pt x="1503884" y="49310"/>
                  </a:lnTo>
                  <a:lnTo>
                    <a:pt x="1545585" y="38493"/>
                  </a:lnTo>
                  <a:lnTo>
                    <a:pt x="1587965" y="29350"/>
                  </a:lnTo>
                  <a:lnTo>
                    <a:pt x="1631384" y="21745"/>
                  </a:lnTo>
                  <a:lnTo>
                    <a:pt x="1676202" y="15542"/>
                  </a:lnTo>
                  <a:lnTo>
                    <a:pt x="1722779" y="10605"/>
                  </a:lnTo>
                  <a:lnTo>
                    <a:pt x="1771474" y="6800"/>
                  </a:lnTo>
                  <a:lnTo>
                    <a:pt x="1822647" y="3991"/>
                  </a:lnTo>
                  <a:lnTo>
                    <a:pt x="1876658" y="2041"/>
                  </a:lnTo>
                  <a:lnTo>
                    <a:pt x="1933866" y="817"/>
                  </a:lnTo>
                  <a:lnTo>
                    <a:pt x="1994630" y="181"/>
                  </a:lnTo>
                  <a:lnTo>
                    <a:pt x="2059312" y="0"/>
                  </a:lnTo>
                  <a:lnTo>
                    <a:pt x="2150441" y="652"/>
                  </a:lnTo>
                  <a:lnTo>
                    <a:pt x="2237892" y="2525"/>
                  </a:lnTo>
                  <a:lnTo>
                    <a:pt x="2321596" y="5493"/>
                  </a:lnTo>
                  <a:lnTo>
                    <a:pt x="2401486" y="9430"/>
                  </a:lnTo>
                  <a:lnTo>
                    <a:pt x="2477495" y="14210"/>
                  </a:lnTo>
                  <a:lnTo>
                    <a:pt x="2549553" y="19706"/>
                  </a:lnTo>
                  <a:lnTo>
                    <a:pt x="2617594" y="25792"/>
                  </a:lnTo>
                  <a:lnTo>
                    <a:pt x="2681549" y="32344"/>
                  </a:lnTo>
                  <a:lnTo>
                    <a:pt x="2741351" y="39233"/>
                  </a:lnTo>
                  <a:lnTo>
                    <a:pt x="2796931" y="46336"/>
                  </a:lnTo>
                  <a:lnTo>
                    <a:pt x="2848221" y="53524"/>
                  </a:lnTo>
                  <a:lnTo>
                    <a:pt x="2895155" y="60673"/>
                  </a:lnTo>
                  <a:lnTo>
                    <a:pt x="2937664" y="67656"/>
                  </a:lnTo>
                  <a:lnTo>
                    <a:pt x="2975679" y="74348"/>
                  </a:lnTo>
                  <a:lnTo>
                    <a:pt x="3037960" y="86351"/>
                  </a:lnTo>
                  <a:lnTo>
                    <a:pt x="3081454" y="95675"/>
                  </a:lnTo>
                  <a:lnTo>
                    <a:pt x="3119393" y="105704"/>
                  </a:lnTo>
                  <a:lnTo>
                    <a:pt x="3123933" y="109556"/>
                  </a:lnTo>
                  <a:lnTo>
                    <a:pt x="3123707" y="112765"/>
                  </a:lnTo>
                  <a:lnTo>
                    <a:pt x="3118523" y="114106"/>
                  </a:lnTo>
                  <a:lnTo>
                    <a:pt x="3109869" y="115597"/>
                  </a:lnTo>
                  <a:lnTo>
                    <a:pt x="3098702" y="119339"/>
                  </a:lnTo>
                  <a:lnTo>
                    <a:pt x="3084058" y="124240"/>
                  </a:lnTo>
                  <a:lnTo>
                    <a:pt x="3064973" y="129206"/>
                  </a:lnTo>
                  <a:lnTo>
                    <a:pt x="3120007" y="170118"/>
                  </a:lnTo>
                  <a:lnTo>
                    <a:pt x="3167908" y="211372"/>
                  </a:lnTo>
                  <a:lnTo>
                    <a:pt x="3208983" y="251254"/>
                  </a:lnTo>
                  <a:lnTo>
                    <a:pt x="3243535" y="288045"/>
                  </a:lnTo>
                  <a:lnTo>
                    <a:pt x="3271871" y="320030"/>
                  </a:lnTo>
                  <a:lnTo>
                    <a:pt x="3322034" y="377699"/>
                  </a:lnTo>
                  <a:lnTo>
                    <a:pt x="3344646" y="411064"/>
                  </a:lnTo>
                  <a:lnTo>
                    <a:pt x="3359277" y="448034"/>
                  </a:lnTo>
                  <a:lnTo>
                    <a:pt x="3363072" y="491055"/>
                  </a:lnTo>
                  <a:lnTo>
                    <a:pt x="3361167" y="528348"/>
                  </a:lnTo>
                  <a:lnTo>
                    <a:pt x="3361254" y="550630"/>
                  </a:lnTo>
                  <a:lnTo>
                    <a:pt x="3364307" y="564067"/>
                  </a:lnTo>
                  <a:lnTo>
                    <a:pt x="3371302" y="574826"/>
                  </a:lnTo>
                  <a:lnTo>
                    <a:pt x="3388268" y="591228"/>
                  </a:lnTo>
                  <a:lnTo>
                    <a:pt x="3413333" y="618110"/>
                  </a:lnTo>
                  <a:lnTo>
                    <a:pt x="3435624" y="656429"/>
                  </a:lnTo>
                  <a:lnTo>
                    <a:pt x="3444267" y="707142"/>
                  </a:lnTo>
                  <a:lnTo>
                    <a:pt x="3441996" y="732974"/>
                  </a:lnTo>
                  <a:lnTo>
                    <a:pt x="3436336" y="752326"/>
                  </a:lnTo>
                  <a:lnTo>
                    <a:pt x="3430827" y="768364"/>
                  </a:lnTo>
                  <a:lnTo>
                    <a:pt x="3429010" y="784253"/>
                  </a:lnTo>
                  <a:lnTo>
                    <a:pt x="3431756" y="801372"/>
                  </a:lnTo>
                  <a:lnTo>
                    <a:pt x="3435331" y="819574"/>
                  </a:lnTo>
                  <a:lnTo>
                    <a:pt x="3436348" y="839734"/>
                  </a:lnTo>
                  <a:lnTo>
                    <a:pt x="3431418" y="862726"/>
                  </a:lnTo>
                  <a:lnTo>
                    <a:pt x="3432298" y="869867"/>
                  </a:lnTo>
                  <a:lnTo>
                    <a:pt x="3439984" y="870485"/>
                  </a:lnTo>
                  <a:lnTo>
                    <a:pt x="3440298" y="882318"/>
                  </a:lnTo>
                  <a:lnTo>
                    <a:pt x="3429964" y="919482"/>
                  </a:lnTo>
                  <a:lnTo>
                    <a:pt x="3380024" y="945019"/>
                  </a:lnTo>
                  <a:lnTo>
                    <a:pt x="3353422" y="955680"/>
                  </a:lnTo>
                  <a:lnTo>
                    <a:pt x="3338851" y="963722"/>
                  </a:lnTo>
                  <a:lnTo>
                    <a:pt x="3332548" y="971408"/>
                  </a:lnTo>
                  <a:lnTo>
                    <a:pt x="3329940" y="979858"/>
                  </a:lnTo>
                  <a:lnTo>
                    <a:pt x="3299514" y="979340"/>
                  </a:lnTo>
                  <a:lnTo>
                    <a:pt x="3283064" y="979167"/>
                  </a:lnTo>
                  <a:lnTo>
                    <a:pt x="3274913" y="979340"/>
                  </a:lnTo>
                  <a:lnTo>
                    <a:pt x="3269384" y="979858"/>
                  </a:lnTo>
                  <a:lnTo>
                    <a:pt x="3256198" y="981304"/>
                  </a:lnTo>
                  <a:lnTo>
                    <a:pt x="3235130" y="983586"/>
                  </a:lnTo>
                  <a:lnTo>
                    <a:pt x="3215590" y="985696"/>
                  </a:lnTo>
                  <a:lnTo>
                    <a:pt x="3206985" y="986623"/>
                  </a:lnTo>
                  <a:lnTo>
                    <a:pt x="3209651" y="971575"/>
                  </a:lnTo>
                  <a:lnTo>
                    <a:pt x="3210878" y="962049"/>
                  </a:lnTo>
                  <a:lnTo>
                    <a:pt x="3206892" y="897956"/>
                  </a:lnTo>
                  <a:lnTo>
                    <a:pt x="3197193" y="854624"/>
                  </a:lnTo>
                  <a:lnTo>
                    <a:pt x="3181613" y="813819"/>
                  </a:lnTo>
                  <a:lnTo>
                    <a:pt x="3160632" y="776018"/>
                  </a:lnTo>
                  <a:lnTo>
                    <a:pt x="3134729" y="741702"/>
                  </a:lnTo>
                  <a:lnTo>
                    <a:pt x="3104384" y="711351"/>
                  </a:lnTo>
                  <a:lnTo>
                    <a:pt x="3070075" y="685442"/>
                  </a:lnTo>
                  <a:lnTo>
                    <a:pt x="3032282" y="664457"/>
                  </a:lnTo>
                  <a:lnTo>
                    <a:pt x="2991485" y="648874"/>
                  </a:lnTo>
                  <a:lnTo>
                    <a:pt x="2948161" y="639172"/>
                  </a:lnTo>
                  <a:lnTo>
                    <a:pt x="2902792" y="635832"/>
                  </a:lnTo>
                  <a:lnTo>
                    <a:pt x="2857414" y="639172"/>
                  </a:lnTo>
                  <a:lnTo>
                    <a:pt x="2814084" y="648874"/>
                  </a:lnTo>
                  <a:lnTo>
                    <a:pt x="2773280" y="664457"/>
                  </a:lnTo>
                  <a:lnTo>
                    <a:pt x="2735482" y="685442"/>
                  </a:lnTo>
                  <a:lnTo>
                    <a:pt x="2701169" y="711351"/>
                  </a:lnTo>
                  <a:lnTo>
                    <a:pt x="2670820" y="741702"/>
                  </a:lnTo>
                  <a:lnTo>
                    <a:pt x="2644914" y="776018"/>
                  </a:lnTo>
                  <a:lnTo>
                    <a:pt x="2623931" y="813819"/>
                  </a:lnTo>
                  <a:lnTo>
                    <a:pt x="2608350" y="854624"/>
                  </a:lnTo>
                  <a:lnTo>
                    <a:pt x="2598650" y="897956"/>
                  </a:lnTo>
                  <a:lnTo>
                    <a:pt x="2595310" y="943334"/>
                  </a:lnTo>
                  <a:lnTo>
                    <a:pt x="2597091" y="1010979"/>
                  </a:lnTo>
                  <a:lnTo>
                    <a:pt x="1013860" y="1033556"/>
                  </a:lnTo>
                  <a:lnTo>
                    <a:pt x="1013860" y="956099"/>
                  </a:lnTo>
                  <a:lnTo>
                    <a:pt x="1010521" y="910632"/>
                  </a:lnTo>
                  <a:lnTo>
                    <a:pt x="1000822" y="867056"/>
                  </a:lnTo>
                  <a:lnTo>
                    <a:pt x="985242" y="825885"/>
                  </a:lnTo>
                  <a:lnTo>
                    <a:pt x="964261" y="787634"/>
                  </a:lnTo>
                  <a:lnTo>
                    <a:pt x="938358" y="752816"/>
                  </a:lnTo>
                  <a:lnTo>
                    <a:pt x="908013" y="721944"/>
                  </a:lnTo>
                  <a:lnTo>
                    <a:pt x="873704" y="695533"/>
                  </a:lnTo>
                  <a:lnTo>
                    <a:pt x="835911" y="674097"/>
                  </a:lnTo>
                  <a:lnTo>
                    <a:pt x="795114" y="658149"/>
                  </a:lnTo>
                  <a:lnTo>
                    <a:pt x="751790" y="648204"/>
                  </a:lnTo>
                  <a:lnTo>
                    <a:pt x="706421" y="644774"/>
                  </a:lnTo>
                  <a:lnTo>
                    <a:pt x="661043" y="648204"/>
                  </a:lnTo>
                  <a:lnTo>
                    <a:pt x="617713" y="658149"/>
                  </a:lnTo>
                  <a:lnTo>
                    <a:pt x="576909" y="674097"/>
                  </a:lnTo>
                  <a:lnTo>
                    <a:pt x="539111" y="695533"/>
                  </a:lnTo>
                  <a:lnTo>
                    <a:pt x="504798" y="721944"/>
                  </a:lnTo>
                  <a:lnTo>
                    <a:pt x="474449" y="752816"/>
                  </a:lnTo>
                  <a:lnTo>
                    <a:pt x="448543" y="787634"/>
                  </a:lnTo>
                  <a:lnTo>
                    <a:pt x="427560" y="825885"/>
                  </a:lnTo>
                  <a:lnTo>
                    <a:pt x="411979" y="867056"/>
                  </a:lnTo>
                  <a:lnTo>
                    <a:pt x="402279" y="910632"/>
                  </a:lnTo>
                  <a:lnTo>
                    <a:pt x="398939" y="956099"/>
                  </a:lnTo>
                  <a:lnTo>
                    <a:pt x="400123" y="1037514"/>
                  </a:lnTo>
                  <a:lnTo>
                    <a:pt x="200731" y="1025337"/>
                  </a:lnTo>
                  <a:lnTo>
                    <a:pt x="94462" y="1018400"/>
                  </a:lnTo>
                  <a:lnTo>
                    <a:pt x="45490" y="1014111"/>
                  </a:lnTo>
                  <a:lnTo>
                    <a:pt x="524" y="1001707"/>
                  </a:lnTo>
                  <a:lnTo>
                    <a:pt x="0" y="989287"/>
                  </a:lnTo>
                  <a:lnTo>
                    <a:pt x="8120" y="975568"/>
                  </a:lnTo>
                  <a:lnTo>
                    <a:pt x="16587" y="963502"/>
                  </a:lnTo>
                  <a:lnTo>
                    <a:pt x="22446" y="951787"/>
                  </a:lnTo>
                  <a:lnTo>
                    <a:pt x="25818" y="939096"/>
                  </a:lnTo>
                  <a:lnTo>
                    <a:pt x="27620" y="920330"/>
                  </a:lnTo>
                  <a:lnTo>
                    <a:pt x="28766" y="890391"/>
                  </a:lnTo>
                  <a:close/>
                </a:path>
                <a:path w="3444875" h="1037590">
                  <a:moveTo>
                    <a:pt x="28766" y="890391"/>
                  </a:moveTo>
                  <a:lnTo>
                    <a:pt x="27821" y="859788"/>
                  </a:lnTo>
                  <a:lnTo>
                    <a:pt x="24110" y="837843"/>
                  </a:lnTo>
                  <a:lnTo>
                    <a:pt x="19682" y="817677"/>
                  </a:lnTo>
                  <a:lnTo>
                    <a:pt x="16587" y="792410"/>
                  </a:lnTo>
                  <a:lnTo>
                    <a:pt x="18831" y="780906"/>
                  </a:lnTo>
                  <a:lnTo>
                    <a:pt x="24800" y="770401"/>
                  </a:lnTo>
                  <a:lnTo>
                    <a:pt x="31204" y="759772"/>
                  </a:lnTo>
                  <a:lnTo>
                    <a:pt x="34755" y="747897"/>
                  </a:lnTo>
                  <a:lnTo>
                    <a:pt x="33879" y="735642"/>
                  </a:lnTo>
                  <a:lnTo>
                    <a:pt x="30982" y="718596"/>
                  </a:lnTo>
                  <a:lnTo>
                    <a:pt x="27898" y="698391"/>
                  </a:lnTo>
                  <a:lnTo>
                    <a:pt x="32627" y="652121"/>
                  </a:lnTo>
                  <a:lnTo>
                    <a:pt x="63937" y="605573"/>
                  </a:lnTo>
                  <a:lnTo>
                    <a:pt x="77070" y="595601"/>
                  </a:lnTo>
                  <a:lnTo>
                    <a:pt x="109156" y="567253"/>
                  </a:lnTo>
                  <a:lnTo>
                    <a:pt x="148780" y="540380"/>
                  </a:lnTo>
                  <a:lnTo>
                    <a:pt x="194850" y="515000"/>
                  </a:lnTo>
                  <a:lnTo>
                    <a:pt x="246273" y="491134"/>
                  </a:lnTo>
                  <a:lnTo>
                    <a:pt x="301958" y="468798"/>
                  </a:lnTo>
                  <a:lnTo>
                    <a:pt x="360813" y="448013"/>
                  </a:lnTo>
                  <a:lnTo>
                    <a:pt x="421745" y="428797"/>
                  </a:lnTo>
                  <a:lnTo>
                    <a:pt x="483662" y="411169"/>
                  </a:lnTo>
                  <a:lnTo>
                    <a:pt x="545473" y="395149"/>
                  </a:lnTo>
                  <a:lnTo>
                    <a:pt x="606085" y="380754"/>
                  </a:lnTo>
                  <a:lnTo>
                    <a:pt x="664407" y="368004"/>
                  </a:lnTo>
                  <a:lnTo>
                    <a:pt x="719346" y="356917"/>
                  </a:lnTo>
                  <a:lnTo>
                    <a:pt x="769811" y="347513"/>
                  </a:lnTo>
                  <a:lnTo>
                    <a:pt x="814708" y="339811"/>
                  </a:lnTo>
                  <a:lnTo>
                    <a:pt x="852947" y="333828"/>
                  </a:lnTo>
                  <a:lnTo>
                    <a:pt x="905080" y="327100"/>
                  </a:lnTo>
                  <a:lnTo>
                    <a:pt x="916791" y="326392"/>
                  </a:lnTo>
                  <a:lnTo>
                    <a:pt x="947946" y="305477"/>
                  </a:lnTo>
                  <a:lnTo>
                    <a:pt x="985403" y="282922"/>
                  </a:lnTo>
                  <a:lnTo>
                    <a:pt x="1028041" y="259155"/>
                  </a:lnTo>
                  <a:lnTo>
                    <a:pt x="1074738" y="234600"/>
                  </a:lnTo>
                  <a:lnTo>
                    <a:pt x="1124374" y="209686"/>
                  </a:lnTo>
                  <a:lnTo>
                    <a:pt x="1175825" y="184837"/>
                  </a:lnTo>
                  <a:lnTo>
                    <a:pt x="1227972" y="160481"/>
                  </a:lnTo>
                  <a:lnTo>
                    <a:pt x="1279693" y="137043"/>
                  </a:lnTo>
                  <a:lnTo>
                    <a:pt x="1329865" y="114950"/>
                  </a:lnTo>
                  <a:lnTo>
                    <a:pt x="1377369" y="94628"/>
                  </a:lnTo>
                  <a:lnTo>
                    <a:pt x="1421082" y="76503"/>
                  </a:lnTo>
                  <a:lnTo>
                    <a:pt x="1462503" y="61934"/>
                  </a:lnTo>
                  <a:lnTo>
                    <a:pt x="1503884" y="49310"/>
                  </a:lnTo>
                  <a:lnTo>
                    <a:pt x="1545585" y="38493"/>
                  </a:lnTo>
                  <a:lnTo>
                    <a:pt x="1587965" y="29350"/>
                  </a:lnTo>
                  <a:lnTo>
                    <a:pt x="1631384" y="21745"/>
                  </a:lnTo>
                  <a:lnTo>
                    <a:pt x="1676202" y="15542"/>
                  </a:lnTo>
                  <a:lnTo>
                    <a:pt x="1722779" y="10605"/>
                  </a:lnTo>
                  <a:lnTo>
                    <a:pt x="1771474" y="6800"/>
                  </a:lnTo>
                  <a:lnTo>
                    <a:pt x="1822647" y="3991"/>
                  </a:lnTo>
                  <a:lnTo>
                    <a:pt x="1876658" y="2041"/>
                  </a:lnTo>
                  <a:lnTo>
                    <a:pt x="1933866" y="817"/>
                  </a:lnTo>
                  <a:lnTo>
                    <a:pt x="1994630" y="181"/>
                  </a:lnTo>
                  <a:lnTo>
                    <a:pt x="2059312" y="0"/>
                  </a:lnTo>
                  <a:lnTo>
                    <a:pt x="2150441" y="652"/>
                  </a:lnTo>
                  <a:lnTo>
                    <a:pt x="2237892" y="2525"/>
                  </a:lnTo>
                  <a:lnTo>
                    <a:pt x="2321596" y="5493"/>
                  </a:lnTo>
                  <a:lnTo>
                    <a:pt x="2401486" y="9430"/>
                  </a:lnTo>
                  <a:lnTo>
                    <a:pt x="2477495" y="14210"/>
                  </a:lnTo>
                  <a:lnTo>
                    <a:pt x="2549553" y="19706"/>
                  </a:lnTo>
                  <a:lnTo>
                    <a:pt x="2617594" y="25792"/>
                  </a:lnTo>
                  <a:lnTo>
                    <a:pt x="2681549" y="32344"/>
                  </a:lnTo>
                  <a:lnTo>
                    <a:pt x="2741351" y="39233"/>
                  </a:lnTo>
                  <a:lnTo>
                    <a:pt x="2796931" y="46336"/>
                  </a:lnTo>
                  <a:lnTo>
                    <a:pt x="2848221" y="53524"/>
                  </a:lnTo>
                  <a:lnTo>
                    <a:pt x="2895155" y="60673"/>
                  </a:lnTo>
                  <a:lnTo>
                    <a:pt x="2937664" y="67656"/>
                  </a:lnTo>
                  <a:lnTo>
                    <a:pt x="2975679" y="74348"/>
                  </a:lnTo>
                  <a:lnTo>
                    <a:pt x="3037960" y="86351"/>
                  </a:lnTo>
                  <a:lnTo>
                    <a:pt x="3081454" y="95675"/>
                  </a:lnTo>
                  <a:lnTo>
                    <a:pt x="3119393" y="105704"/>
                  </a:lnTo>
                  <a:lnTo>
                    <a:pt x="3123933" y="109556"/>
                  </a:lnTo>
                  <a:lnTo>
                    <a:pt x="3123707" y="112765"/>
                  </a:lnTo>
                  <a:lnTo>
                    <a:pt x="3118523" y="114106"/>
                  </a:lnTo>
                  <a:lnTo>
                    <a:pt x="3109869" y="115597"/>
                  </a:lnTo>
                  <a:lnTo>
                    <a:pt x="3098702" y="119339"/>
                  </a:lnTo>
                  <a:lnTo>
                    <a:pt x="3084058" y="124240"/>
                  </a:lnTo>
                  <a:lnTo>
                    <a:pt x="3064973" y="129206"/>
                  </a:lnTo>
                  <a:lnTo>
                    <a:pt x="3120007" y="170118"/>
                  </a:lnTo>
                  <a:lnTo>
                    <a:pt x="3167908" y="211372"/>
                  </a:lnTo>
                  <a:lnTo>
                    <a:pt x="3208983" y="251254"/>
                  </a:lnTo>
                  <a:lnTo>
                    <a:pt x="3243535" y="288045"/>
                  </a:lnTo>
                  <a:lnTo>
                    <a:pt x="3271871" y="320030"/>
                  </a:lnTo>
                  <a:lnTo>
                    <a:pt x="3322034" y="377699"/>
                  </a:lnTo>
                  <a:lnTo>
                    <a:pt x="3344646" y="411064"/>
                  </a:lnTo>
                  <a:lnTo>
                    <a:pt x="3359277" y="448034"/>
                  </a:lnTo>
                  <a:lnTo>
                    <a:pt x="3363072" y="491055"/>
                  </a:lnTo>
                  <a:lnTo>
                    <a:pt x="3361167" y="528348"/>
                  </a:lnTo>
                  <a:lnTo>
                    <a:pt x="3361254" y="550630"/>
                  </a:lnTo>
                  <a:lnTo>
                    <a:pt x="3364307" y="564067"/>
                  </a:lnTo>
                  <a:lnTo>
                    <a:pt x="3371302" y="574826"/>
                  </a:lnTo>
                  <a:lnTo>
                    <a:pt x="3388268" y="591228"/>
                  </a:lnTo>
                  <a:lnTo>
                    <a:pt x="3413333" y="618110"/>
                  </a:lnTo>
                  <a:lnTo>
                    <a:pt x="3435624" y="656429"/>
                  </a:lnTo>
                  <a:lnTo>
                    <a:pt x="3444267" y="707142"/>
                  </a:lnTo>
                  <a:lnTo>
                    <a:pt x="3441996" y="732974"/>
                  </a:lnTo>
                  <a:lnTo>
                    <a:pt x="3436336" y="752326"/>
                  </a:lnTo>
                  <a:lnTo>
                    <a:pt x="3430827" y="768364"/>
                  </a:lnTo>
                  <a:lnTo>
                    <a:pt x="3429010" y="784253"/>
                  </a:lnTo>
                  <a:lnTo>
                    <a:pt x="3431756" y="801372"/>
                  </a:lnTo>
                  <a:lnTo>
                    <a:pt x="3435331" y="819574"/>
                  </a:lnTo>
                  <a:lnTo>
                    <a:pt x="3436348" y="839734"/>
                  </a:lnTo>
                  <a:lnTo>
                    <a:pt x="3431418" y="862726"/>
                  </a:lnTo>
                  <a:lnTo>
                    <a:pt x="3432298" y="869867"/>
                  </a:lnTo>
                  <a:lnTo>
                    <a:pt x="3439984" y="870485"/>
                  </a:lnTo>
                  <a:lnTo>
                    <a:pt x="3440298" y="882318"/>
                  </a:lnTo>
                  <a:lnTo>
                    <a:pt x="3429964" y="919482"/>
                  </a:lnTo>
                  <a:lnTo>
                    <a:pt x="3380024" y="945019"/>
                  </a:lnTo>
                  <a:lnTo>
                    <a:pt x="3353422" y="955680"/>
                  </a:lnTo>
                  <a:lnTo>
                    <a:pt x="3338851" y="963722"/>
                  </a:lnTo>
                  <a:lnTo>
                    <a:pt x="3332548" y="971408"/>
                  </a:lnTo>
                  <a:lnTo>
                    <a:pt x="3329940" y="979858"/>
                  </a:lnTo>
                  <a:lnTo>
                    <a:pt x="3299514" y="979340"/>
                  </a:lnTo>
                  <a:lnTo>
                    <a:pt x="3283064" y="979167"/>
                  </a:lnTo>
                  <a:lnTo>
                    <a:pt x="3274913" y="979340"/>
                  </a:lnTo>
                  <a:lnTo>
                    <a:pt x="3269384" y="979858"/>
                  </a:lnTo>
                  <a:lnTo>
                    <a:pt x="3256198" y="981304"/>
                  </a:lnTo>
                  <a:lnTo>
                    <a:pt x="3235130" y="983586"/>
                  </a:lnTo>
                  <a:lnTo>
                    <a:pt x="3215590" y="985696"/>
                  </a:lnTo>
                  <a:lnTo>
                    <a:pt x="3206985" y="986623"/>
                  </a:lnTo>
                  <a:lnTo>
                    <a:pt x="3209651" y="971575"/>
                  </a:lnTo>
                  <a:lnTo>
                    <a:pt x="3210878" y="962049"/>
                  </a:lnTo>
                  <a:lnTo>
                    <a:pt x="3206892" y="897956"/>
                  </a:lnTo>
                  <a:lnTo>
                    <a:pt x="3197193" y="854624"/>
                  </a:lnTo>
                  <a:lnTo>
                    <a:pt x="3181613" y="813819"/>
                  </a:lnTo>
                  <a:lnTo>
                    <a:pt x="3160632" y="776018"/>
                  </a:lnTo>
                  <a:lnTo>
                    <a:pt x="3134729" y="741702"/>
                  </a:lnTo>
                  <a:lnTo>
                    <a:pt x="3104384" y="711351"/>
                  </a:lnTo>
                  <a:lnTo>
                    <a:pt x="3070075" y="685442"/>
                  </a:lnTo>
                  <a:lnTo>
                    <a:pt x="3032282" y="664457"/>
                  </a:lnTo>
                  <a:lnTo>
                    <a:pt x="2991485" y="648874"/>
                  </a:lnTo>
                  <a:lnTo>
                    <a:pt x="2948161" y="639172"/>
                  </a:lnTo>
                  <a:lnTo>
                    <a:pt x="2902792" y="635832"/>
                  </a:lnTo>
                  <a:lnTo>
                    <a:pt x="2857414" y="639172"/>
                  </a:lnTo>
                  <a:lnTo>
                    <a:pt x="2814084" y="648874"/>
                  </a:lnTo>
                  <a:lnTo>
                    <a:pt x="2773280" y="664457"/>
                  </a:lnTo>
                  <a:lnTo>
                    <a:pt x="2735482" y="685442"/>
                  </a:lnTo>
                  <a:lnTo>
                    <a:pt x="2701169" y="711351"/>
                  </a:lnTo>
                  <a:lnTo>
                    <a:pt x="2670820" y="741702"/>
                  </a:lnTo>
                  <a:lnTo>
                    <a:pt x="2644914" y="776018"/>
                  </a:lnTo>
                  <a:lnTo>
                    <a:pt x="2623931" y="813819"/>
                  </a:lnTo>
                  <a:lnTo>
                    <a:pt x="2608350" y="854624"/>
                  </a:lnTo>
                  <a:lnTo>
                    <a:pt x="2598650" y="897956"/>
                  </a:lnTo>
                  <a:lnTo>
                    <a:pt x="2595310" y="943334"/>
                  </a:lnTo>
                  <a:lnTo>
                    <a:pt x="2597091" y="1010979"/>
                  </a:lnTo>
                  <a:lnTo>
                    <a:pt x="1013860" y="1033556"/>
                  </a:lnTo>
                  <a:lnTo>
                    <a:pt x="1013860" y="956099"/>
                  </a:lnTo>
                  <a:lnTo>
                    <a:pt x="1010521" y="910632"/>
                  </a:lnTo>
                  <a:lnTo>
                    <a:pt x="1000822" y="867056"/>
                  </a:lnTo>
                  <a:lnTo>
                    <a:pt x="985242" y="825885"/>
                  </a:lnTo>
                  <a:lnTo>
                    <a:pt x="964261" y="787634"/>
                  </a:lnTo>
                  <a:lnTo>
                    <a:pt x="938358" y="752816"/>
                  </a:lnTo>
                  <a:lnTo>
                    <a:pt x="908013" y="721944"/>
                  </a:lnTo>
                  <a:lnTo>
                    <a:pt x="873704" y="695533"/>
                  </a:lnTo>
                  <a:lnTo>
                    <a:pt x="835911" y="674097"/>
                  </a:lnTo>
                  <a:lnTo>
                    <a:pt x="795114" y="658149"/>
                  </a:lnTo>
                  <a:lnTo>
                    <a:pt x="751790" y="648204"/>
                  </a:lnTo>
                  <a:lnTo>
                    <a:pt x="706421" y="644774"/>
                  </a:lnTo>
                  <a:lnTo>
                    <a:pt x="661043" y="648204"/>
                  </a:lnTo>
                  <a:lnTo>
                    <a:pt x="617713" y="658149"/>
                  </a:lnTo>
                  <a:lnTo>
                    <a:pt x="576909" y="674097"/>
                  </a:lnTo>
                  <a:lnTo>
                    <a:pt x="539111" y="695533"/>
                  </a:lnTo>
                  <a:lnTo>
                    <a:pt x="504798" y="721944"/>
                  </a:lnTo>
                  <a:lnTo>
                    <a:pt x="474449" y="752816"/>
                  </a:lnTo>
                  <a:lnTo>
                    <a:pt x="448543" y="787634"/>
                  </a:lnTo>
                  <a:lnTo>
                    <a:pt x="427560" y="825885"/>
                  </a:lnTo>
                  <a:lnTo>
                    <a:pt x="411979" y="867056"/>
                  </a:lnTo>
                  <a:lnTo>
                    <a:pt x="402279" y="910632"/>
                  </a:lnTo>
                  <a:lnTo>
                    <a:pt x="398939" y="956099"/>
                  </a:lnTo>
                  <a:lnTo>
                    <a:pt x="400123" y="1037514"/>
                  </a:lnTo>
                  <a:lnTo>
                    <a:pt x="200731" y="1025337"/>
                  </a:lnTo>
                  <a:lnTo>
                    <a:pt x="94462" y="1018400"/>
                  </a:lnTo>
                  <a:lnTo>
                    <a:pt x="45490" y="1014111"/>
                  </a:lnTo>
                  <a:lnTo>
                    <a:pt x="524" y="1001707"/>
                  </a:lnTo>
                  <a:lnTo>
                    <a:pt x="0" y="989287"/>
                  </a:lnTo>
                  <a:lnTo>
                    <a:pt x="8120" y="975568"/>
                  </a:lnTo>
                  <a:lnTo>
                    <a:pt x="16587" y="963502"/>
                  </a:lnTo>
                  <a:lnTo>
                    <a:pt x="22446" y="951787"/>
                  </a:lnTo>
                  <a:lnTo>
                    <a:pt x="25818" y="939096"/>
                  </a:lnTo>
                  <a:lnTo>
                    <a:pt x="27620" y="920330"/>
                  </a:lnTo>
                  <a:lnTo>
                    <a:pt x="28766" y="890391"/>
                  </a:lnTo>
                  <a:close/>
                </a:path>
              </a:pathLst>
            </a:custGeom>
            <a:ln w="2312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601404" y="9866525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5" h="540384">
                  <a:moveTo>
                    <a:pt x="270098" y="540197"/>
                  </a:moveTo>
                  <a:lnTo>
                    <a:pt x="221547" y="535845"/>
                  </a:lnTo>
                  <a:lnTo>
                    <a:pt x="175850" y="523298"/>
                  </a:lnTo>
                  <a:lnTo>
                    <a:pt x="133772" y="503319"/>
                  </a:lnTo>
                  <a:lnTo>
                    <a:pt x="96075" y="476671"/>
                  </a:lnTo>
                  <a:lnTo>
                    <a:pt x="63522" y="444117"/>
                  </a:lnTo>
                  <a:lnTo>
                    <a:pt x="36875" y="406419"/>
                  </a:lnTo>
                  <a:lnTo>
                    <a:pt x="16897" y="364342"/>
                  </a:lnTo>
                  <a:lnTo>
                    <a:pt x="4351" y="318647"/>
                  </a:lnTo>
                  <a:lnTo>
                    <a:pt x="0" y="270098"/>
                  </a:lnTo>
                  <a:lnTo>
                    <a:pt x="4351" y="221547"/>
                  </a:lnTo>
                  <a:lnTo>
                    <a:pt x="16897" y="175850"/>
                  </a:lnTo>
                  <a:lnTo>
                    <a:pt x="36875" y="133772"/>
                  </a:lnTo>
                  <a:lnTo>
                    <a:pt x="63522" y="96075"/>
                  </a:lnTo>
                  <a:lnTo>
                    <a:pt x="96075" y="63522"/>
                  </a:lnTo>
                  <a:lnTo>
                    <a:pt x="133772" y="36875"/>
                  </a:lnTo>
                  <a:lnTo>
                    <a:pt x="175850" y="16897"/>
                  </a:lnTo>
                  <a:lnTo>
                    <a:pt x="221547" y="4351"/>
                  </a:lnTo>
                  <a:lnTo>
                    <a:pt x="270098" y="0"/>
                  </a:lnTo>
                  <a:lnTo>
                    <a:pt x="318650" y="4351"/>
                  </a:lnTo>
                  <a:lnTo>
                    <a:pt x="364346" y="16897"/>
                  </a:lnTo>
                  <a:lnTo>
                    <a:pt x="406424" y="36875"/>
                  </a:lnTo>
                  <a:lnTo>
                    <a:pt x="444121" y="63522"/>
                  </a:lnTo>
                  <a:lnTo>
                    <a:pt x="476674" y="96075"/>
                  </a:lnTo>
                  <a:lnTo>
                    <a:pt x="503321" y="133772"/>
                  </a:lnTo>
                  <a:lnTo>
                    <a:pt x="523299" y="175850"/>
                  </a:lnTo>
                  <a:lnTo>
                    <a:pt x="535845" y="221547"/>
                  </a:lnTo>
                  <a:lnTo>
                    <a:pt x="540197" y="270098"/>
                  </a:lnTo>
                  <a:lnTo>
                    <a:pt x="535845" y="318647"/>
                  </a:lnTo>
                  <a:lnTo>
                    <a:pt x="523299" y="364342"/>
                  </a:lnTo>
                  <a:lnTo>
                    <a:pt x="503321" y="406419"/>
                  </a:lnTo>
                  <a:lnTo>
                    <a:pt x="476674" y="444117"/>
                  </a:lnTo>
                  <a:lnTo>
                    <a:pt x="444121" y="476671"/>
                  </a:lnTo>
                  <a:lnTo>
                    <a:pt x="406424" y="503319"/>
                  </a:lnTo>
                  <a:lnTo>
                    <a:pt x="364346" y="523298"/>
                  </a:lnTo>
                  <a:lnTo>
                    <a:pt x="318650" y="535845"/>
                  </a:lnTo>
                  <a:lnTo>
                    <a:pt x="270098" y="540197"/>
                  </a:lnTo>
                  <a:close/>
                </a:path>
              </a:pathLst>
            </a:custGeom>
            <a:ln w="2312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407861" y="9866525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5" h="540384">
                  <a:moveTo>
                    <a:pt x="270098" y="540197"/>
                  </a:moveTo>
                  <a:lnTo>
                    <a:pt x="221547" y="535845"/>
                  </a:lnTo>
                  <a:lnTo>
                    <a:pt x="175850" y="523298"/>
                  </a:lnTo>
                  <a:lnTo>
                    <a:pt x="133772" y="503319"/>
                  </a:lnTo>
                  <a:lnTo>
                    <a:pt x="96075" y="476671"/>
                  </a:lnTo>
                  <a:lnTo>
                    <a:pt x="63522" y="444117"/>
                  </a:lnTo>
                  <a:lnTo>
                    <a:pt x="36875" y="406419"/>
                  </a:lnTo>
                  <a:lnTo>
                    <a:pt x="16897" y="364342"/>
                  </a:lnTo>
                  <a:lnTo>
                    <a:pt x="4351" y="318647"/>
                  </a:lnTo>
                  <a:lnTo>
                    <a:pt x="0" y="270098"/>
                  </a:lnTo>
                  <a:lnTo>
                    <a:pt x="4351" y="221547"/>
                  </a:lnTo>
                  <a:lnTo>
                    <a:pt x="16897" y="175850"/>
                  </a:lnTo>
                  <a:lnTo>
                    <a:pt x="36875" y="133772"/>
                  </a:lnTo>
                  <a:lnTo>
                    <a:pt x="63522" y="96075"/>
                  </a:lnTo>
                  <a:lnTo>
                    <a:pt x="96075" y="63522"/>
                  </a:lnTo>
                  <a:lnTo>
                    <a:pt x="133772" y="36875"/>
                  </a:lnTo>
                  <a:lnTo>
                    <a:pt x="175850" y="16897"/>
                  </a:lnTo>
                  <a:lnTo>
                    <a:pt x="221547" y="4351"/>
                  </a:lnTo>
                  <a:lnTo>
                    <a:pt x="270098" y="0"/>
                  </a:lnTo>
                  <a:lnTo>
                    <a:pt x="318650" y="4351"/>
                  </a:lnTo>
                  <a:lnTo>
                    <a:pt x="364346" y="16897"/>
                  </a:lnTo>
                  <a:lnTo>
                    <a:pt x="406424" y="36875"/>
                  </a:lnTo>
                  <a:lnTo>
                    <a:pt x="444121" y="63522"/>
                  </a:lnTo>
                  <a:lnTo>
                    <a:pt x="476674" y="96075"/>
                  </a:lnTo>
                  <a:lnTo>
                    <a:pt x="503321" y="133772"/>
                  </a:lnTo>
                  <a:lnTo>
                    <a:pt x="523299" y="175850"/>
                  </a:lnTo>
                  <a:lnTo>
                    <a:pt x="535845" y="221547"/>
                  </a:lnTo>
                  <a:lnTo>
                    <a:pt x="540197" y="270098"/>
                  </a:lnTo>
                  <a:lnTo>
                    <a:pt x="535845" y="318647"/>
                  </a:lnTo>
                  <a:lnTo>
                    <a:pt x="523299" y="364342"/>
                  </a:lnTo>
                  <a:lnTo>
                    <a:pt x="503321" y="406419"/>
                  </a:lnTo>
                  <a:lnTo>
                    <a:pt x="476674" y="444117"/>
                  </a:lnTo>
                  <a:lnTo>
                    <a:pt x="444121" y="476671"/>
                  </a:lnTo>
                  <a:lnTo>
                    <a:pt x="406424" y="503319"/>
                  </a:lnTo>
                  <a:lnTo>
                    <a:pt x="364346" y="523298"/>
                  </a:lnTo>
                  <a:lnTo>
                    <a:pt x="318650" y="535845"/>
                  </a:lnTo>
                  <a:lnTo>
                    <a:pt x="270098" y="540197"/>
                  </a:lnTo>
                  <a:close/>
                </a:path>
              </a:pathLst>
            </a:custGeom>
            <a:ln w="2312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982841" y="9246234"/>
              <a:ext cx="1833880" cy="377190"/>
            </a:xfrm>
            <a:custGeom>
              <a:avLst/>
              <a:gdLst/>
              <a:ahLst/>
              <a:cxnLst/>
              <a:rect l="l" t="t" r="r" b="b"/>
              <a:pathLst>
                <a:path w="1833879" h="377190">
                  <a:moveTo>
                    <a:pt x="0" y="361220"/>
                  </a:moveTo>
                  <a:lnTo>
                    <a:pt x="51236" y="322329"/>
                  </a:lnTo>
                  <a:lnTo>
                    <a:pt x="110640" y="282119"/>
                  </a:lnTo>
                  <a:lnTo>
                    <a:pt x="154101" y="254747"/>
                  </a:lnTo>
                  <a:lnTo>
                    <a:pt x="199083" y="227778"/>
                  </a:lnTo>
                  <a:lnTo>
                    <a:pt x="244688" y="201620"/>
                  </a:lnTo>
                  <a:lnTo>
                    <a:pt x="290016" y="176678"/>
                  </a:lnTo>
                  <a:lnTo>
                    <a:pt x="334167" y="153361"/>
                  </a:lnTo>
                  <a:lnTo>
                    <a:pt x="376244" y="132074"/>
                  </a:lnTo>
                  <a:lnTo>
                    <a:pt x="415347" y="113226"/>
                  </a:lnTo>
                  <a:lnTo>
                    <a:pt x="473770" y="86848"/>
                  </a:lnTo>
                  <a:lnTo>
                    <a:pt x="538089" y="62008"/>
                  </a:lnTo>
                  <a:lnTo>
                    <a:pt x="613179" y="39852"/>
                  </a:lnTo>
                  <a:lnTo>
                    <a:pt x="656285" y="30139"/>
                  </a:lnTo>
                  <a:lnTo>
                    <a:pt x="703913" y="21527"/>
                  </a:lnTo>
                  <a:lnTo>
                    <a:pt x="756670" y="14159"/>
                  </a:lnTo>
                  <a:lnTo>
                    <a:pt x="815168" y="8179"/>
                  </a:lnTo>
                  <a:lnTo>
                    <a:pt x="880013" y="3731"/>
                  </a:lnTo>
                  <a:lnTo>
                    <a:pt x="951818" y="956"/>
                  </a:lnTo>
                  <a:lnTo>
                    <a:pt x="1031189" y="0"/>
                  </a:lnTo>
                  <a:lnTo>
                    <a:pt x="1044866" y="18"/>
                  </a:lnTo>
                  <a:lnTo>
                    <a:pt x="1084803" y="272"/>
                  </a:lnTo>
                  <a:lnTo>
                    <a:pt x="1169604" y="1765"/>
                  </a:lnTo>
                  <a:lnTo>
                    <a:pt x="1246648" y="4392"/>
                  </a:lnTo>
                  <a:lnTo>
                    <a:pt x="1316158" y="7923"/>
                  </a:lnTo>
                  <a:lnTo>
                    <a:pt x="1378356" y="12125"/>
                  </a:lnTo>
                  <a:lnTo>
                    <a:pt x="1433464" y="16767"/>
                  </a:lnTo>
                  <a:lnTo>
                    <a:pt x="1481705" y="21617"/>
                  </a:lnTo>
                  <a:lnTo>
                    <a:pt x="1523302" y="26442"/>
                  </a:lnTo>
                  <a:lnTo>
                    <a:pt x="1587451" y="35094"/>
                  </a:lnTo>
                  <a:lnTo>
                    <a:pt x="1610449" y="38457"/>
                  </a:lnTo>
                  <a:lnTo>
                    <a:pt x="1627691" y="40869"/>
                  </a:lnTo>
                  <a:lnTo>
                    <a:pt x="1677684" y="49421"/>
                  </a:lnTo>
                  <a:lnTo>
                    <a:pt x="1718834" y="67383"/>
                  </a:lnTo>
                  <a:lnTo>
                    <a:pt x="1772199" y="101561"/>
                  </a:lnTo>
                  <a:lnTo>
                    <a:pt x="1817694" y="138630"/>
                  </a:lnTo>
                  <a:lnTo>
                    <a:pt x="1833647" y="165214"/>
                  </a:lnTo>
                  <a:lnTo>
                    <a:pt x="1828341" y="175061"/>
                  </a:lnTo>
                  <a:lnTo>
                    <a:pt x="1792034" y="188876"/>
                  </a:lnTo>
                  <a:lnTo>
                    <a:pt x="1750426" y="200725"/>
                  </a:lnTo>
                  <a:lnTo>
                    <a:pt x="1696586" y="215776"/>
                  </a:lnTo>
                  <a:lnTo>
                    <a:pt x="1636993" y="232125"/>
                  </a:lnTo>
                  <a:lnTo>
                    <a:pt x="1578294" y="247829"/>
                  </a:lnTo>
                  <a:lnTo>
                    <a:pt x="1527138" y="260946"/>
                  </a:lnTo>
                  <a:lnTo>
                    <a:pt x="1445360" y="278147"/>
                  </a:lnTo>
                  <a:lnTo>
                    <a:pt x="1404280" y="284587"/>
                  </a:lnTo>
                  <a:lnTo>
                    <a:pt x="1361546" y="289575"/>
                  </a:lnTo>
                  <a:lnTo>
                    <a:pt x="1311770" y="293837"/>
                  </a:lnTo>
                  <a:lnTo>
                    <a:pt x="1258697" y="297565"/>
                  </a:lnTo>
                  <a:lnTo>
                    <a:pt x="1211938" y="300774"/>
                  </a:lnTo>
                  <a:lnTo>
                    <a:pt x="1153991" y="304726"/>
                  </a:lnTo>
                  <a:lnTo>
                    <a:pt x="1086575" y="309307"/>
                  </a:lnTo>
                  <a:lnTo>
                    <a:pt x="1011409" y="314403"/>
                  </a:lnTo>
                  <a:lnTo>
                    <a:pt x="951260" y="318475"/>
                  </a:lnTo>
                  <a:lnTo>
                    <a:pt x="888460" y="322722"/>
                  </a:lnTo>
                  <a:lnTo>
                    <a:pt x="823723" y="327097"/>
                  </a:lnTo>
                  <a:lnTo>
                    <a:pt x="757764" y="331551"/>
                  </a:lnTo>
                  <a:lnTo>
                    <a:pt x="691298" y="336037"/>
                  </a:lnTo>
                  <a:lnTo>
                    <a:pt x="625038" y="340508"/>
                  </a:lnTo>
                  <a:lnTo>
                    <a:pt x="559699" y="344916"/>
                  </a:lnTo>
                  <a:lnTo>
                    <a:pt x="495995" y="349212"/>
                  </a:lnTo>
                  <a:lnTo>
                    <a:pt x="434640" y="353350"/>
                  </a:lnTo>
                  <a:lnTo>
                    <a:pt x="376349" y="357281"/>
                  </a:lnTo>
                  <a:lnTo>
                    <a:pt x="321837" y="360958"/>
                  </a:lnTo>
                  <a:lnTo>
                    <a:pt x="271817" y="364333"/>
                  </a:lnTo>
                  <a:lnTo>
                    <a:pt x="227004" y="367359"/>
                  </a:lnTo>
                  <a:lnTo>
                    <a:pt x="188112" y="369988"/>
                  </a:lnTo>
                  <a:lnTo>
                    <a:pt x="130949" y="373863"/>
                  </a:lnTo>
                  <a:lnTo>
                    <a:pt x="92800" y="376547"/>
                  </a:lnTo>
                  <a:lnTo>
                    <a:pt x="85307" y="376961"/>
                  </a:lnTo>
                  <a:lnTo>
                    <a:pt x="80960" y="376869"/>
                  </a:lnTo>
                  <a:lnTo>
                    <a:pt x="77153" y="376320"/>
                  </a:lnTo>
                  <a:lnTo>
                    <a:pt x="75289" y="375995"/>
                  </a:lnTo>
                  <a:lnTo>
                    <a:pt x="72891" y="375555"/>
                  </a:lnTo>
                  <a:lnTo>
                    <a:pt x="69037" y="375032"/>
                  </a:lnTo>
                  <a:lnTo>
                    <a:pt x="51496" y="371942"/>
                  </a:lnTo>
                  <a:lnTo>
                    <a:pt x="28514" y="367297"/>
                  </a:lnTo>
                  <a:lnTo>
                    <a:pt x="8535" y="363067"/>
                  </a:lnTo>
                  <a:lnTo>
                    <a:pt x="0" y="361220"/>
                  </a:lnTo>
                  <a:close/>
                </a:path>
              </a:pathLst>
            </a:custGeom>
            <a:ln w="2312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960392" y="6584597"/>
            <a:ext cx="3467735" cy="1243965"/>
            <a:chOff x="1960392" y="6584597"/>
            <a:chExt cx="3467735" cy="1243965"/>
          </a:xfrm>
        </p:grpSpPr>
        <p:sp>
          <p:nvSpPr>
            <p:cNvPr id="15" name="object 15"/>
            <p:cNvSpPr/>
            <p:nvPr/>
          </p:nvSpPr>
          <p:spPr>
            <a:xfrm>
              <a:off x="1971952" y="6596157"/>
              <a:ext cx="3444875" cy="1037590"/>
            </a:xfrm>
            <a:custGeom>
              <a:avLst/>
              <a:gdLst/>
              <a:ahLst/>
              <a:cxnLst/>
              <a:rect l="l" t="t" r="r" b="b"/>
              <a:pathLst>
                <a:path w="3444875" h="1037590">
                  <a:moveTo>
                    <a:pt x="28766" y="890391"/>
                  </a:moveTo>
                  <a:lnTo>
                    <a:pt x="27821" y="859788"/>
                  </a:lnTo>
                  <a:lnTo>
                    <a:pt x="24110" y="837843"/>
                  </a:lnTo>
                  <a:lnTo>
                    <a:pt x="19682" y="817677"/>
                  </a:lnTo>
                  <a:lnTo>
                    <a:pt x="16587" y="792410"/>
                  </a:lnTo>
                  <a:lnTo>
                    <a:pt x="18831" y="780906"/>
                  </a:lnTo>
                  <a:lnTo>
                    <a:pt x="24800" y="770401"/>
                  </a:lnTo>
                  <a:lnTo>
                    <a:pt x="31204" y="759772"/>
                  </a:lnTo>
                  <a:lnTo>
                    <a:pt x="34755" y="747897"/>
                  </a:lnTo>
                  <a:lnTo>
                    <a:pt x="33879" y="735642"/>
                  </a:lnTo>
                  <a:lnTo>
                    <a:pt x="30982" y="718596"/>
                  </a:lnTo>
                  <a:lnTo>
                    <a:pt x="27898" y="698391"/>
                  </a:lnTo>
                  <a:lnTo>
                    <a:pt x="32627" y="652121"/>
                  </a:lnTo>
                  <a:lnTo>
                    <a:pt x="63937" y="605573"/>
                  </a:lnTo>
                  <a:lnTo>
                    <a:pt x="77070" y="595601"/>
                  </a:lnTo>
                  <a:lnTo>
                    <a:pt x="109156" y="567253"/>
                  </a:lnTo>
                  <a:lnTo>
                    <a:pt x="148780" y="540380"/>
                  </a:lnTo>
                  <a:lnTo>
                    <a:pt x="194850" y="515000"/>
                  </a:lnTo>
                  <a:lnTo>
                    <a:pt x="246273" y="491134"/>
                  </a:lnTo>
                  <a:lnTo>
                    <a:pt x="301958" y="468798"/>
                  </a:lnTo>
                  <a:lnTo>
                    <a:pt x="360813" y="448013"/>
                  </a:lnTo>
                  <a:lnTo>
                    <a:pt x="421745" y="428797"/>
                  </a:lnTo>
                  <a:lnTo>
                    <a:pt x="483662" y="411169"/>
                  </a:lnTo>
                  <a:lnTo>
                    <a:pt x="545473" y="395149"/>
                  </a:lnTo>
                  <a:lnTo>
                    <a:pt x="606085" y="380754"/>
                  </a:lnTo>
                  <a:lnTo>
                    <a:pt x="664407" y="368004"/>
                  </a:lnTo>
                  <a:lnTo>
                    <a:pt x="719346" y="356917"/>
                  </a:lnTo>
                  <a:lnTo>
                    <a:pt x="769811" y="347513"/>
                  </a:lnTo>
                  <a:lnTo>
                    <a:pt x="814708" y="339811"/>
                  </a:lnTo>
                  <a:lnTo>
                    <a:pt x="852947" y="333828"/>
                  </a:lnTo>
                  <a:lnTo>
                    <a:pt x="905080" y="327100"/>
                  </a:lnTo>
                  <a:lnTo>
                    <a:pt x="916791" y="326392"/>
                  </a:lnTo>
                  <a:lnTo>
                    <a:pt x="947946" y="305477"/>
                  </a:lnTo>
                  <a:lnTo>
                    <a:pt x="985403" y="282922"/>
                  </a:lnTo>
                  <a:lnTo>
                    <a:pt x="1028041" y="259155"/>
                  </a:lnTo>
                  <a:lnTo>
                    <a:pt x="1074738" y="234600"/>
                  </a:lnTo>
                  <a:lnTo>
                    <a:pt x="1124374" y="209686"/>
                  </a:lnTo>
                  <a:lnTo>
                    <a:pt x="1175825" y="184837"/>
                  </a:lnTo>
                  <a:lnTo>
                    <a:pt x="1227972" y="160481"/>
                  </a:lnTo>
                  <a:lnTo>
                    <a:pt x="1279693" y="137043"/>
                  </a:lnTo>
                  <a:lnTo>
                    <a:pt x="1329865" y="114950"/>
                  </a:lnTo>
                  <a:lnTo>
                    <a:pt x="1377369" y="94628"/>
                  </a:lnTo>
                  <a:lnTo>
                    <a:pt x="1421082" y="76503"/>
                  </a:lnTo>
                  <a:lnTo>
                    <a:pt x="1462503" y="61934"/>
                  </a:lnTo>
                  <a:lnTo>
                    <a:pt x="1503884" y="49310"/>
                  </a:lnTo>
                  <a:lnTo>
                    <a:pt x="1545585" y="38493"/>
                  </a:lnTo>
                  <a:lnTo>
                    <a:pt x="1587965" y="29350"/>
                  </a:lnTo>
                  <a:lnTo>
                    <a:pt x="1631384" y="21745"/>
                  </a:lnTo>
                  <a:lnTo>
                    <a:pt x="1676202" y="15542"/>
                  </a:lnTo>
                  <a:lnTo>
                    <a:pt x="1722779" y="10605"/>
                  </a:lnTo>
                  <a:lnTo>
                    <a:pt x="1771474" y="6800"/>
                  </a:lnTo>
                  <a:lnTo>
                    <a:pt x="1822647" y="3991"/>
                  </a:lnTo>
                  <a:lnTo>
                    <a:pt x="1876658" y="2041"/>
                  </a:lnTo>
                  <a:lnTo>
                    <a:pt x="1933866" y="817"/>
                  </a:lnTo>
                  <a:lnTo>
                    <a:pt x="1994630" y="181"/>
                  </a:lnTo>
                  <a:lnTo>
                    <a:pt x="2059312" y="0"/>
                  </a:lnTo>
                  <a:lnTo>
                    <a:pt x="2150441" y="652"/>
                  </a:lnTo>
                  <a:lnTo>
                    <a:pt x="2237892" y="2525"/>
                  </a:lnTo>
                  <a:lnTo>
                    <a:pt x="2321596" y="5493"/>
                  </a:lnTo>
                  <a:lnTo>
                    <a:pt x="2401486" y="9430"/>
                  </a:lnTo>
                  <a:lnTo>
                    <a:pt x="2477495" y="14210"/>
                  </a:lnTo>
                  <a:lnTo>
                    <a:pt x="2549553" y="19706"/>
                  </a:lnTo>
                  <a:lnTo>
                    <a:pt x="2617594" y="25792"/>
                  </a:lnTo>
                  <a:lnTo>
                    <a:pt x="2681549" y="32344"/>
                  </a:lnTo>
                  <a:lnTo>
                    <a:pt x="2741351" y="39233"/>
                  </a:lnTo>
                  <a:lnTo>
                    <a:pt x="2796931" y="46336"/>
                  </a:lnTo>
                  <a:lnTo>
                    <a:pt x="2848221" y="53524"/>
                  </a:lnTo>
                  <a:lnTo>
                    <a:pt x="2895155" y="60673"/>
                  </a:lnTo>
                  <a:lnTo>
                    <a:pt x="2937664" y="67656"/>
                  </a:lnTo>
                  <a:lnTo>
                    <a:pt x="2975679" y="74348"/>
                  </a:lnTo>
                  <a:lnTo>
                    <a:pt x="3037960" y="86351"/>
                  </a:lnTo>
                  <a:lnTo>
                    <a:pt x="3081454" y="95675"/>
                  </a:lnTo>
                  <a:lnTo>
                    <a:pt x="3119393" y="105704"/>
                  </a:lnTo>
                  <a:lnTo>
                    <a:pt x="3123933" y="109556"/>
                  </a:lnTo>
                  <a:lnTo>
                    <a:pt x="3123707" y="112765"/>
                  </a:lnTo>
                  <a:lnTo>
                    <a:pt x="3118523" y="114106"/>
                  </a:lnTo>
                  <a:lnTo>
                    <a:pt x="3109869" y="115597"/>
                  </a:lnTo>
                  <a:lnTo>
                    <a:pt x="3098702" y="119339"/>
                  </a:lnTo>
                  <a:lnTo>
                    <a:pt x="3084058" y="124240"/>
                  </a:lnTo>
                  <a:lnTo>
                    <a:pt x="3064973" y="129206"/>
                  </a:lnTo>
                  <a:lnTo>
                    <a:pt x="3120007" y="170118"/>
                  </a:lnTo>
                  <a:lnTo>
                    <a:pt x="3167908" y="211372"/>
                  </a:lnTo>
                  <a:lnTo>
                    <a:pt x="3208983" y="251254"/>
                  </a:lnTo>
                  <a:lnTo>
                    <a:pt x="3243535" y="288045"/>
                  </a:lnTo>
                  <a:lnTo>
                    <a:pt x="3271871" y="320030"/>
                  </a:lnTo>
                  <a:lnTo>
                    <a:pt x="3322034" y="377699"/>
                  </a:lnTo>
                  <a:lnTo>
                    <a:pt x="3344646" y="411064"/>
                  </a:lnTo>
                  <a:lnTo>
                    <a:pt x="3359277" y="448034"/>
                  </a:lnTo>
                  <a:lnTo>
                    <a:pt x="3363072" y="491055"/>
                  </a:lnTo>
                  <a:lnTo>
                    <a:pt x="3361167" y="528348"/>
                  </a:lnTo>
                  <a:lnTo>
                    <a:pt x="3361254" y="550630"/>
                  </a:lnTo>
                  <a:lnTo>
                    <a:pt x="3364307" y="564067"/>
                  </a:lnTo>
                  <a:lnTo>
                    <a:pt x="3371302" y="574826"/>
                  </a:lnTo>
                  <a:lnTo>
                    <a:pt x="3388268" y="591228"/>
                  </a:lnTo>
                  <a:lnTo>
                    <a:pt x="3413333" y="618110"/>
                  </a:lnTo>
                  <a:lnTo>
                    <a:pt x="3435624" y="656429"/>
                  </a:lnTo>
                  <a:lnTo>
                    <a:pt x="3444267" y="707142"/>
                  </a:lnTo>
                  <a:lnTo>
                    <a:pt x="3441996" y="732974"/>
                  </a:lnTo>
                  <a:lnTo>
                    <a:pt x="3436336" y="752326"/>
                  </a:lnTo>
                  <a:lnTo>
                    <a:pt x="3430827" y="768364"/>
                  </a:lnTo>
                  <a:lnTo>
                    <a:pt x="3429010" y="784253"/>
                  </a:lnTo>
                  <a:lnTo>
                    <a:pt x="3431756" y="801372"/>
                  </a:lnTo>
                  <a:lnTo>
                    <a:pt x="3435331" y="819574"/>
                  </a:lnTo>
                  <a:lnTo>
                    <a:pt x="3436348" y="839734"/>
                  </a:lnTo>
                  <a:lnTo>
                    <a:pt x="3431418" y="862726"/>
                  </a:lnTo>
                  <a:lnTo>
                    <a:pt x="3432298" y="869867"/>
                  </a:lnTo>
                  <a:lnTo>
                    <a:pt x="3439984" y="870485"/>
                  </a:lnTo>
                  <a:lnTo>
                    <a:pt x="3440298" y="882318"/>
                  </a:lnTo>
                  <a:lnTo>
                    <a:pt x="3429964" y="919482"/>
                  </a:lnTo>
                  <a:lnTo>
                    <a:pt x="3380024" y="945019"/>
                  </a:lnTo>
                  <a:lnTo>
                    <a:pt x="3353422" y="955680"/>
                  </a:lnTo>
                  <a:lnTo>
                    <a:pt x="3338851" y="963722"/>
                  </a:lnTo>
                  <a:lnTo>
                    <a:pt x="3332548" y="971408"/>
                  </a:lnTo>
                  <a:lnTo>
                    <a:pt x="3329940" y="979858"/>
                  </a:lnTo>
                  <a:lnTo>
                    <a:pt x="3299514" y="979340"/>
                  </a:lnTo>
                  <a:lnTo>
                    <a:pt x="3283064" y="979167"/>
                  </a:lnTo>
                  <a:lnTo>
                    <a:pt x="3274913" y="979340"/>
                  </a:lnTo>
                  <a:lnTo>
                    <a:pt x="3269384" y="979858"/>
                  </a:lnTo>
                  <a:lnTo>
                    <a:pt x="3256198" y="981304"/>
                  </a:lnTo>
                  <a:lnTo>
                    <a:pt x="3235130" y="983586"/>
                  </a:lnTo>
                  <a:lnTo>
                    <a:pt x="3215590" y="985696"/>
                  </a:lnTo>
                  <a:lnTo>
                    <a:pt x="3206985" y="986623"/>
                  </a:lnTo>
                  <a:lnTo>
                    <a:pt x="3209651" y="971575"/>
                  </a:lnTo>
                  <a:lnTo>
                    <a:pt x="3210878" y="962049"/>
                  </a:lnTo>
                  <a:lnTo>
                    <a:pt x="3206892" y="897956"/>
                  </a:lnTo>
                  <a:lnTo>
                    <a:pt x="3197193" y="854624"/>
                  </a:lnTo>
                  <a:lnTo>
                    <a:pt x="3181613" y="813819"/>
                  </a:lnTo>
                  <a:lnTo>
                    <a:pt x="3160632" y="776018"/>
                  </a:lnTo>
                  <a:lnTo>
                    <a:pt x="3134729" y="741702"/>
                  </a:lnTo>
                  <a:lnTo>
                    <a:pt x="3104384" y="711351"/>
                  </a:lnTo>
                  <a:lnTo>
                    <a:pt x="3070075" y="685442"/>
                  </a:lnTo>
                  <a:lnTo>
                    <a:pt x="3032282" y="664457"/>
                  </a:lnTo>
                  <a:lnTo>
                    <a:pt x="2991485" y="648874"/>
                  </a:lnTo>
                  <a:lnTo>
                    <a:pt x="2948161" y="639172"/>
                  </a:lnTo>
                  <a:lnTo>
                    <a:pt x="2902792" y="635832"/>
                  </a:lnTo>
                  <a:lnTo>
                    <a:pt x="2857414" y="639172"/>
                  </a:lnTo>
                  <a:lnTo>
                    <a:pt x="2814084" y="648874"/>
                  </a:lnTo>
                  <a:lnTo>
                    <a:pt x="2773280" y="664457"/>
                  </a:lnTo>
                  <a:lnTo>
                    <a:pt x="2735482" y="685442"/>
                  </a:lnTo>
                  <a:lnTo>
                    <a:pt x="2701169" y="711351"/>
                  </a:lnTo>
                  <a:lnTo>
                    <a:pt x="2670820" y="741702"/>
                  </a:lnTo>
                  <a:lnTo>
                    <a:pt x="2644914" y="776018"/>
                  </a:lnTo>
                  <a:lnTo>
                    <a:pt x="2623931" y="813819"/>
                  </a:lnTo>
                  <a:lnTo>
                    <a:pt x="2608350" y="854624"/>
                  </a:lnTo>
                  <a:lnTo>
                    <a:pt x="2598650" y="897956"/>
                  </a:lnTo>
                  <a:lnTo>
                    <a:pt x="2595310" y="943334"/>
                  </a:lnTo>
                  <a:lnTo>
                    <a:pt x="2597091" y="1010979"/>
                  </a:lnTo>
                  <a:lnTo>
                    <a:pt x="1013860" y="1033556"/>
                  </a:lnTo>
                  <a:lnTo>
                    <a:pt x="1013860" y="956099"/>
                  </a:lnTo>
                  <a:lnTo>
                    <a:pt x="1010521" y="910632"/>
                  </a:lnTo>
                  <a:lnTo>
                    <a:pt x="1000822" y="867056"/>
                  </a:lnTo>
                  <a:lnTo>
                    <a:pt x="985242" y="825885"/>
                  </a:lnTo>
                  <a:lnTo>
                    <a:pt x="964261" y="787634"/>
                  </a:lnTo>
                  <a:lnTo>
                    <a:pt x="938358" y="752816"/>
                  </a:lnTo>
                  <a:lnTo>
                    <a:pt x="908013" y="721944"/>
                  </a:lnTo>
                  <a:lnTo>
                    <a:pt x="873704" y="695533"/>
                  </a:lnTo>
                  <a:lnTo>
                    <a:pt x="835911" y="674097"/>
                  </a:lnTo>
                  <a:lnTo>
                    <a:pt x="795114" y="658149"/>
                  </a:lnTo>
                  <a:lnTo>
                    <a:pt x="751790" y="648204"/>
                  </a:lnTo>
                  <a:lnTo>
                    <a:pt x="706421" y="644774"/>
                  </a:lnTo>
                  <a:lnTo>
                    <a:pt x="661043" y="648204"/>
                  </a:lnTo>
                  <a:lnTo>
                    <a:pt x="617713" y="658149"/>
                  </a:lnTo>
                  <a:lnTo>
                    <a:pt x="576909" y="674097"/>
                  </a:lnTo>
                  <a:lnTo>
                    <a:pt x="539111" y="695533"/>
                  </a:lnTo>
                  <a:lnTo>
                    <a:pt x="504798" y="721944"/>
                  </a:lnTo>
                  <a:lnTo>
                    <a:pt x="474449" y="752816"/>
                  </a:lnTo>
                  <a:lnTo>
                    <a:pt x="448543" y="787634"/>
                  </a:lnTo>
                  <a:lnTo>
                    <a:pt x="427560" y="825885"/>
                  </a:lnTo>
                  <a:lnTo>
                    <a:pt x="411979" y="867056"/>
                  </a:lnTo>
                  <a:lnTo>
                    <a:pt x="402279" y="910632"/>
                  </a:lnTo>
                  <a:lnTo>
                    <a:pt x="398939" y="956099"/>
                  </a:lnTo>
                  <a:lnTo>
                    <a:pt x="400123" y="1037514"/>
                  </a:lnTo>
                  <a:lnTo>
                    <a:pt x="200731" y="1025337"/>
                  </a:lnTo>
                  <a:lnTo>
                    <a:pt x="94462" y="1018400"/>
                  </a:lnTo>
                  <a:lnTo>
                    <a:pt x="45490" y="1014111"/>
                  </a:lnTo>
                  <a:lnTo>
                    <a:pt x="524" y="1001707"/>
                  </a:lnTo>
                  <a:lnTo>
                    <a:pt x="0" y="989287"/>
                  </a:lnTo>
                  <a:lnTo>
                    <a:pt x="8120" y="975568"/>
                  </a:lnTo>
                  <a:lnTo>
                    <a:pt x="16587" y="963502"/>
                  </a:lnTo>
                  <a:lnTo>
                    <a:pt x="22446" y="951787"/>
                  </a:lnTo>
                  <a:lnTo>
                    <a:pt x="25818" y="939096"/>
                  </a:lnTo>
                  <a:lnTo>
                    <a:pt x="27620" y="920330"/>
                  </a:lnTo>
                  <a:lnTo>
                    <a:pt x="28766" y="890391"/>
                  </a:lnTo>
                  <a:close/>
                </a:path>
                <a:path w="3444875" h="1037590">
                  <a:moveTo>
                    <a:pt x="28766" y="890391"/>
                  </a:moveTo>
                  <a:lnTo>
                    <a:pt x="27821" y="859788"/>
                  </a:lnTo>
                  <a:lnTo>
                    <a:pt x="24110" y="837843"/>
                  </a:lnTo>
                  <a:lnTo>
                    <a:pt x="19682" y="817677"/>
                  </a:lnTo>
                  <a:lnTo>
                    <a:pt x="16587" y="792410"/>
                  </a:lnTo>
                  <a:lnTo>
                    <a:pt x="18831" y="780906"/>
                  </a:lnTo>
                  <a:lnTo>
                    <a:pt x="24800" y="770401"/>
                  </a:lnTo>
                  <a:lnTo>
                    <a:pt x="31204" y="759772"/>
                  </a:lnTo>
                  <a:lnTo>
                    <a:pt x="34755" y="747897"/>
                  </a:lnTo>
                  <a:lnTo>
                    <a:pt x="33879" y="735642"/>
                  </a:lnTo>
                  <a:lnTo>
                    <a:pt x="30982" y="718596"/>
                  </a:lnTo>
                  <a:lnTo>
                    <a:pt x="27898" y="698391"/>
                  </a:lnTo>
                  <a:lnTo>
                    <a:pt x="32627" y="652121"/>
                  </a:lnTo>
                  <a:lnTo>
                    <a:pt x="63937" y="605573"/>
                  </a:lnTo>
                  <a:lnTo>
                    <a:pt x="77070" y="595601"/>
                  </a:lnTo>
                  <a:lnTo>
                    <a:pt x="109156" y="567253"/>
                  </a:lnTo>
                  <a:lnTo>
                    <a:pt x="148780" y="540380"/>
                  </a:lnTo>
                  <a:lnTo>
                    <a:pt x="194850" y="515000"/>
                  </a:lnTo>
                  <a:lnTo>
                    <a:pt x="246273" y="491134"/>
                  </a:lnTo>
                  <a:lnTo>
                    <a:pt x="301958" y="468798"/>
                  </a:lnTo>
                  <a:lnTo>
                    <a:pt x="360813" y="448013"/>
                  </a:lnTo>
                  <a:lnTo>
                    <a:pt x="421745" y="428797"/>
                  </a:lnTo>
                  <a:lnTo>
                    <a:pt x="483662" y="411169"/>
                  </a:lnTo>
                  <a:lnTo>
                    <a:pt x="545473" y="395149"/>
                  </a:lnTo>
                  <a:lnTo>
                    <a:pt x="606085" y="380754"/>
                  </a:lnTo>
                  <a:lnTo>
                    <a:pt x="664407" y="368004"/>
                  </a:lnTo>
                  <a:lnTo>
                    <a:pt x="719346" y="356917"/>
                  </a:lnTo>
                  <a:lnTo>
                    <a:pt x="769811" y="347513"/>
                  </a:lnTo>
                  <a:lnTo>
                    <a:pt x="814708" y="339811"/>
                  </a:lnTo>
                  <a:lnTo>
                    <a:pt x="852947" y="333828"/>
                  </a:lnTo>
                  <a:lnTo>
                    <a:pt x="905080" y="327100"/>
                  </a:lnTo>
                  <a:lnTo>
                    <a:pt x="916791" y="326392"/>
                  </a:lnTo>
                  <a:lnTo>
                    <a:pt x="947946" y="305477"/>
                  </a:lnTo>
                  <a:lnTo>
                    <a:pt x="985403" y="282922"/>
                  </a:lnTo>
                  <a:lnTo>
                    <a:pt x="1028041" y="259155"/>
                  </a:lnTo>
                  <a:lnTo>
                    <a:pt x="1074738" y="234600"/>
                  </a:lnTo>
                  <a:lnTo>
                    <a:pt x="1124374" y="209686"/>
                  </a:lnTo>
                  <a:lnTo>
                    <a:pt x="1175825" y="184837"/>
                  </a:lnTo>
                  <a:lnTo>
                    <a:pt x="1227972" y="160481"/>
                  </a:lnTo>
                  <a:lnTo>
                    <a:pt x="1279693" y="137043"/>
                  </a:lnTo>
                  <a:lnTo>
                    <a:pt x="1329865" y="114950"/>
                  </a:lnTo>
                  <a:lnTo>
                    <a:pt x="1377369" y="94628"/>
                  </a:lnTo>
                  <a:lnTo>
                    <a:pt x="1421082" y="76503"/>
                  </a:lnTo>
                  <a:lnTo>
                    <a:pt x="1462503" y="61934"/>
                  </a:lnTo>
                  <a:lnTo>
                    <a:pt x="1503884" y="49310"/>
                  </a:lnTo>
                  <a:lnTo>
                    <a:pt x="1545585" y="38493"/>
                  </a:lnTo>
                  <a:lnTo>
                    <a:pt x="1587965" y="29350"/>
                  </a:lnTo>
                  <a:lnTo>
                    <a:pt x="1631384" y="21745"/>
                  </a:lnTo>
                  <a:lnTo>
                    <a:pt x="1676202" y="15542"/>
                  </a:lnTo>
                  <a:lnTo>
                    <a:pt x="1722779" y="10605"/>
                  </a:lnTo>
                  <a:lnTo>
                    <a:pt x="1771474" y="6800"/>
                  </a:lnTo>
                  <a:lnTo>
                    <a:pt x="1822647" y="3991"/>
                  </a:lnTo>
                  <a:lnTo>
                    <a:pt x="1876658" y="2041"/>
                  </a:lnTo>
                  <a:lnTo>
                    <a:pt x="1933866" y="817"/>
                  </a:lnTo>
                  <a:lnTo>
                    <a:pt x="1994630" y="181"/>
                  </a:lnTo>
                  <a:lnTo>
                    <a:pt x="2059312" y="0"/>
                  </a:lnTo>
                  <a:lnTo>
                    <a:pt x="2150441" y="652"/>
                  </a:lnTo>
                  <a:lnTo>
                    <a:pt x="2237892" y="2525"/>
                  </a:lnTo>
                  <a:lnTo>
                    <a:pt x="2321596" y="5493"/>
                  </a:lnTo>
                  <a:lnTo>
                    <a:pt x="2401486" y="9430"/>
                  </a:lnTo>
                  <a:lnTo>
                    <a:pt x="2477495" y="14210"/>
                  </a:lnTo>
                  <a:lnTo>
                    <a:pt x="2549553" y="19706"/>
                  </a:lnTo>
                  <a:lnTo>
                    <a:pt x="2617594" y="25792"/>
                  </a:lnTo>
                  <a:lnTo>
                    <a:pt x="2681549" y="32344"/>
                  </a:lnTo>
                  <a:lnTo>
                    <a:pt x="2741351" y="39233"/>
                  </a:lnTo>
                  <a:lnTo>
                    <a:pt x="2796931" y="46336"/>
                  </a:lnTo>
                  <a:lnTo>
                    <a:pt x="2848221" y="53524"/>
                  </a:lnTo>
                  <a:lnTo>
                    <a:pt x="2895155" y="60673"/>
                  </a:lnTo>
                  <a:lnTo>
                    <a:pt x="2937664" y="67656"/>
                  </a:lnTo>
                  <a:lnTo>
                    <a:pt x="2975679" y="74348"/>
                  </a:lnTo>
                  <a:lnTo>
                    <a:pt x="3037960" y="86351"/>
                  </a:lnTo>
                  <a:lnTo>
                    <a:pt x="3081454" y="95675"/>
                  </a:lnTo>
                  <a:lnTo>
                    <a:pt x="3119393" y="105704"/>
                  </a:lnTo>
                  <a:lnTo>
                    <a:pt x="3123933" y="109556"/>
                  </a:lnTo>
                  <a:lnTo>
                    <a:pt x="3123707" y="112765"/>
                  </a:lnTo>
                  <a:lnTo>
                    <a:pt x="3118523" y="114106"/>
                  </a:lnTo>
                  <a:lnTo>
                    <a:pt x="3109869" y="115597"/>
                  </a:lnTo>
                  <a:lnTo>
                    <a:pt x="3098702" y="119339"/>
                  </a:lnTo>
                  <a:lnTo>
                    <a:pt x="3084058" y="124240"/>
                  </a:lnTo>
                  <a:lnTo>
                    <a:pt x="3064973" y="129206"/>
                  </a:lnTo>
                  <a:lnTo>
                    <a:pt x="3120007" y="170118"/>
                  </a:lnTo>
                  <a:lnTo>
                    <a:pt x="3167908" y="211372"/>
                  </a:lnTo>
                  <a:lnTo>
                    <a:pt x="3208983" y="251254"/>
                  </a:lnTo>
                  <a:lnTo>
                    <a:pt x="3243535" y="288045"/>
                  </a:lnTo>
                  <a:lnTo>
                    <a:pt x="3271871" y="320030"/>
                  </a:lnTo>
                  <a:lnTo>
                    <a:pt x="3322034" y="377699"/>
                  </a:lnTo>
                  <a:lnTo>
                    <a:pt x="3344646" y="411064"/>
                  </a:lnTo>
                  <a:lnTo>
                    <a:pt x="3359277" y="448034"/>
                  </a:lnTo>
                  <a:lnTo>
                    <a:pt x="3363072" y="491055"/>
                  </a:lnTo>
                  <a:lnTo>
                    <a:pt x="3361167" y="528348"/>
                  </a:lnTo>
                  <a:lnTo>
                    <a:pt x="3361254" y="550630"/>
                  </a:lnTo>
                  <a:lnTo>
                    <a:pt x="3364307" y="564067"/>
                  </a:lnTo>
                  <a:lnTo>
                    <a:pt x="3371302" y="574826"/>
                  </a:lnTo>
                  <a:lnTo>
                    <a:pt x="3388268" y="591228"/>
                  </a:lnTo>
                  <a:lnTo>
                    <a:pt x="3413333" y="618110"/>
                  </a:lnTo>
                  <a:lnTo>
                    <a:pt x="3435624" y="656429"/>
                  </a:lnTo>
                  <a:lnTo>
                    <a:pt x="3444267" y="707142"/>
                  </a:lnTo>
                  <a:lnTo>
                    <a:pt x="3441996" y="732974"/>
                  </a:lnTo>
                  <a:lnTo>
                    <a:pt x="3436336" y="752326"/>
                  </a:lnTo>
                  <a:lnTo>
                    <a:pt x="3430827" y="768364"/>
                  </a:lnTo>
                  <a:lnTo>
                    <a:pt x="3429010" y="784253"/>
                  </a:lnTo>
                  <a:lnTo>
                    <a:pt x="3431756" y="801372"/>
                  </a:lnTo>
                  <a:lnTo>
                    <a:pt x="3435331" y="819574"/>
                  </a:lnTo>
                  <a:lnTo>
                    <a:pt x="3436348" y="839734"/>
                  </a:lnTo>
                  <a:lnTo>
                    <a:pt x="3431418" y="862726"/>
                  </a:lnTo>
                  <a:lnTo>
                    <a:pt x="3432298" y="869867"/>
                  </a:lnTo>
                  <a:lnTo>
                    <a:pt x="3439984" y="870485"/>
                  </a:lnTo>
                  <a:lnTo>
                    <a:pt x="3440298" y="882318"/>
                  </a:lnTo>
                  <a:lnTo>
                    <a:pt x="3429964" y="919482"/>
                  </a:lnTo>
                  <a:lnTo>
                    <a:pt x="3380024" y="945019"/>
                  </a:lnTo>
                  <a:lnTo>
                    <a:pt x="3353422" y="955680"/>
                  </a:lnTo>
                  <a:lnTo>
                    <a:pt x="3338851" y="963722"/>
                  </a:lnTo>
                  <a:lnTo>
                    <a:pt x="3332548" y="971408"/>
                  </a:lnTo>
                  <a:lnTo>
                    <a:pt x="3329940" y="979858"/>
                  </a:lnTo>
                  <a:lnTo>
                    <a:pt x="3299514" y="979340"/>
                  </a:lnTo>
                  <a:lnTo>
                    <a:pt x="3283064" y="979167"/>
                  </a:lnTo>
                  <a:lnTo>
                    <a:pt x="3274913" y="979340"/>
                  </a:lnTo>
                  <a:lnTo>
                    <a:pt x="3269384" y="979858"/>
                  </a:lnTo>
                  <a:lnTo>
                    <a:pt x="3256198" y="981304"/>
                  </a:lnTo>
                  <a:lnTo>
                    <a:pt x="3235130" y="983586"/>
                  </a:lnTo>
                  <a:lnTo>
                    <a:pt x="3215590" y="985696"/>
                  </a:lnTo>
                  <a:lnTo>
                    <a:pt x="3206985" y="986623"/>
                  </a:lnTo>
                  <a:lnTo>
                    <a:pt x="3209651" y="971575"/>
                  </a:lnTo>
                  <a:lnTo>
                    <a:pt x="3210878" y="962049"/>
                  </a:lnTo>
                  <a:lnTo>
                    <a:pt x="3206892" y="897956"/>
                  </a:lnTo>
                  <a:lnTo>
                    <a:pt x="3197193" y="854624"/>
                  </a:lnTo>
                  <a:lnTo>
                    <a:pt x="3181613" y="813819"/>
                  </a:lnTo>
                  <a:lnTo>
                    <a:pt x="3160632" y="776018"/>
                  </a:lnTo>
                  <a:lnTo>
                    <a:pt x="3134729" y="741702"/>
                  </a:lnTo>
                  <a:lnTo>
                    <a:pt x="3104384" y="711351"/>
                  </a:lnTo>
                  <a:lnTo>
                    <a:pt x="3070075" y="685442"/>
                  </a:lnTo>
                  <a:lnTo>
                    <a:pt x="3032282" y="664457"/>
                  </a:lnTo>
                  <a:lnTo>
                    <a:pt x="2991485" y="648874"/>
                  </a:lnTo>
                  <a:lnTo>
                    <a:pt x="2948161" y="639172"/>
                  </a:lnTo>
                  <a:lnTo>
                    <a:pt x="2902792" y="635832"/>
                  </a:lnTo>
                  <a:lnTo>
                    <a:pt x="2857414" y="639172"/>
                  </a:lnTo>
                  <a:lnTo>
                    <a:pt x="2814084" y="648874"/>
                  </a:lnTo>
                  <a:lnTo>
                    <a:pt x="2773280" y="664457"/>
                  </a:lnTo>
                  <a:lnTo>
                    <a:pt x="2735482" y="685442"/>
                  </a:lnTo>
                  <a:lnTo>
                    <a:pt x="2701169" y="711351"/>
                  </a:lnTo>
                  <a:lnTo>
                    <a:pt x="2670820" y="741702"/>
                  </a:lnTo>
                  <a:lnTo>
                    <a:pt x="2644914" y="776018"/>
                  </a:lnTo>
                  <a:lnTo>
                    <a:pt x="2623931" y="813819"/>
                  </a:lnTo>
                  <a:lnTo>
                    <a:pt x="2608350" y="854624"/>
                  </a:lnTo>
                  <a:lnTo>
                    <a:pt x="2598650" y="897956"/>
                  </a:lnTo>
                  <a:lnTo>
                    <a:pt x="2595310" y="943334"/>
                  </a:lnTo>
                  <a:lnTo>
                    <a:pt x="2597091" y="1010979"/>
                  </a:lnTo>
                  <a:lnTo>
                    <a:pt x="1013860" y="1033556"/>
                  </a:lnTo>
                  <a:lnTo>
                    <a:pt x="1013860" y="956099"/>
                  </a:lnTo>
                  <a:lnTo>
                    <a:pt x="1010521" y="910632"/>
                  </a:lnTo>
                  <a:lnTo>
                    <a:pt x="1000822" y="867056"/>
                  </a:lnTo>
                  <a:lnTo>
                    <a:pt x="985242" y="825885"/>
                  </a:lnTo>
                  <a:lnTo>
                    <a:pt x="964261" y="787634"/>
                  </a:lnTo>
                  <a:lnTo>
                    <a:pt x="938358" y="752816"/>
                  </a:lnTo>
                  <a:lnTo>
                    <a:pt x="908013" y="721944"/>
                  </a:lnTo>
                  <a:lnTo>
                    <a:pt x="873704" y="695533"/>
                  </a:lnTo>
                  <a:lnTo>
                    <a:pt x="835911" y="674097"/>
                  </a:lnTo>
                  <a:lnTo>
                    <a:pt x="795114" y="658149"/>
                  </a:lnTo>
                  <a:lnTo>
                    <a:pt x="751790" y="648204"/>
                  </a:lnTo>
                  <a:lnTo>
                    <a:pt x="706421" y="644774"/>
                  </a:lnTo>
                  <a:lnTo>
                    <a:pt x="661043" y="648204"/>
                  </a:lnTo>
                  <a:lnTo>
                    <a:pt x="617713" y="658149"/>
                  </a:lnTo>
                  <a:lnTo>
                    <a:pt x="576909" y="674097"/>
                  </a:lnTo>
                  <a:lnTo>
                    <a:pt x="539111" y="695533"/>
                  </a:lnTo>
                  <a:lnTo>
                    <a:pt x="504798" y="721944"/>
                  </a:lnTo>
                  <a:lnTo>
                    <a:pt x="474449" y="752816"/>
                  </a:lnTo>
                  <a:lnTo>
                    <a:pt x="448543" y="787634"/>
                  </a:lnTo>
                  <a:lnTo>
                    <a:pt x="427560" y="825885"/>
                  </a:lnTo>
                  <a:lnTo>
                    <a:pt x="411979" y="867056"/>
                  </a:lnTo>
                  <a:lnTo>
                    <a:pt x="402279" y="910632"/>
                  </a:lnTo>
                  <a:lnTo>
                    <a:pt x="398939" y="956099"/>
                  </a:lnTo>
                  <a:lnTo>
                    <a:pt x="400123" y="1037514"/>
                  </a:lnTo>
                  <a:lnTo>
                    <a:pt x="200731" y="1025337"/>
                  </a:lnTo>
                  <a:lnTo>
                    <a:pt x="94462" y="1018400"/>
                  </a:lnTo>
                  <a:lnTo>
                    <a:pt x="45490" y="1014111"/>
                  </a:lnTo>
                  <a:lnTo>
                    <a:pt x="524" y="1001707"/>
                  </a:lnTo>
                  <a:lnTo>
                    <a:pt x="0" y="989287"/>
                  </a:lnTo>
                  <a:lnTo>
                    <a:pt x="8120" y="975568"/>
                  </a:lnTo>
                  <a:lnTo>
                    <a:pt x="16587" y="963502"/>
                  </a:lnTo>
                  <a:lnTo>
                    <a:pt x="22446" y="951787"/>
                  </a:lnTo>
                  <a:lnTo>
                    <a:pt x="25818" y="939096"/>
                  </a:lnTo>
                  <a:lnTo>
                    <a:pt x="27620" y="920330"/>
                  </a:lnTo>
                  <a:lnTo>
                    <a:pt x="28766" y="890391"/>
                  </a:lnTo>
                  <a:close/>
                </a:path>
              </a:pathLst>
            </a:custGeom>
            <a:ln w="2312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601404" y="7276687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5" h="540384">
                  <a:moveTo>
                    <a:pt x="270098" y="540197"/>
                  </a:moveTo>
                  <a:lnTo>
                    <a:pt x="221547" y="535845"/>
                  </a:lnTo>
                  <a:lnTo>
                    <a:pt x="175850" y="523298"/>
                  </a:lnTo>
                  <a:lnTo>
                    <a:pt x="133772" y="503319"/>
                  </a:lnTo>
                  <a:lnTo>
                    <a:pt x="96075" y="476671"/>
                  </a:lnTo>
                  <a:lnTo>
                    <a:pt x="63522" y="444117"/>
                  </a:lnTo>
                  <a:lnTo>
                    <a:pt x="36875" y="406419"/>
                  </a:lnTo>
                  <a:lnTo>
                    <a:pt x="16897" y="364342"/>
                  </a:lnTo>
                  <a:lnTo>
                    <a:pt x="4351" y="318647"/>
                  </a:lnTo>
                  <a:lnTo>
                    <a:pt x="0" y="270098"/>
                  </a:lnTo>
                  <a:lnTo>
                    <a:pt x="4351" y="221547"/>
                  </a:lnTo>
                  <a:lnTo>
                    <a:pt x="16897" y="175850"/>
                  </a:lnTo>
                  <a:lnTo>
                    <a:pt x="36875" y="133772"/>
                  </a:lnTo>
                  <a:lnTo>
                    <a:pt x="63522" y="96075"/>
                  </a:lnTo>
                  <a:lnTo>
                    <a:pt x="96075" y="63522"/>
                  </a:lnTo>
                  <a:lnTo>
                    <a:pt x="133772" y="36875"/>
                  </a:lnTo>
                  <a:lnTo>
                    <a:pt x="175850" y="16897"/>
                  </a:lnTo>
                  <a:lnTo>
                    <a:pt x="221547" y="4351"/>
                  </a:lnTo>
                  <a:lnTo>
                    <a:pt x="270098" y="0"/>
                  </a:lnTo>
                  <a:lnTo>
                    <a:pt x="318650" y="4351"/>
                  </a:lnTo>
                  <a:lnTo>
                    <a:pt x="364346" y="16897"/>
                  </a:lnTo>
                  <a:lnTo>
                    <a:pt x="406424" y="36875"/>
                  </a:lnTo>
                  <a:lnTo>
                    <a:pt x="444121" y="63522"/>
                  </a:lnTo>
                  <a:lnTo>
                    <a:pt x="476674" y="96075"/>
                  </a:lnTo>
                  <a:lnTo>
                    <a:pt x="503321" y="133772"/>
                  </a:lnTo>
                  <a:lnTo>
                    <a:pt x="523299" y="175850"/>
                  </a:lnTo>
                  <a:lnTo>
                    <a:pt x="535845" y="221547"/>
                  </a:lnTo>
                  <a:lnTo>
                    <a:pt x="540197" y="270098"/>
                  </a:lnTo>
                  <a:lnTo>
                    <a:pt x="535845" y="318647"/>
                  </a:lnTo>
                  <a:lnTo>
                    <a:pt x="523299" y="364342"/>
                  </a:lnTo>
                  <a:lnTo>
                    <a:pt x="503321" y="406419"/>
                  </a:lnTo>
                  <a:lnTo>
                    <a:pt x="476674" y="444117"/>
                  </a:lnTo>
                  <a:lnTo>
                    <a:pt x="444121" y="476671"/>
                  </a:lnTo>
                  <a:lnTo>
                    <a:pt x="406424" y="503319"/>
                  </a:lnTo>
                  <a:lnTo>
                    <a:pt x="364346" y="523298"/>
                  </a:lnTo>
                  <a:lnTo>
                    <a:pt x="318650" y="535845"/>
                  </a:lnTo>
                  <a:lnTo>
                    <a:pt x="270098" y="540197"/>
                  </a:lnTo>
                  <a:close/>
                </a:path>
              </a:pathLst>
            </a:custGeom>
            <a:ln w="2312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407861" y="7276687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5" h="540384">
                  <a:moveTo>
                    <a:pt x="270098" y="540197"/>
                  </a:moveTo>
                  <a:lnTo>
                    <a:pt x="221547" y="535845"/>
                  </a:lnTo>
                  <a:lnTo>
                    <a:pt x="175850" y="523298"/>
                  </a:lnTo>
                  <a:lnTo>
                    <a:pt x="133772" y="503319"/>
                  </a:lnTo>
                  <a:lnTo>
                    <a:pt x="96075" y="476671"/>
                  </a:lnTo>
                  <a:lnTo>
                    <a:pt x="63522" y="444117"/>
                  </a:lnTo>
                  <a:lnTo>
                    <a:pt x="36875" y="406419"/>
                  </a:lnTo>
                  <a:lnTo>
                    <a:pt x="16897" y="364342"/>
                  </a:lnTo>
                  <a:lnTo>
                    <a:pt x="4351" y="318647"/>
                  </a:lnTo>
                  <a:lnTo>
                    <a:pt x="0" y="270098"/>
                  </a:lnTo>
                  <a:lnTo>
                    <a:pt x="4351" y="221547"/>
                  </a:lnTo>
                  <a:lnTo>
                    <a:pt x="16897" y="175850"/>
                  </a:lnTo>
                  <a:lnTo>
                    <a:pt x="36875" y="133772"/>
                  </a:lnTo>
                  <a:lnTo>
                    <a:pt x="63522" y="96075"/>
                  </a:lnTo>
                  <a:lnTo>
                    <a:pt x="96075" y="63522"/>
                  </a:lnTo>
                  <a:lnTo>
                    <a:pt x="133772" y="36875"/>
                  </a:lnTo>
                  <a:lnTo>
                    <a:pt x="175850" y="16897"/>
                  </a:lnTo>
                  <a:lnTo>
                    <a:pt x="221547" y="4351"/>
                  </a:lnTo>
                  <a:lnTo>
                    <a:pt x="270098" y="0"/>
                  </a:lnTo>
                  <a:lnTo>
                    <a:pt x="318650" y="4351"/>
                  </a:lnTo>
                  <a:lnTo>
                    <a:pt x="364346" y="16897"/>
                  </a:lnTo>
                  <a:lnTo>
                    <a:pt x="406424" y="36875"/>
                  </a:lnTo>
                  <a:lnTo>
                    <a:pt x="444121" y="63522"/>
                  </a:lnTo>
                  <a:lnTo>
                    <a:pt x="476674" y="96075"/>
                  </a:lnTo>
                  <a:lnTo>
                    <a:pt x="503321" y="133772"/>
                  </a:lnTo>
                  <a:lnTo>
                    <a:pt x="523299" y="175850"/>
                  </a:lnTo>
                  <a:lnTo>
                    <a:pt x="535845" y="221547"/>
                  </a:lnTo>
                  <a:lnTo>
                    <a:pt x="540197" y="270098"/>
                  </a:lnTo>
                  <a:lnTo>
                    <a:pt x="535845" y="318647"/>
                  </a:lnTo>
                  <a:lnTo>
                    <a:pt x="523299" y="364342"/>
                  </a:lnTo>
                  <a:lnTo>
                    <a:pt x="503321" y="406419"/>
                  </a:lnTo>
                  <a:lnTo>
                    <a:pt x="476674" y="444117"/>
                  </a:lnTo>
                  <a:lnTo>
                    <a:pt x="444121" y="476671"/>
                  </a:lnTo>
                  <a:lnTo>
                    <a:pt x="406424" y="503319"/>
                  </a:lnTo>
                  <a:lnTo>
                    <a:pt x="364346" y="523298"/>
                  </a:lnTo>
                  <a:lnTo>
                    <a:pt x="318650" y="535845"/>
                  </a:lnTo>
                  <a:lnTo>
                    <a:pt x="270098" y="540197"/>
                  </a:lnTo>
                  <a:close/>
                </a:path>
              </a:pathLst>
            </a:custGeom>
            <a:ln w="2312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982841" y="6656395"/>
              <a:ext cx="1833880" cy="377190"/>
            </a:xfrm>
            <a:custGeom>
              <a:avLst/>
              <a:gdLst/>
              <a:ahLst/>
              <a:cxnLst/>
              <a:rect l="l" t="t" r="r" b="b"/>
              <a:pathLst>
                <a:path w="1833879" h="377190">
                  <a:moveTo>
                    <a:pt x="0" y="361220"/>
                  </a:moveTo>
                  <a:lnTo>
                    <a:pt x="51236" y="322329"/>
                  </a:lnTo>
                  <a:lnTo>
                    <a:pt x="110640" y="282119"/>
                  </a:lnTo>
                  <a:lnTo>
                    <a:pt x="154101" y="254747"/>
                  </a:lnTo>
                  <a:lnTo>
                    <a:pt x="199083" y="227778"/>
                  </a:lnTo>
                  <a:lnTo>
                    <a:pt x="244688" y="201620"/>
                  </a:lnTo>
                  <a:lnTo>
                    <a:pt x="290016" y="176678"/>
                  </a:lnTo>
                  <a:lnTo>
                    <a:pt x="334167" y="153361"/>
                  </a:lnTo>
                  <a:lnTo>
                    <a:pt x="376244" y="132074"/>
                  </a:lnTo>
                  <a:lnTo>
                    <a:pt x="415347" y="113226"/>
                  </a:lnTo>
                  <a:lnTo>
                    <a:pt x="473770" y="86848"/>
                  </a:lnTo>
                  <a:lnTo>
                    <a:pt x="538089" y="62008"/>
                  </a:lnTo>
                  <a:lnTo>
                    <a:pt x="613179" y="39852"/>
                  </a:lnTo>
                  <a:lnTo>
                    <a:pt x="656285" y="30139"/>
                  </a:lnTo>
                  <a:lnTo>
                    <a:pt x="703913" y="21527"/>
                  </a:lnTo>
                  <a:lnTo>
                    <a:pt x="756670" y="14159"/>
                  </a:lnTo>
                  <a:lnTo>
                    <a:pt x="815168" y="8179"/>
                  </a:lnTo>
                  <a:lnTo>
                    <a:pt x="880013" y="3731"/>
                  </a:lnTo>
                  <a:lnTo>
                    <a:pt x="951818" y="956"/>
                  </a:lnTo>
                  <a:lnTo>
                    <a:pt x="1031189" y="0"/>
                  </a:lnTo>
                  <a:lnTo>
                    <a:pt x="1044866" y="18"/>
                  </a:lnTo>
                  <a:lnTo>
                    <a:pt x="1084803" y="272"/>
                  </a:lnTo>
                  <a:lnTo>
                    <a:pt x="1169604" y="1765"/>
                  </a:lnTo>
                  <a:lnTo>
                    <a:pt x="1246648" y="4392"/>
                  </a:lnTo>
                  <a:lnTo>
                    <a:pt x="1316158" y="7923"/>
                  </a:lnTo>
                  <a:lnTo>
                    <a:pt x="1378356" y="12125"/>
                  </a:lnTo>
                  <a:lnTo>
                    <a:pt x="1433464" y="16767"/>
                  </a:lnTo>
                  <a:lnTo>
                    <a:pt x="1481705" y="21617"/>
                  </a:lnTo>
                  <a:lnTo>
                    <a:pt x="1523302" y="26442"/>
                  </a:lnTo>
                  <a:lnTo>
                    <a:pt x="1587451" y="35094"/>
                  </a:lnTo>
                  <a:lnTo>
                    <a:pt x="1610449" y="38457"/>
                  </a:lnTo>
                  <a:lnTo>
                    <a:pt x="1627691" y="40869"/>
                  </a:lnTo>
                  <a:lnTo>
                    <a:pt x="1677684" y="49421"/>
                  </a:lnTo>
                  <a:lnTo>
                    <a:pt x="1718834" y="67383"/>
                  </a:lnTo>
                  <a:lnTo>
                    <a:pt x="1772199" y="101561"/>
                  </a:lnTo>
                  <a:lnTo>
                    <a:pt x="1817694" y="138630"/>
                  </a:lnTo>
                  <a:lnTo>
                    <a:pt x="1833647" y="165214"/>
                  </a:lnTo>
                  <a:lnTo>
                    <a:pt x="1828341" y="175061"/>
                  </a:lnTo>
                  <a:lnTo>
                    <a:pt x="1792034" y="188876"/>
                  </a:lnTo>
                  <a:lnTo>
                    <a:pt x="1750426" y="200725"/>
                  </a:lnTo>
                  <a:lnTo>
                    <a:pt x="1696586" y="215776"/>
                  </a:lnTo>
                  <a:lnTo>
                    <a:pt x="1636993" y="232125"/>
                  </a:lnTo>
                  <a:lnTo>
                    <a:pt x="1578294" y="247829"/>
                  </a:lnTo>
                  <a:lnTo>
                    <a:pt x="1527138" y="260946"/>
                  </a:lnTo>
                  <a:lnTo>
                    <a:pt x="1445360" y="278147"/>
                  </a:lnTo>
                  <a:lnTo>
                    <a:pt x="1404280" y="284587"/>
                  </a:lnTo>
                  <a:lnTo>
                    <a:pt x="1361546" y="289575"/>
                  </a:lnTo>
                  <a:lnTo>
                    <a:pt x="1311770" y="293837"/>
                  </a:lnTo>
                  <a:lnTo>
                    <a:pt x="1258697" y="297565"/>
                  </a:lnTo>
                  <a:lnTo>
                    <a:pt x="1211938" y="300774"/>
                  </a:lnTo>
                  <a:lnTo>
                    <a:pt x="1153991" y="304726"/>
                  </a:lnTo>
                  <a:lnTo>
                    <a:pt x="1086575" y="309307"/>
                  </a:lnTo>
                  <a:lnTo>
                    <a:pt x="1011409" y="314403"/>
                  </a:lnTo>
                  <a:lnTo>
                    <a:pt x="951260" y="318475"/>
                  </a:lnTo>
                  <a:lnTo>
                    <a:pt x="888460" y="322722"/>
                  </a:lnTo>
                  <a:lnTo>
                    <a:pt x="823723" y="327097"/>
                  </a:lnTo>
                  <a:lnTo>
                    <a:pt x="757764" y="331551"/>
                  </a:lnTo>
                  <a:lnTo>
                    <a:pt x="691298" y="336037"/>
                  </a:lnTo>
                  <a:lnTo>
                    <a:pt x="625038" y="340508"/>
                  </a:lnTo>
                  <a:lnTo>
                    <a:pt x="559699" y="344916"/>
                  </a:lnTo>
                  <a:lnTo>
                    <a:pt x="495995" y="349212"/>
                  </a:lnTo>
                  <a:lnTo>
                    <a:pt x="434640" y="353350"/>
                  </a:lnTo>
                  <a:lnTo>
                    <a:pt x="376349" y="357281"/>
                  </a:lnTo>
                  <a:lnTo>
                    <a:pt x="321837" y="360958"/>
                  </a:lnTo>
                  <a:lnTo>
                    <a:pt x="271817" y="364333"/>
                  </a:lnTo>
                  <a:lnTo>
                    <a:pt x="227004" y="367359"/>
                  </a:lnTo>
                  <a:lnTo>
                    <a:pt x="188112" y="369988"/>
                  </a:lnTo>
                  <a:lnTo>
                    <a:pt x="130949" y="373863"/>
                  </a:lnTo>
                  <a:lnTo>
                    <a:pt x="92800" y="376547"/>
                  </a:lnTo>
                  <a:lnTo>
                    <a:pt x="85307" y="376961"/>
                  </a:lnTo>
                  <a:lnTo>
                    <a:pt x="80960" y="376869"/>
                  </a:lnTo>
                  <a:lnTo>
                    <a:pt x="77153" y="376320"/>
                  </a:lnTo>
                  <a:lnTo>
                    <a:pt x="75289" y="375995"/>
                  </a:lnTo>
                  <a:lnTo>
                    <a:pt x="72891" y="375555"/>
                  </a:lnTo>
                  <a:lnTo>
                    <a:pt x="69037" y="375032"/>
                  </a:lnTo>
                  <a:lnTo>
                    <a:pt x="51496" y="371942"/>
                  </a:lnTo>
                  <a:lnTo>
                    <a:pt x="28514" y="367297"/>
                  </a:lnTo>
                  <a:lnTo>
                    <a:pt x="8535" y="363067"/>
                  </a:lnTo>
                  <a:lnTo>
                    <a:pt x="0" y="361220"/>
                  </a:lnTo>
                  <a:close/>
                </a:path>
              </a:pathLst>
            </a:custGeom>
            <a:ln w="2312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132395" y="3027631"/>
            <a:ext cx="5476875" cy="2181860"/>
            <a:chOff x="1132395" y="3027631"/>
            <a:chExt cx="5476875" cy="2181860"/>
          </a:xfrm>
        </p:grpSpPr>
        <p:sp>
          <p:nvSpPr>
            <p:cNvPr id="20" name="object 20"/>
            <p:cNvSpPr/>
            <p:nvPr/>
          </p:nvSpPr>
          <p:spPr>
            <a:xfrm>
              <a:off x="1132395" y="3027631"/>
              <a:ext cx="5476875" cy="2181860"/>
            </a:xfrm>
            <a:custGeom>
              <a:avLst/>
              <a:gdLst/>
              <a:ahLst/>
              <a:cxnLst/>
              <a:rect l="l" t="t" r="r" b="b"/>
              <a:pathLst>
                <a:path w="5476875" h="2181860">
                  <a:moveTo>
                    <a:pt x="5476445" y="0"/>
                  </a:moveTo>
                  <a:lnTo>
                    <a:pt x="0" y="0"/>
                  </a:lnTo>
                  <a:lnTo>
                    <a:pt x="0" y="2181669"/>
                  </a:lnTo>
                  <a:lnTo>
                    <a:pt x="5476445" y="2181669"/>
                  </a:lnTo>
                  <a:lnTo>
                    <a:pt x="54764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52559" y="3308211"/>
              <a:ext cx="2209282" cy="1570381"/>
            </a:xfrm>
            <a:prstGeom prst="rect">
              <a:avLst/>
            </a:prstGeom>
          </p:spPr>
        </p:pic>
      </p:grpSp>
      <p:sp>
        <p:nvSpPr>
          <p:cNvPr id="22" name="object 22"/>
          <p:cNvSpPr txBox="1"/>
          <p:nvPr/>
        </p:nvSpPr>
        <p:spPr>
          <a:xfrm>
            <a:off x="1132395" y="3027631"/>
            <a:ext cx="5476875" cy="21818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30"/>
              </a:spcBef>
            </a:pPr>
            <a:endParaRPr sz="2600">
              <a:latin typeface="Times New Roman"/>
              <a:cs typeface="Times New Roman"/>
            </a:endParaRPr>
          </a:p>
          <a:p>
            <a:pPr marR="147320" algn="r">
              <a:lnSpc>
                <a:spcPct val="100000"/>
              </a:lnSpc>
            </a:pPr>
            <a:r>
              <a:rPr sz="2600" b="1" dirty="0">
                <a:solidFill>
                  <a:srgbClr val="FFFFFF"/>
                </a:solidFill>
                <a:latin typeface="Renault Group"/>
                <a:cs typeface="Renault Group"/>
              </a:rPr>
              <a:t>2,5 x 4 </a:t>
            </a:r>
            <a:r>
              <a:rPr sz="2600" b="1" spc="-50" dirty="0">
                <a:solidFill>
                  <a:srgbClr val="FFFFFF"/>
                </a:solidFill>
                <a:latin typeface="Renault Group"/>
                <a:cs typeface="Renault Group"/>
              </a:rPr>
              <a:t>m</a:t>
            </a:r>
            <a:endParaRPr sz="2600">
              <a:latin typeface="Renault Group"/>
              <a:cs typeface="Renault Group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960392" y="3965461"/>
            <a:ext cx="3467735" cy="1243965"/>
            <a:chOff x="1960392" y="3965461"/>
            <a:chExt cx="3467735" cy="1243965"/>
          </a:xfrm>
        </p:grpSpPr>
        <p:sp>
          <p:nvSpPr>
            <p:cNvPr id="24" name="object 24"/>
            <p:cNvSpPr/>
            <p:nvPr/>
          </p:nvSpPr>
          <p:spPr>
            <a:xfrm>
              <a:off x="1971952" y="3977021"/>
              <a:ext cx="3444875" cy="1037590"/>
            </a:xfrm>
            <a:custGeom>
              <a:avLst/>
              <a:gdLst/>
              <a:ahLst/>
              <a:cxnLst/>
              <a:rect l="l" t="t" r="r" b="b"/>
              <a:pathLst>
                <a:path w="3444875" h="1037589">
                  <a:moveTo>
                    <a:pt x="28766" y="890391"/>
                  </a:moveTo>
                  <a:lnTo>
                    <a:pt x="27821" y="859788"/>
                  </a:lnTo>
                  <a:lnTo>
                    <a:pt x="24110" y="837843"/>
                  </a:lnTo>
                  <a:lnTo>
                    <a:pt x="19682" y="817677"/>
                  </a:lnTo>
                  <a:lnTo>
                    <a:pt x="16587" y="792410"/>
                  </a:lnTo>
                  <a:lnTo>
                    <a:pt x="18831" y="780906"/>
                  </a:lnTo>
                  <a:lnTo>
                    <a:pt x="24800" y="770401"/>
                  </a:lnTo>
                  <a:lnTo>
                    <a:pt x="31204" y="759772"/>
                  </a:lnTo>
                  <a:lnTo>
                    <a:pt x="34755" y="747897"/>
                  </a:lnTo>
                  <a:lnTo>
                    <a:pt x="33879" y="735642"/>
                  </a:lnTo>
                  <a:lnTo>
                    <a:pt x="30982" y="718596"/>
                  </a:lnTo>
                  <a:lnTo>
                    <a:pt x="27898" y="698391"/>
                  </a:lnTo>
                  <a:lnTo>
                    <a:pt x="32627" y="652123"/>
                  </a:lnTo>
                  <a:lnTo>
                    <a:pt x="63937" y="605577"/>
                  </a:lnTo>
                  <a:lnTo>
                    <a:pt x="77070" y="595601"/>
                  </a:lnTo>
                  <a:lnTo>
                    <a:pt x="109156" y="567253"/>
                  </a:lnTo>
                  <a:lnTo>
                    <a:pt x="148780" y="540380"/>
                  </a:lnTo>
                  <a:lnTo>
                    <a:pt x="194850" y="515000"/>
                  </a:lnTo>
                  <a:lnTo>
                    <a:pt x="246273" y="491134"/>
                  </a:lnTo>
                  <a:lnTo>
                    <a:pt x="301958" y="468798"/>
                  </a:lnTo>
                  <a:lnTo>
                    <a:pt x="360813" y="448013"/>
                  </a:lnTo>
                  <a:lnTo>
                    <a:pt x="421745" y="428797"/>
                  </a:lnTo>
                  <a:lnTo>
                    <a:pt x="483662" y="411169"/>
                  </a:lnTo>
                  <a:lnTo>
                    <a:pt x="545473" y="395149"/>
                  </a:lnTo>
                  <a:lnTo>
                    <a:pt x="606085" y="380754"/>
                  </a:lnTo>
                  <a:lnTo>
                    <a:pt x="664407" y="368004"/>
                  </a:lnTo>
                  <a:lnTo>
                    <a:pt x="719346" y="356917"/>
                  </a:lnTo>
                  <a:lnTo>
                    <a:pt x="769811" y="347513"/>
                  </a:lnTo>
                  <a:lnTo>
                    <a:pt x="814708" y="339811"/>
                  </a:lnTo>
                  <a:lnTo>
                    <a:pt x="852947" y="333828"/>
                  </a:lnTo>
                  <a:lnTo>
                    <a:pt x="905080" y="327100"/>
                  </a:lnTo>
                  <a:lnTo>
                    <a:pt x="916791" y="326392"/>
                  </a:lnTo>
                  <a:lnTo>
                    <a:pt x="947946" y="305477"/>
                  </a:lnTo>
                  <a:lnTo>
                    <a:pt x="985403" y="282922"/>
                  </a:lnTo>
                  <a:lnTo>
                    <a:pt x="1028041" y="259155"/>
                  </a:lnTo>
                  <a:lnTo>
                    <a:pt x="1074738" y="234600"/>
                  </a:lnTo>
                  <a:lnTo>
                    <a:pt x="1124374" y="209686"/>
                  </a:lnTo>
                  <a:lnTo>
                    <a:pt x="1175825" y="184837"/>
                  </a:lnTo>
                  <a:lnTo>
                    <a:pt x="1227972" y="160481"/>
                  </a:lnTo>
                  <a:lnTo>
                    <a:pt x="1279693" y="137043"/>
                  </a:lnTo>
                  <a:lnTo>
                    <a:pt x="1329865" y="114950"/>
                  </a:lnTo>
                  <a:lnTo>
                    <a:pt x="1377369" y="94628"/>
                  </a:lnTo>
                  <a:lnTo>
                    <a:pt x="1421082" y="76503"/>
                  </a:lnTo>
                  <a:lnTo>
                    <a:pt x="1462503" y="61934"/>
                  </a:lnTo>
                  <a:lnTo>
                    <a:pt x="1503884" y="49310"/>
                  </a:lnTo>
                  <a:lnTo>
                    <a:pt x="1545585" y="38493"/>
                  </a:lnTo>
                  <a:lnTo>
                    <a:pt x="1587965" y="29350"/>
                  </a:lnTo>
                  <a:lnTo>
                    <a:pt x="1631384" y="21745"/>
                  </a:lnTo>
                  <a:lnTo>
                    <a:pt x="1676202" y="15542"/>
                  </a:lnTo>
                  <a:lnTo>
                    <a:pt x="1722779" y="10605"/>
                  </a:lnTo>
                  <a:lnTo>
                    <a:pt x="1771474" y="6800"/>
                  </a:lnTo>
                  <a:lnTo>
                    <a:pt x="1822647" y="3991"/>
                  </a:lnTo>
                  <a:lnTo>
                    <a:pt x="1876658" y="2041"/>
                  </a:lnTo>
                  <a:lnTo>
                    <a:pt x="1933866" y="817"/>
                  </a:lnTo>
                  <a:lnTo>
                    <a:pt x="1994630" y="181"/>
                  </a:lnTo>
                  <a:lnTo>
                    <a:pt x="2059312" y="0"/>
                  </a:lnTo>
                  <a:lnTo>
                    <a:pt x="2150441" y="652"/>
                  </a:lnTo>
                  <a:lnTo>
                    <a:pt x="2237892" y="2525"/>
                  </a:lnTo>
                  <a:lnTo>
                    <a:pt x="2321596" y="5493"/>
                  </a:lnTo>
                  <a:lnTo>
                    <a:pt x="2401486" y="9430"/>
                  </a:lnTo>
                  <a:lnTo>
                    <a:pt x="2477495" y="14210"/>
                  </a:lnTo>
                  <a:lnTo>
                    <a:pt x="2549553" y="19706"/>
                  </a:lnTo>
                  <a:lnTo>
                    <a:pt x="2617594" y="25792"/>
                  </a:lnTo>
                  <a:lnTo>
                    <a:pt x="2681549" y="32344"/>
                  </a:lnTo>
                  <a:lnTo>
                    <a:pt x="2741351" y="39233"/>
                  </a:lnTo>
                  <a:lnTo>
                    <a:pt x="2796931" y="46336"/>
                  </a:lnTo>
                  <a:lnTo>
                    <a:pt x="2848221" y="53524"/>
                  </a:lnTo>
                  <a:lnTo>
                    <a:pt x="2895155" y="60673"/>
                  </a:lnTo>
                  <a:lnTo>
                    <a:pt x="2937664" y="67656"/>
                  </a:lnTo>
                  <a:lnTo>
                    <a:pt x="2975679" y="74348"/>
                  </a:lnTo>
                  <a:lnTo>
                    <a:pt x="3037960" y="86351"/>
                  </a:lnTo>
                  <a:lnTo>
                    <a:pt x="3081454" y="95675"/>
                  </a:lnTo>
                  <a:lnTo>
                    <a:pt x="3119393" y="105704"/>
                  </a:lnTo>
                  <a:lnTo>
                    <a:pt x="3123933" y="109556"/>
                  </a:lnTo>
                  <a:lnTo>
                    <a:pt x="3123707" y="112765"/>
                  </a:lnTo>
                  <a:lnTo>
                    <a:pt x="3118523" y="114106"/>
                  </a:lnTo>
                  <a:lnTo>
                    <a:pt x="3109869" y="115597"/>
                  </a:lnTo>
                  <a:lnTo>
                    <a:pt x="3098702" y="119339"/>
                  </a:lnTo>
                  <a:lnTo>
                    <a:pt x="3084058" y="124240"/>
                  </a:lnTo>
                  <a:lnTo>
                    <a:pt x="3064973" y="129206"/>
                  </a:lnTo>
                  <a:lnTo>
                    <a:pt x="3120007" y="170118"/>
                  </a:lnTo>
                  <a:lnTo>
                    <a:pt x="3167908" y="211372"/>
                  </a:lnTo>
                  <a:lnTo>
                    <a:pt x="3208983" y="251254"/>
                  </a:lnTo>
                  <a:lnTo>
                    <a:pt x="3243535" y="288045"/>
                  </a:lnTo>
                  <a:lnTo>
                    <a:pt x="3271871" y="320030"/>
                  </a:lnTo>
                  <a:lnTo>
                    <a:pt x="3322034" y="377699"/>
                  </a:lnTo>
                  <a:lnTo>
                    <a:pt x="3344646" y="411064"/>
                  </a:lnTo>
                  <a:lnTo>
                    <a:pt x="3359277" y="448034"/>
                  </a:lnTo>
                  <a:lnTo>
                    <a:pt x="3363072" y="491055"/>
                  </a:lnTo>
                  <a:lnTo>
                    <a:pt x="3361167" y="528348"/>
                  </a:lnTo>
                  <a:lnTo>
                    <a:pt x="3361254" y="550630"/>
                  </a:lnTo>
                  <a:lnTo>
                    <a:pt x="3364307" y="564067"/>
                  </a:lnTo>
                  <a:lnTo>
                    <a:pt x="3371302" y="574826"/>
                  </a:lnTo>
                  <a:lnTo>
                    <a:pt x="3388268" y="591228"/>
                  </a:lnTo>
                  <a:lnTo>
                    <a:pt x="3413333" y="618110"/>
                  </a:lnTo>
                  <a:lnTo>
                    <a:pt x="3435624" y="656429"/>
                  </a:lnTo>
                  <a:lnTo>
                    <a:pt x="3444267" y="707142"/>
                  </a:lnTo>
                  <a:lnTo>
                    <a:pt x="3441996" y="732974"/>
                  </a:lnTo>
                  <a:lnTo>
                    <a:pt x="3436336" y="752326"/>
                  </a:lnTo>
                  <a:lnTo>
                    <a:pt x="3430827" y="768364"/>
                  </a:lnTo>
                  <a:lnTo>
                    <a:pt x="3429010" y="784253"/>
                  </a:lnTo>
                  <a:lnTo>
                    <a:pt x="3431756" y="801372"/>
                  </a:lnTo>
                  <a:lnTo>
                    <a:pt x="3435331" y="819574"/>
                  </a:lnTo>
                  <a:lnTo>
                    <a:pt x="3436348" y="839734"/>
                  </a:lnTo>
                  <a:lnTo>
                    <a:pt x="3431418" y="862726"/>
                  </a:lnTo>
                  <a:lnTo>
                    <a:pt x="3432298" y="869867"/>
                  </a:lnTo>
                  <a:lnTo>
                    <a:pt x="3439984" y="870485"/>
                  </a:lnTo>
                  <a:lnTo>
                    <a:pt x="3440298" y="882318"/>
                  </a:lnTo>
                  <a:lnTo>
                    <a:pt x="3429964" y="919482"/>
                  </a:lnTo>
                  <a:lnTo>
                    <a:pt x="3380024" y="945019"/>
                  </a:lnTo>
                  <a:lnTo>
                    <a:pt x="3353422" y="955680"/>
                  </a:lnTo>
                  <a:lnTo>
                    <a:pt x="3338851" y="963722"/>
                  </a:lnTo>
                  <a:lnTo>
                    <a:pt x="3332548" y="971408"/>
                  </a:lnTo>
                  <a:lnTo>
                    <a:pt x="3329940" y="979858"/>
                  </a:lnTo>
                  <a:lnTo>
                    <a:pt x="3299514" y="979340"/>
                  </a:lnTo>
                  <a:lnTo>
                    <a:pt x="3283064" y="979167"/>
                  </a:lnTo>
                  <a:lnTo>
                    <a:pt x="3274913" y="979340"/>
                  </a:lnTo>
                  <a:lnTo>
                    <a:pt x="3269384" y="979858"/>
                  </a:lnTo>
                  <a:lnTo>
                    <a:pt x="3256198" y="981304"/>
                  </a:lnTo>
                  <a:lnTo>
                    <a:pt x="3235130" y="983586"/>
                  </a:lnTo>
                  <a:lnTo>
                    <a:pt x="3215590" y="985696"/>
                  </a:lnTo>
                  <a:lnTo>
                    <a:pt x="3206985" y="986623"/>
                  </a:lnTo>
                  <a:lnTo>
                    <a:pt x="3209651" y="971575"/>
                  </a:lnTo>
                  <a:lnTo>
                    <a:pt x="3210878" y="962049"/>
                  </a:lnTo>
                  <a:lnTo>
                    <a:pt x="3206892" y="897956"/>
                  </a:lnTo>
                  <a:lnTo>
                    <a:pt x="3197193" y="854624"/>
                  </a:lnTo>
                  <a:lnTo>
                    <a:pt x="3181613" y="813819"/>
                  </a:lnTo>
                  <a:lnTo>
                    <a:pt x="3160632" y="776018"/>
                  </a:lnTo>
                  <a:lnTo>
                    <a:pt x="3134729" y="741702"/>
                  </a:lnTo>
                  <a:lnTo>
                    <a:pt x="3104384" y="711351"/>
                  </a:lnTo>
                  <a:lnTo>
                    <a:pt x="3070075" y="685442"/>
                  </a:lnTo>
                  <a:lnTo>
                    <a:pt x="3032282" y="664457"/>
                  </a:lnTo>
                  <a:lnTo>
                    <a:pt x="2991485" y="648874"/>
                  </a:lnTo>
                  <a:lnTo>
                    <a:pt x="2948161" y="639172"/>
                  </a:lnTo>
                  <a:lnTo>
                    <a:pt x="2902792" y="635832"/>
                  </a:lnTo>
                  <a:lnTo>
                    <a:pt x="2857414" y="639172"/>
                  </a:lnTo>
                  <a:lnTo>
                    <a:pt x="2814084" y="648874"/>
                  </a:lnTo>
                  <a:lnTo>
                    <a:pt x="2773280" y="664457"/>
                  </a:lnTo>
                  <a:lnTo>
                    <a:pt x="2735482" y="685442"/>
                  </a:lnTo>
                  <a:lnTo>
                    <a:pt x="2701169" y="711351"/>
                  </a:lnTo>
                  <a:lnTo>
                    <a:pt x="2670820" y="741702"/>
                  </a:lnTo>
                  <a:lnTo>
                    <a:pt x="2644914" y="776018"/>
                  </a:lnTo>
                  <a:lnTo>
                    <a:pt x="2623931" y="813819"/>
                  </a:lnTo>
                  <a:lnTo>
                    <a:pt x="2608350" y="854624"/>
                  </a:lnTo>
                  <a:lnTo>
                    <a:pt x="2598650" y="897956"/>
                  </a:lnTo>
                  <a:lnTo>
                    <a:pt x="2595310" y="943334"/>
                  </a:lnTo>
                  <a:lnTo>
                    <a:pt x="2597091" y="1010979"/>
                  </a:lnTo>
                  <a:lnTo>
                    <a:pt x="1013860" y="1033556"/>
                  </a:lnTo>
                  <a:lnTo>
                    <a:pt x="1013860" y="956099"/>
                  </a:lnTo>
                  <a:lnTo>
                    <a:pt x="1010521" y="910632"/>
                  </a:lnTo>
                  <a:lnTo>
                    <a:pt x="1000822" y="867056"/>
                  </a:lnTo>
                  <a:lnTo>
                    <a:pt x="985242" y="825885"/>
                  </a:lnTo>
                  <a:lnTo>
                    <a:pt x="964261" y="787634"/>
                  </a:lnTo>
                  <a:lnTo>
                    <a:pt x="938358" y="752816"/>
                  </a:lnTo>
                  <a:lnTo>
                    <a:pt x="908013" y="721944"/>
                  </a:lnTo>
                  <a:lnTo>
                    <a:pt x="873704" y="695533"/>
                  </a:lnTo>
                  <a:lnTo>
                    <a:pt x="835911" y="674097"/>
                  </a:lnTo>
                  <a:lnTo>
                    <a:pt x="795114" y="658149"/>
                  </a:lnTo>
                  <a:lnTo>
                    <a:pt x="751790" y="648204"/>
                  </a:lnTo>
                  <a:lnTo>
                    <a:pt x="706421" y="644774"/>
                  </a:lnTo>
                  <a:lnTo>
                    <a:pt x="661043" y="648204"/>
                  </a:lnTo>
                  <a:lnTo>
                    <a:pt x="617713" y="658149"/>
                  </a:lnTo>
                  <a:lnTo>
                    <a:pt x="576909" y="674097"/>
                  </a:lnTo>
                  <a:lnTo>
                    <a:pt x="539111" y="695533"/>
                  </a:lnTo>
                  <a:lnTo>
                    <a:pt x="504798" y="721944"/>
                  </a:lnTo>
                  <a:lnTo>
                    <a:pt x="474449" y="752816"/>
                  </a:lnTo>
                  <a:lnTo>
                    <a:pt x="448543" y="787634"/>
                  </a:lnTo>
                  <a:lnTo>
                    <a:pt x="427560" y="825885"/>
                  </a:lnTo>
                  <a:lnTo>
                    <a:pt x="411979" y="867056"/>
                  </a:lnTo>
                  <a:lnTo>
                    <a:pt x="402279" y="910632"/>
                  </a:lnTo>
                  <a:lnTo>
                    <a:pt x="398939" y="956099"/>
                  </a:lnTo>
                  <a:lnTo>
                    <a:pt x="400123" y="1037514"/>
                  </a:lnTo>
                  <a:lnTo>
                    <a:pt x="200731" y="1025337"/>
                  </a:lnTo>
                  <a:lnTo>
                    <a:pt x="94462" y="1018400"/>
                  </a:lnTo>
                  <a:lnTo>
                    <a:pt x="45490" y="1014111"/>
                  </a:lnTo>
                  <a:lnTo>
                    <a:pt x="524" y="1001707"/>
                  </a:lnTo>
                  <a:lnTo>
                    <a:pt x="0" y="989287"/>
                  </a:lnTo>
                  <a:lnTo>
                    <a:pt x="8120" y="975568"/>
                  </a:lnTo>
                  <a:lnTo>
                    <a:pt x="16587" y="963502"/>
                  </a:lnTo>
                  <a:lnTo>
                    <a:pt x="22446" y="951787"/>
                  </a:lnTo>
                  <a:lnTo>
                    <a:pt x="25818" y="939096"/>
                  </a:lnTo>
                  <a:lnTo>
                    <a:pt x="27620" y="920330"/>
                  </a:lnTo>
                  <a:lnTo>
                    <a:pt x="28766" y="890391"/>
                  </a:lnTo>
                  <a:close/>
                </a:path>
                <a:path w="3444875" h="1037589">
                  <a:moveTo>
                    <a:pt x="28766" y="890391"/>
                  </a:moveTo>
                  <a:lnTo>
                    <a:pt x="27821" y="859788"/>
                  </a:lnTo>
                  <a:lnTo>
                    <a:pt x="24110" y="837843"/>
                  </a:lnTo>
                  <a:lnTo>
                    <a:pt x="19682" y="817677"/>
                  </a:lnTo>
                  <a:lnTo>
                    <a:pt x="16587" y="792410"/>
                  </a:lnTo>
                  <a:lnTo>
                    <a:pt x="18831" y="780906"/>
                  </a:lnTo>
                  <a:lnTo>
                    <a:pt x="24800" y="770401"/>
                  </a:lnTo>
                  <a:lnTo>
                    <a:pt x="31204" y="759772"/>
                  </a:lnTo>
                  <a:lnTo>
                    <a:pt x="34755" y="747897"/>
                  </a:lnTo>
                  <a:lnTo>
                    <a:pt x="33879" y="735642"/>
                  </a:lnTo>
                  <a:lnTo>
                    <a:pt x="30982" y="718596"/>
                  </a:lnTo>
                  <a:lnTo>
                    <a:pt x="27898" y="698391"/>
                  </a:lnTo>
                  <a:lnTo>
                    <a:pt x="32627" y="652123"/>
                  </a:lnTo>
                  <a:lnTo>
                    <a:pt x="63937" y="605577"/>
                  </a:lnTo>
                  <a:lnTo>
                    <a:pt x="77070" y="595601"/>
                  </a:lnTo>
                  <a:lnTo>
                    <a:pt x="109156" y="567253"/>
                  </a:lnTo>
                  <a:lnTo>
                    <a:pt x="148780" y="540380"/>
                  </a:lnTo>
                  <a:lnTo>
                    <a:pt x="194850" y="515000"/>
                  </a:lnTo>
                  <a:lnTo>
                    <a:pt x="246273" y="491134"/>
                  </a:lnTo>
                  <a:lnTo>
                    <a:pt x="301958" y="468798"/>
                  </a:lnTo>
                  <a:lnTo>
                    <a:pt x="360813" y="448013"/>
                  </a:lnTo>
                  <a:lnTo>
                    <a:pt x="421745" y="428797"/>
                  </a:lnTo>
                  <a:lnTo>
                    <a:pt x="483662" y="411169"/>
                  </a:lnTo>
                  <a:lnTo>
                    <a:pt x="545473" y="395149"/>
                  </a:lnTo>
                  <a:lnTo>
                    <a:pt x="606085" y="380754"/>
                  </a:lnTo>
                  <a:lnTo>
                    <a:pt x="664407" y="368004"/>
                  </a:lnTo>
                  <a:lnTo>
                    <a:pt x="719346" y="356917"/>
                  </a:lnTo>
                  <a:lnTo>
                    <a:pt x="769811" y="347513"/>
                  </a:lnTo>
                  <a:lnTo>
                    <a:pt x="814708" y="339811"/>
                  </a:lnTo>
                  <a:lnTo>
                    <a:pt x="852947" y="333828"/>
                  </a:lnTo>
                  <a:lnTo>
                    <a:pt x="905080" y="327100"/>
                  </a:lnTo>
                  <a:lnTo>
                    <a:pt x="916791" y="326392"/>
                  </a:lnTo>
                  <a:lnTo>
                    <a:pt x="947946" y="305477"/>
                  </a:lnTo>
                  <a:lnTo>
                    <a:pt x="985403" y="282922"/>
                  </a:lnTo>
                  <a:lnTo>
                    <a:pt x="1028041" y="259155"/>
                  </a:lnTo>
                  <a:lnTo>
                    <a:pt x="1074738" y="234600"/>
                  </a:lnTo>
                  <a:lnTo>
                    <a:pt x="1124374" y="209686"/>
                  </a:lnTo>
                  <a:lnTo>
                    <a:pt x="1175825" y="184837"/>
                  </a:lnTo>
                  <a:lnTo>
                    <a:pt x="1227972" y="160481"/>
                  </a:lnTo>
                  <a:lnTo>
                    <a:pt x="1279693" y="137043"/>
                  </a:lnTo>
                  <a:lnTo>
                    <a:pt x="1329865" y="114950"/>
                  </a:lnTo>
                  <a:lnTo>
                    <a:pt x="1377369" y="94628"/>
                  </a:lnTo>
                  <a:lnTo>
                    <a:pt x="1421082" y="76503"/>
                  </a:lnTo>
                  <a:lnTo>
                    <a:pt x="1462503" y="61934"/>
                  </a:lnTo>
                  <a:lnTo>
                    <a:pt x="1503884" y="49310"/>
                  </a:lnTo>
                  <a:lnTo>
                    <a:pt x="1545585" y="38493"/>
                  </a:lnTo>
                  <a:lnTo>
                    <a:pt x="1587965" y="29350"/>
                  </a:lnTo>
                  <a:lnTo>
                    <a:pt x="1631384" y="21745"/>
                  </a:lnTo>
                  <a:lnTo>
                    <a:pt x="1676202" y="15542"/>
                  </a:lnTo>
                  <a:lnTo>
                    <a:pt x="1722779" y="10605"/>
                  </a:lnTo>
                  <a:lnTo>
                    <a:pt x="1771474" y="6800"/>
                  </a:lnTo>
                  <a:lnTo>
                    <a:pt x="1822647" y="3991"/>
                  </a:lnTo>
                  <a:lnTo>
                    <a:pt x="1876658" y="2041"/>
                  </a:lnTo>
                  <a:lnTo>
                    <a:pt x="1933866" y="817"/>
                  </a:lnTo>
                  <a:lnTo>
                    <a:pt x="1994630" y="181"/>
                  </a:lnTo>
                  <a:lnTo>
                    <a:pt x="2059312" y="0"/>
                  </a:lnTo>
                  <a:lnTo>
                    <a:pt x="2150441" y="652"/>
                  </a:lnTo>
                  <a:lnTo>
                    <a:pt x="2237892" y="2525"/>
                  </a:lnTo>
                  <a:lnTo>
                    <a:pt x="2321596" y="5493"/>
                  </a:lnTo>
                  <a:lnTo>
                    <a:pt x="2401486" y="9430"/>
                  </a:lnTo>
                  <a:lnTo>
                    <a:pt x="2477495" y="14210"/>
                  </a:lnTo>
                  <a:lnTo>
                    <a:pt x="2549553" y="19706"/>
                  </a:lnTo>
                  <a:lnTo>
                    <a:pt x="2617594" y="25792"/>
                  </a:lnTo>
                  <a:lnTo>
                    <a:pt x="2681549" y="32344"/>
                  </a:lnTo>
                  <a:lnTo>
                    <a:pt x="2741351" y="39233"/>
                  </a:lnTo>
                  <a:lnTo>
                    <a:pt x="2796931" y="46336"/>
                  </a:lnTo>
                  <a:lnTo>
                    <a:pt x="2848221" y="53524"/>
                  </a:lnTo>
                  <a:lnTo>
                    <a:pt x="2895155" y="60673"/>
                  </a:lnTo>
                  <a:lnTo>
                    <a:pt x="2937664" y="67656"/>
                  </a:lnTo>
                  <a:lnTo>
                    <a:pt x="2975679" y="74348"/>
                  </a:lnTo>
                  <a:lnTo>
                    <a:pt x="3037960" y="86351"/>
                  </a:lnTo>
                  <a:lnTo>
                    <a:pt x="3081454" y="95675"/>
                  </a:lnTo>
                  <a:lnTo>
                    <a:pt x="3119393" y="105704"/>
                  </a:lnTo>
                  <a:lnTo>
                    <a:pt x="3123933" y="109556"/>
                  </a:lnTo>
                  <a:lnTo>
                    <a:pt x="3123707" y="112765"/>
                  </a:lnTo>
                  <a:lnTo>
                    <a:pt x="3118523" y="114106"/>
                  </a:lnTo>
                  <a:lnTo>
                    <a:pt x="3109869" y="115597"/>
                  </a:lnTo>
                  <a:lnTo>
                    <a:pt x="3098702" y="119339"/>
                  </a:lnTo>
                  <a:lnTo>
                    <a:pt x="3084058" y="124240"/>
                  </a:lnTo>
                  <a:lnTo>
                    <a:pt x="3064973" y="129206"/>
                  </a:lnTo>
                  <a:lnTo>
                    <a:pt x="3120007" y="170118"/>
                  </a:lnTo>
                  <a:lnTo>
                    <a:pt x="3167908" y="211372"/>
                  </a:lnTo>
                  <a:lnTo>
                    <a:pt x="3208983" y="251254"/>
                  </a:lnTo>
                  <a:lnTo>
                    <a:pt x="3243535" y="288045"/>
                  </a:lnTo>
                  <a:lnTo>
                    <a:pt x="3271871" y="320030"/>
                  </a:lnTo>
                  <a:lnTo>
                    <a:pt x="3322034" y="377699"/>
                  </a:lnTo>
                  <a:lnTo>
                    <a:pt x="3344646" y="411064"/>
                  </a:lnTo>
                  <a:lnTo>
                    <a:pt x="3359277" y="448034"/>
                  </a:lnTo>
                  <a:lnTo>
                    <a:pt x="3363072" y="491055"/>
                  </a:lnTo>
                  <a:lnTo>
                    <a:pt x="3361167" y="528348"/>
                  </a:lnTo>
                  <a:lnTo>
                    <a:pt x="3361254" y="550630"/>
                  </a:lnTo>
                  <a:lnTo>
                    <a:pt x="3364307" y="564067"/>
                  </a:lnTo>
                  <a:lnTo>
                    <a:pt x="3371302" y="574826"/>
                  </a:lnTo>
                  <a:lnTo>
                    <a:pt x="3388268" y="591228"/>
                  </a:lnTo>
                  <a:lnTo>
                    <a:pt x="3413333" y="618110"/>
                  </a:lnTo>
                  <a:lnTo>
                    <a:pt x="3435624" y="656429"/>
                  </a:lnTo>
                  <a:lnTo>
                    <a:pt x="3444267" y="707142"/>
                  </a:lnTo>
                  <a:lnTo>
                    <a:pt x="3441996" y="732974"/>
                  </a:lnTo>
                  <a:lnTo>
                    <a:pt x="3436336" y="752326"/>
                  </a:lnTo>
                  <a:lnTo>
                    <a:pt x="3430827" y="768364"/>
                  </a:lnTo>
                  <a:lnTo>
                    <a:pt x="3429010" y="784253"/>
                  </a:lnTo>
                  <a:lnTo>
                    <a:pt x="3431756" y="801372"/>
                  </a:lnTo>
                  <a:lnTo>
                    <a:pt x="3435331" y="819574"/>
                  </a:lnTo>
                  <a:lnTo>
                    <a:pt x="3436348" y="839734"/>
                  </a:lnTo>
                  <a:lnTo>
                    <a:pt x="3431418" y="862726"/>
                  </a:lnTo>
                  <a:lnTo>
                    <a:pt x="3432298" y="869867"/>
                  </a:lnTo>
                  <a:lnTo>
                    <a:pt x="3439984" y="870485"/>
                  </a:lnTo>
                  <a:lnTo>
                    <a:pt x="3440298" y="882318"/>
                  </a:lnTo>
                  <a:lnTo>
                    <a:pt x="3429964" y="919482"/>
                  </a:lnTo>
                  <a:lnTo>
                    <a:pt x="3380024" y="945019"/>
                  </a:lnTo>
                  <a:lnTo>
                    <a:pt x="3353422" y="955680"/>
                  </a:lnTo>
                  <a:lnTo>
                    <a:pt x="3338851" y="963722"/>
                  </a:lnTo>
                  <a:lnTo>
                    <a:pt x="3332548" y="971408"/>
                  </a:lnTo>
                  <a:lnTo>
                    <a:pt x="3329940" y="979858"/>
                  </a:lnTo>
                  <a:lnTo>
                    <a:pt x="3299514" y="979340"/>
                  </a:lnTo>
                  <a:lnTo>
                    <a:pt x="3283064" y="979167"/>
                  </a:lnTo>
                  <a:lnTo>
                    <a:pt x="3274913" y="979340"/>
                  </a:lnTo>
                  <a:lnTo>
                    <a:pt x="3269384" y="979858"/>
                  </a:lnTo>
                  <a:lnTo>
                    <a:pt x="3256198" y="981304"/>
                  </a:lnTo>
                  <a:lnTo>
                    <a:pt x="3235130" y="983586"/>
                  </a:lnTo>
                  <a:lnTo>
                    <a:pt x="3215590" y="985696"/>
                  </a:lnTo>
                  <a:lnTo>
                    <a:pt x="3206985" y="986623"/>
                  </a:lnTo>
                  <a:lnTo>
                    <a:pt x="3209651" y="971575"/>
                  </a:lnTo>
                  <a:lnTo>
                    <a:pt x="3210878" y="962049"/>
                  </a:lnTo>
                  <a:lnTo>
                    <a:pt x="3206892" y="897956"/>
                  </a:lnTo>
                  <a:lnTo>
                    <a:pt x="3197193" y="854624"/>
                  </a:lnTo>
                  <a:lnTo>
                    <a:pt x="3181613" y="813819"/>
                  </a:lnTo>
                  <a:lnTo>
                    <a:pt x="3160632" y="776018"/>
                  </a:lnTo>
                  <a:lnTo>
                    <a:pt x="3134729" y="741702"/>
                  </a:lnTo>
                  <a:lnTo>
                    <a:pt x="3104384" y="711351"/>
                  </a:lnTo>
                  <a:lnTo>
                    <a:pt x="3070075" y="685442"/>
                  </a:lnTo>
                  <a:lnTo>
                    <a:pt x="3032282" y="664457"/>
                  </a:lnTo>
                  <a:lnTo>
                    <a:pt x="2991485" y="648874"/>
                  </a:lnTo>
                  <a:lnTo>
                    <a:pt x="2948161" y="639172"/>
                  </a:lnTo>
                  <a:lnTo>
                    <a:pt x="2902792" y="635832"/>
                  </a:lnTo>
                  <a:lnTo>
                    <a:pt x="2857414" y="639172"/>
                  </a:lnTo>
                  <a:lnTo>
                    <a:pt x="2814084" y="648874"/>
                  </a:lnTo>
                  <a:lnTo>
                    <a:pt x="2773280" y="664457"/>
                  </a:lnTo>
                  <a:lnTo>
                    <a:pt x="2735482" y="685442"/>
                  </a:lnTo>
                  <a:lnTo>
                    <a:pt x="2701169" y="711351"/>
                  </a:lnTo>
                  <a:lnTo>
                    <a:pt x="2670820" y="741702"/>
                  </a:lnTo>
                  <a:lnTo>
                    <a:pt x="2644914" y="776018"/>
                  </a:lnTo>
                  <a:lnTo>
                    <a:pt x="2623931" y="813819"/>
                  </a:lnTo>
                  <a:lnTo>
                    <a:pt x="2608350" y="854624"/>
                  </a:lnTo>
                  <a:lnTo>
                    <a:pt x="2598650" y="897956"/>
                  </a:lnTo>
                  <a:lnTo>
                    <a:pt x="2595310" y="943334"/>
                  </a:lnTo>
                  <a:lnTo>
                    <a:pt x="2597091" y="1010979"/>
                  </a:lnTo>
                  <a:lnTo>
                    <a:pt x="1013860" y="1033556"/>
                  </a:lnTo>
                  <a:lnTo>
                    <a:pt x="1013860" y="956099"/>
                  </a:lnTo>
                  <a:lnTo>
                    <a:pt x="1010521" y="910632"/>
                  </a:lnTo>
                  <a:lnTo>
                    <a:pt x="1000822" y="867056"/>
                  </a:lnTo>
                  <a:lnTo>
                    <a:pt x="985242" y="825885"/>
                  </a:lnTo>
                  <a:lnTo>
                    <a:pt x="964261" y="787634"/>
                  </a:lnTo>
                  <a:lnTo>
                    <a:pt x="938358" y="752816"/>
                  </a:lnTo>
                  <a:lnTo>
                    <a:pt x="908013" y="721944"/>
                  </a:lnTo>
                  <a:lnTo>
                    <a:pt x="873704" y="695533"/>
                  </a:lnTo>
                  <a:lnTo>
                    <a:pt x="835911" y="674097"/>
                  </a:lnTo>
                  <a:lnTo>
                    <a:pt x="795114" y="658149"/>
                  </a:lnTo>
                  <a:lnTo>
                    <a:pt x="751790" y="648204"/>
                  </a:lnTo>
                  <a:lnTo>
                    <a:pt x="706421" y="644774"/>
                  </a:lnTo>
                  <a:lnTo>
                    <a:pt x="661043" y="648204"/>
                  </a:lnTo>
                  <a:lnTo>
                    <a:pt x="617713" y="658149"/>
                  </a:lnTo>
                  <a:lnTo>
                    <a:pt x="576909" y="674097"/>
                  </a:lnTo>
                  <a:lnTo>
                    <a:pt x="539111" y="695533"/>
                  </a:lnTo>
                  <a:lnTo>
                    <a:pt x="504798" y="721944"/>
                  </a:lnTo>
                  <a:lnTo>
                    <a:pt x="474449" y="752816"/>
                  </a:lnTo>
                  <a:lnTo>
                    <a:pt x="448543" y="787634"/>
                  </a:lnTo>
                  <a:lnTo>
                    <a:pt x="427560" y="825885"/>
                  </a:lnTo>
                  <a:lnTo>
                    <a:pt x="411979" y="867056"/>
                  </a:lnTo>
                  <a:lnTo>
                    <a:pt x="402279" y="910632"/>
                  </a:lnTo>
                  <a:lnTo>
                    <a:pt x="398939" y="956099"/>
                  </a:lnTo>
                  <a:lnTo>
                    <a:pt x="400123" y="1037514"/>
                  </a:lnTo>
                  <a:lnTo>
                    <a:pt x="200731" y="1025337"/>
                  </a:lnTo>
                  <a:lnTo>
                    <a:pt x="94462" y="1018400"/>
                  </a:lnTo>
                  <a:lnTo>
                    <a:pt x="45490" y="1014111"/>
                  </a:lnTo>
                  <a:lnTo>
                    <a:pt x="524" y="1001707"/>
                  </a:lnTo>
                  <a:lnTo>
                    <a:pt x="0" y="989287"/>
                  </a:lnTo>
                  <a:lnTo>
                    <a:pt x="8120" y="975568"/>
                  </a:lnTo>
                  <a:lnTo>
                    <a:pt x="16587" y="963502"/>
                  </a:lnTo>
                  <a:lnTo>
                    <a:pt x="22446" y="951787"/>
                  </a:lnTo>
                  <a:lnTo>
                    <a:pt x="25818" y="939096"/>
                  </a:lnTo>
                  <a:lnTo>
                    <a:pt x="27620" y="920330"/>
                  </a:lnTo>
                  <a:lnTo>
                    <a:pt x="28766" y="890391"/>
                  </a:lnTo>
                  <a:close/>
                </a:path>
              </a:pathLst>
            </a:custGeom>
            <a:ln w="2312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601404" y="4657549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5" h="540385">
                  <a:moveTo>
                    <a:pt x="270098" y="540197"/>
                  </a:moveTo>
                  <a:lnTo>
                    <a:pt x="221547" y="535845"/>
                  </a:lnTo>
                  <a:lnTo>
                    <a:pt x="175850" y="523298"/>
                  </a:lnTo>
                  <a:lnTo>
                    <a:pt x="133772" y="503319"/>
                  </a:lnTo>
                  <a:lnTo>
                    <a:pt x="96075" y="476671"/>
                  </a:lnTo>
                  <a:lnTo>
                    <a:pt x="63522" y="444117"/>
                  </a:lnTo>
                  <a:lnTo>
                    <a:pt x="36875" y="406419"/>
                  </a:lnTo>
                  <a:lnTo>
                    <a:pt x="16897" y="364342"/>
                  </a:lnTo>
                  <a:lnTo>
                    <a:pt x="4351" y="318647"/>
                  </a:lnTo>
                  <a:lnTo>
                    <a:pt x="0" y="270098"/>
                  </a:lnTo>
                  <a:lnTo>
                    <a:pt x="4351" y="221547"/>
                  </a:lnTo>
                  <a:lnTo>
                    <a:pt x="16897" y="175850"/>
                  </a:lnTo>
                  <a:lnTo>
                    <a:pt x="36875" y="133772"/>
                  </a:lnTo>
                  <a:lnTo>
                    <a:pt x="63522" y="96075"/>
                  </a:lnTo>
                  <a:lnTo>
                    <a:pt x="96075" y="63522"/>
                  </a:lnTo>
                  <a:lnTo>
                    <a:pt x="133772" y="36875"/>
                  </a:lnTo>
                  <a:lnTo>
                    <a:pt x="175850" y="16897"/>
                  </a:lnTo>
                  <a:lnTo>
                    <a:pt x="221547" y="4351"/>
                  </a:lnTo>
                  <a:lnTo>
                    <a:pt x="270098" y="0"/>
                  </a:lnTo>
                  <a:lnTo>
                    <a:pt x="318650" y="4351"/>
                  </a:lnTo>
                  <a:lnTo>
                    <a:pt x="364346" y="16897"/>
                  </a:lnTo>
                  <a:lnTo>
                    <a:pt x="406424" y="36875"/>
                  </a:lnTo>
                  <a:lnTo>
                    <a:pt x="444121" y="63522"/>
                  </a:lnTo>
                  <a:lnTo>
                    <a:pt x="476674" y="96075"/>
                  </a:lnTo>
                  <a:lnTo>
                    <a:pt x="503321" y="133772"/>
                  </a:lnTo>
                  <a:lnTo>
                    <a:pt x="523299" y="175850"/>
                  </a:lnTo>
                  <a:lnTo>
                    <a:pt x="535845" y="221547"/>
                  </a:lnTo>
                  <a:lnTo>
                    <a:pt x="540197" y="270098"/>
                  </a:lnTo>
                  <a:lnTo>
                    <a:pt x="535845" y="318647"/>
                  </a:lnTo>
                  <a:lnTo>
                    <a:pt x="523299" y="364342"/>
                  </a:lnTo>
                  <a:lnTo>
                    <a:pt x="503321" y="406419"/>
                  </a:lnTo>
                  <a:lnTo>
                    <a:pt x="476674" y="444117"/>
                  </a:lnTo>
                  <a:lnTo>
                    <a:pt x="444121" y="476671"/>
                  </a:lnTo>
                  <a:lnTo>
                    <a:pt x="406424" y="503319"/>
                  </a:lnTo>
                  <a:lnTo>
                    <a:pt x="364346" y="523298"/>
                  </a:lnTo>
                  <a:lnTo>
                    <a:pt x="318650" y="535845"/>
                  </a:lnTo>
                  <a:lnTo>
                    <a:pt x="270098" y="540197"/>
                  </a:lnTo>
                  <a:close/>
                </a:path>
              </a:pathLst>
            </a:custGeom>
            <a:ln w="2312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2407861" y="4657549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5" h="540385">
                  <a:moveTo>
                    <a:pt x="270098" y="540197"/>
                  </a:moveTo>
                  <a:lnTo>
                    <a:pt x="221547" y="535845"/>
                  </a:lnTo>
                  <a:lnTo>
                    <a:pt x="175850" y="523298"/>
                  </a:lnTo>
                  <a:lnTo>
                    <a:pt x="133772" y="503319"/>
                  </a:lnTo>
                  <a:lnTo>
                    <a:pt x="96075" y="476671"/>
                  </a:lnTo>
                  <a:lnTo>
                    <a:pt x="63522" y="444117"/>
                  </a:lnTo>
                  <a:lnTo>
                    <a:pt x="36875" y="406419"/>
                  </a:lnTo>
                  <a:lnTo>
                    <a:pt x="16897" y="364342"/>
                  </a:lnTo>
                  <a:lnTo>
                    <a:pt x="4351" y="318647"/>
                  </a:lnTo>
                  <a:lnTo>
                    <a:pt x="0" y="270098"/>
                  </a:lnTo>
                  <a:lnTo>
                    <a:pt x="4351" y="221547"/>
                  </a:lnTo>
                  <a:lnTo>
                    <a:pt x="16897" y="175850"/>
                  </a:lnTo>
                  <a:lnTo>
                    <a:pt x="36875" y="133772"/>
                  </a:lnTo>
                  <a:lnTo>
                    <a:pt x="63522" y="96075"/>
                  </a:lnTo>
                  <a:lnTo>
                    <a:pt x="96075" y="63522"/>
                  </a:lnTo>
                  <a:lnTo>
                    <a:pt x="133772" y="36875"/>
                  </a:lnTo>
                  <a:lnTo>
                    <a:pt x="175850" y="16897"/>
                  </a:lnTo>
                  <a:lnTo>
                    <a:pt x="221547" y="4351"/>
                  </a:lnTo>
                  <a:lnTo>
                    <a:pt x="270098" y="0"/>
                  </a:lnTo>
                  <a:lnTo>
                    <a:pt x="318650" y="4351"/>
                  </a:lnTo>
                  <a:lnTo>
                    <a:pt x="364346" y="16897"/>
                  </a:lnTo>
                  <a:lnTo>
                    <a:pt x="406424" y="36875"/>
                  </a:lnTo>
                  <a:lnTo>
                    <a:pt x="444121" y="63522"/>
                  </a:lnTo>
                  <a:lnTo>
                    <a:pt x="476674" y="96075"/>
                  </a:lnTo>
                  <a:lnTo>
                    <a:pt x="503321" y="133772"/>
                  </a:lnTo>
                  <a:lnTo>
                    <a:pt x="523299" y="175850"/>
                  </a:lnTo>
                  <a:lnTo>
                    <a:pt x="535845" y="221547"/>
                  </a:lnTo>
                  <a:lnTo>
                    <a:pt x="540197" y="270098"/>
                  </a:lnTo>
                  <a:lnTo>
                    <a:pt x="535845" y="318647"/>
                  </a:lnTo>
                  <a:lnTo>
                    <a:pt x="523299" y="364342"/>
                  </a:lnTo>
                  <a:lnTo>
                    <a:pt x="503321" y="406419"/>
                  </a:lnTo>
                  <a:lnTo>
                    <a:pt x="476674" y="444117"/>
                  </a:lnTo>
                  <a:lnTo>
                    <a:pt x="444121" y="476671"/>
                  </a:lnTo>
                  <a:lnTo>
                    <a:pt x="406424" y="503319"/>
                  </a:lnTo>
                  <a:lnTo>
                    <a:pt x="364346" y="523298"/>
                  </a:lnTo>
                  <a:lnTo>
                    <a:pt x="318650" y="535845"/>
                  </a:lnTo>
                  <a:lnTo>
                    <a:pt x="270098" y="540197"/>
                  </a:lnTo>
                  <a:close/>
                </a:path>
              </a:pathLst>
            </a:custGeom>
            <a:ln w="2312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982841" y="4037260"/>
              <a:ext cx="1833880" cy="377190"/>
            </a:xfrm>
            <a:custGeom>
              <a:avLst/>
              <a:gdLst/>
              <a:ahLst/>
              <a:cxnLst/>
              <a:rect l="l" t="t" r="r" b="b"/>
              <a:pathLst>
                <a:path w="1833879" h="377189">
                  <a:moveTo>
                    <a:pt x="0" y="361220"/>
                  </a:moveTo>
                  <a:lnTo>
                    <a:pt x="51236" y="322329"/>
                  </a:lnTo>
                  <a:lnTo>
                    <a:pt x="110640" y="282119"/>
                  </a:lnTo>
                  <a:lnTo>
                    <a:pt x="154101" y="254747"/>
                  </a:lnTo>
                  <a:lnTo>
                    <a:pt x="199083" y="227778"/>
                  </a:lnTo>
                  <a:lnTo>
                    <a:pt x="244688" y="201620"/>
                  </a:lnTo>
                  <a:lnTo>
                    <a:pt x="290016" y="176678"/>
                  </a:lnTo>
                  <a:lnTo>
                    <a:pt x="334167" y="153361"/>
                  </a:lnTo>
                  <a:lnTo>
                    <a:pt x="376244" y="132074"/>
                  </a:lnTo>
                  <a:lnTo>
                    <a:pt x="415347" y="113226"/>
                  </a:lnTo>
                  <a:lnTo>
                    <a:pt x="473770" y="86848"/>
                  </a:lnTo>
                  <a:lnTo>
                    <a:pt x="538089" y="62008"/>
                  </a:lnTo>
                  <a:lnTo>
                    <a:pt x="613179" y="39852"/>
                  </a:lnTo>
                  <a:lnTo>
                    <a:pt x="656285" y="30139"/>
                  </a:lnTo>
                  <a:lnTo>
                    <a:pt x="703913" y="21527"/>
                  </a:lnTo>
                  <a:lnTo>
                    <a:pt x="756670" y="14159"/>
                  </a:lnTo>
                  <a:lnTo>
                    <a:pt x="815168" y="8179"/>
                  </a:lnTo>
                  <a:lnTo>
                    <a:pt x="880013" y="3731"/>
                  </a:lnTo>
                  <a:lnTo>
                    <a:pt x="951818" y="956"/>
                  </a:lnTo>
                  <a:lnTo>
                    <a:pt x="1031189" y="0"/>
                  </a:lnTo>
                  <a:lnTo>
                    <a:pt x="1044866" y="18"/>
                  </a:lnTo>
                  <a:lnTo>
                    <a:pt x="1084803" y="272"/>
                  </a:lnTo>
                  <a:lnTo>
                    <a:pt x="1169604" y="1765"/>
                  </a:lnTo>
                  <a:lnTo>
                    <a:pt x="1246648" y="4392"/>
                  </a:lnTo>
                  <a:lnTo>
                    <a:pt x="1316158" y="7923"/>
                  </a:lnTo>
                  <a:lnTo>
                    <a:pt x="1378356" y="12125"/>
                  </a:lnTo>
                  <a:lnTo>
                    <a:pt x="1433464" y="16767"/>
                  </a:lnTo>
                  <a:lnTo>
                    <a:pt x="1481705" y="21617"/>
                  </a:lnTo>
                  <a:lnTo>
                    <a:pt x="1523302" y="26442"/>
                  </a:lnTo>
                  <a:lnTo>
                    <a:pt x="1587451" y="35094"/>
                  </a:lnTo>
                  <a:lnTo>
                    <a:pt x="1610449" y="38457"/>
                  </a:lnTo>
                  <a:lnTo>
                    <a:pt x="1627691" y="40869"/>
                  </a:lnTo>
                  <a:lnTo>
                    <a:pt x="1677684" y="49421"/>
                  </a:lnTo>
                  <a:lnTo>
                    <a:pt x="1718834" y="67383"/>
                  </a:lnTo>
                  <a:lnTo>
                    <a:pt x="1772199" y="101557"/>
                  </a:lnTo>
                  <a:lnTo>
                    <a:pt x="1817694" y="138630"/>
                  </a:lnTo>
                  <a:lnTo>
                    <a:pt x="1833647" y="165214"/>
                  </a:lnTo>
                  <a:lnTo>
                    <a:pt x="1828341" y="175061"/>
                  </a:lnTo>
                  <a:lnTo>
                    <a:pt x="1792034" y="188876"/>
                  </a:lnTo>
                  <a:lnTo>
                    <a:pt x="1750426" y="200725"/>
                  </a:lnTo>
                  <a:lnTo>
                    <a:pt x="1696586" y="215776"/>
                  </a:lnTo>
                  <a:lnTo>
                    <a:pt x="1636993" y="232125"/>
                  </a:lnTo>
                  <a:lnTo>
                    <a:pt x="1578294" y="247829"/>
                  </a:lnTo>
                  <a:lnTo>
                    <a:pt x="1527138" y="260946"/>
                  </a:lnTo>
                  <a:lnTo>
                    <a:pt x="1445360" y="278145"/>
                  </a:lnTo>
                  <a:lnTo>
                    <a:pt x="1404280" y="284583"/>
                  </a:lnTo>
                  <a:lnTo>
                    <a:pt x="1361546" y="289571"/>
                  </a:lnTo>
                  <a:lnTo>
                    <a:pt x="1311770" y="293837"/>
                  </a:lnTo>
                  <a:lnTo>
                    <a:pt x="1258697" y="297565"/>
                  </a:lnTo>
                  <a:lnTo>
                    <a:pt x="1211938" y="300774"/>
                  </a:lnTo>
                  <a:lnTo>
                    <a:pt x="1153991" y="304726"/>
                  </a:lnTo>
                  <a:lnTo>
                    <a:pt x="1086575" y="309307"/>
                  </a:lnTo>
                  <a:lnTo>
                    <a:pt x="1011409" y="314403"/>
                  </a:lnTo>
                  <a:lnTo>
                    <a:pt x="951260" y="318475"/>
                  </a:lnTo>
                  <a:lnTo>
                    <a:pt x="888460" y="322722"/>
                  </a:lnTo>
                  <a:lnTo>
                    <a:pt x="823723" y="327096"/>
                  </a:lnTo>
                  <a:lnTo>
                    <a:pt x="757764" y="331550"/>
                  </a:lnTo>
                  <a:lnTo>
                    <a:pt x="691298" y="336036"/>
                  </a:lnTo>
                  <a:lnTo>
                    <a:pt x="625038" y="340506"/>
                  </a:lnTo>
                  <a:lnTo>
                    <a:pt x="559699" y="344913"/>
                  </a:lnTo>
                  <a:lnTo>
                    <a:pt x="495995" y="349208"/>
                  </a:lnTo>
                  <a:lnTo>
                    <a:pt x="434640" y="353346"/>
                  </a:lnTo>
                  <a:lnTo>
                    <a:pt x="376349" y="357276"/>
                  </a:lnTo>
                  <a:lnTo>
                    <a:pt x="321837" y="360953"/>
                  </a:lnTo>
                  <a:lnTo>
                    <a:pt x="271817" y="364329"/>
                  </a:lnTo>
                  <a:lnTo>
                    <a:pt x="227004" y="367354"/>
                  </a:lnTo>
                  <a:lnTo>
                    <a:pt x="188112" y="369983"/>
                  </a:lnTo>
                  <a:lnTo>
                    <a:pt x="130949" y="373860"/>
                  </a:lnTo>
                  <a:lnTo>
                    <a:pt x="92800" y="376547"/>
                  </a:lnTo>
                  <a:lnTo>
                    <a:pt x="85307" y="376961"/>
                  </a:lnTo>
                  <a:lnTo>
                    <a:pt x="80960" y="376869"/>
                  </a:lnTo>
                  <a:lnTo>
                    <a:pt x="77153" y="376320"/>
                  </a:lnTo>
                  <a:lnTo>
                    <a:pt x="75289" y="375995"/>
                  </a:lnTo>
                  <a:lnTo>
                    <a:pt x="72891" y="375555"/>
                  </a:lnTo>
                  <a:lnTo>
                    <a:pt x="69037" y="375032"/>
                  </a:lnTo>
                  <a:lnTo>
                    <a:pt x="51496" y="371942"/>
                  </a:lnTo>
                  <a:lnTo>
                    <a:pt x="28514" y="367297"/>
                  </a:lnTo>
                  <a:lnTo>
                    <a:pt x="8535" y="363067"/>
                  </a:lnTo>
                  <a:lnTo>
                    <a:pt x="0" y="361220"/>
                  </a:lnTo>
                  <a:close/>
                </a:path>
              </a:pathLst>
            </a:custGeom>
            <a:ln w="23120">
              <a:solidFill>
                <a:srgbClr val="DADA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19692" y="9991903"/>
            <a:ext cx="7448550" cy="8280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4371340">
              <a:lnSpc>
                <a:spcPct val="100000"/>
              </a:lnSpc>
              <a:spcBef>
                <a:spcPts val="60"/>
              </a:spcBef>
            </a:pPr>
            <a:r>
              <a:rPr sz="2600" b="1" dirty="0">
                <a:solidFill>
                  <a:srgbClr val="FFFFFF"/>
                </a:solidFill>
                <a:latin typeface="Renault Group"/>
                <a:cs typeface="Renault Group"/>
              </a:rPr>
              <a:t>2 x 2 </a:t>
            </a:r>
            <a:r>
              <a:rPr sz="2600" b="1" spc="-50" dirty="0">
                <a:solidFill>
                  <a:srgbClr val="FFFFFF"/>
                </a:solidFill>
                <a:latin typeface="Renault Group"/>
                <a:cs typeface="Renault Group"/>
              </a:rPr>
              <a:t>m</a:t>
            </a:r>
            <a:endParaRPr sz="2600">
              <a:latin typeface="Renault Group"/>
              <a:cs typeface="Renault Group"/>
            </a:endParaRPr>
          </a:p>
          <a:p>
            <a:pPr marL="12700">
              <a:lnSpc>
                <a:spcPct val="100000"/>
              </a:lnSpc>
              <a:spcBef>
                <a:spcPts val="1410"/>
              </a:spcBef>
            </a:pPr>
            <a:r>
              <a:rPr sz="1500" b="1" dirty="0">
                <a:latin typeface="Renault Group"/>
                <a:cs typeface="Renault Group"/>
              </a:rPr>
              <a:t>Group</a:t>
            </a:r>
            <a:r>
              <a:rPr sz="1500" b="1" spc="-30" dirty="0">
                <a:latin typeface="Renault Group"/>
                <a:cs typeface="Renault Group"/>
              </a:rPr>
              <a:t> </a:t>
            </a:r>
            <a:r>
              <a:rPr sz="1500" b="1" dirty="0">
                <a:latin typeface="Renault Group"/>
                <a:cs typeface="Renault Group"/>
              </a:rPr>
              <a:t>Renault</a:t>
            </a:r>
            <a:r>
              <a:rPr sz="1500" b="1" spc="-5" dirty="0">
                <a:latin typeface="Renault Group"/>
                <a:cs typeface="Renault Group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spc="-10" dirty="0">
                <a:latin typeface="Renault Group"/>
                <a:cs typeface="Renault Group"/>
              </a:rPr>
              <a:t>architecture</a:t>
            </a:r>
            <a:r>
              <a:rPr sz="1500" spc="-25" dirty="0">
                <a:latin typeface="Renault Group"/>
                <a:cs typeface="Renault Group"/>
              </a:rPr>
              <a:t> </a:t>
            </a:r>
            <a:r>
              <a:rPr sz="1500" dirty="0">
                <a:latin typeface="Renault Group"/>
                <a:cs typeface="Renault Group"/>
              </a:rPr>
              <a:t>retail</a:t>
            </a:r>
            <a:r>
              <a:rPr sz="1500" spc="-20" dirty="0">
                <a:latin typeface="Renault Group"/>
                <a:cs typeface="Renault Group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guide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des</a:t>
            </a:r>
            <a:r>
              <a:rPr sz="1500" spc="-25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sites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spc="-10" dirty="0">
                <a:latin typeface="Renault Group Light"/>
                <a:cs typeface="Renault Group Light"/>
              </a:rPr>
              <a:t>contraints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(R2)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février</a:t>
            </a:r>
            <a:r>
              <a:rPr sz="1500" spc="-25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2026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spc="-25" dirty="0">
                <a:latin typeface="Renault Group Light"/>
                <a:cs typeface="Renault Group Light"/>
              </a:rPr>
              <a:t>V1c</a:t>
            </a:r>
            <a:endParaRPr sz="1500">
              <a:latin typeface="Renault Group Light"/>
              <a:cs typeface="Renault Group Light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26</a:t>
            </a:fld>
            <a:endParaRPr spc="-20" dirty="0"/>
          </a:p>
        </p:txBody>
      </p:sp>
      <p:sp>
        <p:nvSpPr>
          <p:cNvPr id="29" name="object 29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912558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04.2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l’exposition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des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véhicules</a:t>
            </a:r>
            <a:r>
              <a:rPr sz="2950" b="1" spc="4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la</a:t>
            </a:r>
            <a:r>
              <a:rPr sz="2950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fresque</a:t>
            </a:r>
            <a:r>
              <a:rPr sz="2950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spc="-10" dirty="0">
                <a:solidFill>
                  <a:srgbClr val="000000"/>
                </a:solidFill>
                <a:latin typeface="Renault Group"/>
                <a:cs typeface="Renault Group"/>
              </a:rPr>
              <a:t>Renault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119692" y="1458647"/>
            <a:ext cx="5316220" cy="125857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format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fresque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dépendant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l’espace </a:t>
            </a:r>
            <a:r>
              <a:rPr sz="1650" dirty="0">
                <a:latin typeface="Renault Group Book"/>
                <a:cs typeface="Renault Group Book"/>
              </a:rPr>
              <a:t>disponible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(3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formats).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Elle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doit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être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installée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5" dirty="0">
                <a:latin typeface="Renault Group Book"/>
                <a:cs typeface="Renault Group Book"/>
              </a:rPr>
              <a:t> mur </a:t>
            </a:r>
            <a:r>
              <a:rPr sz="1650" dirty="0">
                <a:latin typeface="Renault Group Book"/>
                <a:cs typeface="Renault Group Book"/>
              </a:rPr>
              <a:t>noir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(recommandé),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socle.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50187" y="2077783"/>
            <a:ext cx="12106062" cy="829628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27630" y="6084361"/>
            <a:ext cx="1843107" cy="1250921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32395" y="5595966"/>
            <a:ext cx="5476875" cy="2181860"/>
          </a:xfrm>
          <a:prstGeom prst="rect">
            <a:avLst/>
          </a:prstGeom>
          <a:ln w="10471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25"/>
              </a:spcBef>
            </a:pPr>
            <a:endParaRPr sz="2600">
              <a:latin typeface="Times New Roman"/>
              <a:cs typeface="Times New Roman"/>
            </a:endParaRPr>
          </a:p>
          <a:p>
            <a:pPr marR="84455" algn="r">
              <a:lnSpc>
                <a:spcPct val="100000"/>
              </a:lnSpc>
            </a:pPr>
            <a:r>
              <a:rPr sz="2600" b="1" dirty="0">
                <a:latin typeface="Renault Group"/>
                <a:cs typeface="Renault Group"/>
              </a:rPr>
              <a:t>2 x 3,2 </a:t>
            </a:r>
            <a:r>
              <a:rPr sz="2600" b="1" spc="-50" dirty="0">
                <a:latin typeface="Renault Group"/>
                <a:cs typeface="Renault Group"/>
              </a:rPr>
              <a:t>m</a:t>
            </a:r>
            <a:endParaRPr sz="2600">
              <a:latin typeface="Renault Group"/>
              <a:cs typeface="Renault Group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1127159" y="8147892"/>
            <a:ext cx="5487035" cy="2219960"/>
            <a:chOff x="1127159" y="8147892"/>
            <a:chExt cx="5487035" cy="2219960"/>
          </a:xfrm>
        </p:grpSpPr>
        <p:sp>
          <p:nvSpPr>
            <p:cNvPr id="6" name="object 6"/>
            <p:cNvSpPr/>
            <p:nvPr/>
          </p:nvSpPr>
          <p:spPr>
            <a:xfrm>
              <a:off x="1132395" y="8153128"/>
              <a:ext cx="5476875" cy="2181860"/>
            </a:xfrm>
            <a:custGeom>
              <a:avLst/>
              <a:gdLst/>
              <a:ahLst/>
              <a:cxnLst/>
              <a:rect l="l" t="t" r="r" b="b"/>
              <a:pathLst>
                <a:path w="5476875" h="2181859">
                  <a:moveTo>
                    <a:pt x="0" y="2181669"/>
                  </a:moveTo>
                  <a:lnTo>
                    <a:pt x="5476445" y="2181669"/>
                  </a:lnTo>
                  <a:lnTo>
                    <a:pt x="5476445" y="0"/>
                  </a:lnTo>
                  <a:lnTo>
                    <a:pt x="0" y="0"/>
                  </a:lnTo>
                  <a:lnTo>
                    <a:pt x="0" y="2181669"/>
                  </a:lnTo>
                  <a:close/>
                </a:path>
              </a:pathLst>
            </a:custGeom>
            <a:ln w="104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29583" y="8623010"/>
              <a:ext cx="1255235" cy="1250900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971952" y="9135259"/>
              <a:ext cx="3444875" cy="1037590"/>
            </a:xfrm>
            <a:custGeom>
              <a:avLst/>
              <a:gdLst/>
              <a:ahLst/>
              <a:cxnLst/>
              <a:rect l="l" t="t" r="r" b="b"/>
              <a:pathLst>
                <a:path w="3444875" h="1037590">
                  <a:moveTo>
                    <a:pt x="28766" y="890391"/>
                  </a:moveTo>
                  <a:lnTo>
                    <a:pt x="27821" y="859788"/>
                  </a:lnTo>
                  <a:lnTo>
                    <a:pt x="24110" y="837843"/>
                  </a:lnTo>
                  <a:lnTo>
                    <a:pt x="19682" y="817677"/>
                  </a:lnTo>
                  <a:lnTo>
                    <a:pt x="16587" y="792410"/>
                  </a:lnTo>
                  <a:lnTo>
                    <a:pt x="18831" y="780906"/>
                  </a:lnTo>
                  <a:lnTo>
                    <a:pt x="24800" y="770401"/>
                  </a:lnTo>
                  <a:lnTo>
                    <a:pt x="31204" y="759772"/>
                  </a:lnTo>
                  <a:lnTo>
                    <a:pt x="34755" y="747897"/>
                  </a:lnTo>
                  <a:lnTo>
                    <a:pt x="33879" y="735642"/>
                  </a:lnTo>
                  <a:lnTo>
                    <a:pt x="30982" y="718596"/>
                  </a:lnTo>
                  <a:lnTo>
                    <a:pt x="27898" y="698391"/>
                  </a:lnTo>
                  <a:lnTo>
                    <a:pt x="32627" y="652121"/>
                  </a:lnTo>
                  <a:lnTo>
                    <a:pt x="63937" y="605573"/>
                  </a:lnTo>
                  <a:lnTo>
                    <a:pt x="77070" y="595601"/>
                  </a:lnTo>
                  <a:lnTo>
                    <a:pt x="109156" y="567253"/>
                  </a:lnTo>
                  <a:lnTo>
                    <a:pt x="148780" y="540380"/>
                  </a:lnTo>
                  <a:lnTo>
                    <a:pt x="194850" y="515000"/>
                  </a:lnTo>
                  <a:lnTo>
                    <a:pt x="246273" y="491134"/>
                  </a:lnTo>
                  <a:lnTo>
                    <a:pt x="301958" y="468798"/>
                  </a:lnTo>
                  <a:lnTo>
                    <a:pt x="360813" y="448013"/>
                  </a:lnTo>
                  <a:lnTo>
                    <a:pt x="421745" y="428797"/>
                  </a:lnTo>
                  <a:lnTo>
                    <a:pt x="483662" y="411169"/>
                  </a:lnTo>
                  <a:lnTo>
                    <a:pt x="545473" y="395149"/>
                  </a:lnTo>
                  <a:lnTo>
                    <a:pt x="606085" y="380754"/>
                  </a:lnTo>
                  <a:lnTo>
                    <a:pt x="664407" y="368004"/>
                  </a:lnTo>
                  <a:lnTo>
                    <a:pt x="719346" y="356917"/>
                  </a:lnTo>
                  <a:lnTo>
                    <a:pt x="769811" y="347513"/>
                  </a:lnTo>
                  <a:lnTo>
                    <a:pt x="814708" y="339811"/>
                  </a:lnTo>
                  <a:lnTo>
                    <a:pt x="852947" y="333828"/>
                  </a:lnTo>
                  <a:lnTo>
                    <a:pt x="905080" y="327100"/>
                  </a:lnTo>
                  <a:lnTo>
                    <a:pt x="916791" y="326392"/>
                  </a:lnTo>
                  <a:lnTo>
                    <a:pt x="947946" y="305477"/>
                  </a:lnTo>
                  <a:lnTo>
                    <a:pt x="985403" y="282922"/>
                  </a:lnTo>
                  <a:lnTo>
                    <a:pt x="1028041" y="259155"/>
                  </a:lnTo>
                  <a:lnTo>
                    <a:pt x="1074738" y="234600"/>
                  </a:lnTo>
                  <a:lnTo>
                    <a:pt x="1124374" y="209686"/>
                  </a:lnTo>
                  <a:lnTo>
                    <a:pt x="1175825" y="184837"/>
                  </a:lnTo>
                  <a:lnTo>
                    <a:pt x="1227972" y="160481"/>
                  </a:lnTo>
                  <a:lnTo>
                    <a:pt x="1279693" y="137043"/>
                  </a:lnTo>
                  <a:lnTo>
                    <a:pt x="1329865" y="114950"/>
                  </a:lnTo>
                  <a:lnTo>
                    <a:pt x="1377369" y="94628"/>
                  </a:lnTo>
                  <a:lnTo>
                    <a:pt x="1421082" y="76503"/>
                  </a:lnTo>
                  <a:lnTo>
                    <a:pt x="1462503" y="61934"/>
                  </a:lnTo>
                  <a:lnTo>
                    <a:pt x="1503884" y="49310"/>
                  </a:lnTo>
                  <a:lnTo>
                    <a:pt x="1545585" y="38493"/>
                  </a:lnTo>
                  <a:lnTo>
                    <a:pt x="1587965" y="29350"/>
                  </a:lnTo>
                  <a:lnTo>
                    <a:pt x="1631384" y="21745"/>
                  </a:lnTo>
                  <a:lnTo>
                    <a:pt x="1676202" y="15542"/>
                  </a:lnTo>
                  <a:lnTo>
                    <a:pt x="1722779" y="10605"/>
                  </a:lnTo>
                  <a:lnTo>
                    <a:pt x="1771474" y="6800"/>
                  </a:lnTo>
                  <a:lnTo>
                    <a:pt x="1822647" y="3991"/>
                  </a:lnTo>
                  <a:lnTo>
                    <a:pt x="1876658" y="2041"/>
                  </a:lnTo>
                  <a:lnTo>
                    <a:pt x="1933866" y="817"/>
                  </a:lnTo>
                  <a:lnTo>
                    <a:pt x="1994630" y="181"/>
                  </a:lnTo>
                  <a:lnTo>
                    <a:pt x="2059312" y="0"/>
                  </a:lnTo>
                  <a:lnTo>
                    <a:pt x="2150441" y="652"/>
                  </a:lnTo>
                  <a:lnTo>
                    <a:pt x="2237892" y="2525"/>
                  </a:lnTo>
                  <a:lnTo>
                    <a:pt x="2321596" y="5493"/>
                  </a:lnTo>
                  <a:lnTo>
                    <a:pt x="2401486" y="9430"/>
                  </a:lnTo>
                  <a:lnTo>
                    <a:pt x="2477495" y="14210"/>
                  </a:lnTo>
                  <a:lnTo>
                    <a:pt x="2549553" y="19706"/>
                  </a:lnTo>
                  <a:lnTo>
                    <a:pt x="2617594" y="25792"/>
                  </a:lnTo>
                  <a:lnTo>
                    <a:pt x="2681549" y="32344"/>
                  </a:lnTo>
                  <a:lnTo>
                    <a:pt x="2741351" y="39233"/>
                  </a:lnTo>
                  <a:lnTo>
                    <a:pt x="2796931" y="46336"/>
                  </a:lnTo>
                  <a:lnTo>
                    <a:pt x="2848221" y="53524"/>
                  </a:lnTo>
                  <a:lnTo>
                    <a:pt x="2895155" y="60673"/>
                  </a:lnTo>
                  <a:lnTo>
                    <a:pt x="2937664" y="67656"/>
                  </a:lnTo>
                  <a:lnTo>
                    <a:pt x="2975679" y="74348"/>
                  </a:lnTo>
                  <a:lnTo>
                    <a:pt x="3037960" y="86351"/>
                  </a:lnTo>
                  <a:lnTo>
                    <a:pt x="3081454" y="95675"/>
                  </a:lnTo>
                  <a:lnTo>
                    <a:pt x="3119393" y="105704"/>
                  </a:lnTo>
                  <a:lnTo>
                    <a:pt x="3123933" y="109556"/>
                  </a:lnTo>
                  <a:lnTo>
                    <a:pt x="3123707" y="112765"/>
                  </a:lnTo>
                  <a:lnTo>
                    <a:pt x="3118523" y="114106"/>
                  </a:lnTo>
                  <a:lnTo>
                    <a:pt x="3109869" y="115597"/>
                  </a:lnTo>
                  <a:lnTo>
                    <a:pt x="3098702" y="119339"/>
                  </a:lnTo>
                  <a:lnTo>
                    <a:pt x="3084058" y="124240"/>
                  </a:lnTo>
                  <a:lnTo>
                    <a:pt x="3064973" y="129206"/>
                  </a:lnTo>
                  <a:lnTo>
                    <a:pt x="3120007" y="170118"/>
                  </a:lnTo>
                  <a:lnTo>
                    <a:pt x="3167908" y="211372"/>
                  </a:lnTo>
                  <a:lnTo>
                    <a:pt x="3208983" y="251254"/>
                  </a:lnTo>
                  <a:lnTo>
                    <a:pt x="3243535" y="288045"/>
                  </a:lnTo>
                  <a:lnTo>
                    <a:pt x="3271871" y="320030"/>
                  </a:lnTo>
                  <a:lnTo>
                    <a:pt x="3322034" y="377699"/>
                  </a:lnTo>
                  <a:lnTo>
                    <a:pt x="3344646" y="411064"/>
                  </a:lnTo>
                  <a:lnTo>
                    <a:pt x="3359277" y="448034"/>
                  </a:lnTo>
                  <a:lnTo>
                    <a:pt x="3363072" y="491055"/>
                  </a:lnTo>
                  <a:lnTo>
                    <a:pt x="3361167" y="528348"/>
                  </a:lnTo>
                  <a:lnTo>
                    <a:pt x="3361254" y="550630"/>
                  </a:lnTo>
                  <a:lnTo>
                    <a:pt x="3364307" y="564067"/>
                  </a:lnTo>
                  <a:lnTo>
                    <a:pt x="3371302" y="574826"/>
                  </a:lnTo>
                  <a:lnTo>
                    <a:pt x="3388268" y="591228"/>
                  </a:lnTo>
                  <a:lnTo>
                    <a:pt x="3413333" y="618110"/>
                  </a:lnTo>
                  <a:lnTo>
                    <a:pt x="3435624" y="656429"/>
                  </a:lnTo>
                  <a:lnTo>
                    <a:pt x="3444267" y="707142"/>
                  </a:lnTo>
                  <a:lnTo>
                    <a:pt x="3441996" y="732974"/>
                  </a:lnTo>
                  <a:lnTo>
                    <a:pt x="3436336" y="752326"/>
                  </a:lnTo>
                  <a:lnTo>
                    <a:pt x="3430827" y="768364"/>
                  </a:lnTo>
                  <a:lnTo>
                    <a:pt x="3429010" y="784253"/>
                  </a:lnTo>
                  <a:lnTo>
                    <a:pt x="3431756" y="801372"/>
                  </a:lnTo>
                  <a:lnTo>
                    <a:pt x="3435331" y="819574"/>
                  </a:lnTo>
                  <a:lnTo>
                    <a:pt x="3436348" y="839734"/>
                  </a:lnTo>
                  <a:lnTo>
                    <a:pt x="3431418" y="862726"/>
                  </a:lnTo>
                  <a:lnTo>
                    <a:pt x="3432298" y="869867"/>
                  </a:lnTo>
                  <a:lnTo>
                    <a:pt x="3439984" y="870485"/>
                  </a:lnTo>
                  <a:lnTo>
                    <a:pt x="3440298" y="882318"/>
                  </a:lnTo>
                  <a:lnTo>
                    <a:pt x="3429964" y="919482"/>
                  </a:lnTo>
                  <a:lnTo>
                    <a:pt x="3380024" y="945019"/>
                  </a:lnTo>
                  <a:lnTo>
                    <a:pt x="3353422" y="955680"/>
                  </a:lnTo>
                  <a:lnTo>
                    <a:pt x="3338851" y="963722"/>
                  </a:lnTo>
                  <a:lnTo>
                    <a:pt x="3332548" y="971408"/>
                  </a:lnTo>
                  <a:lnTo>
                    <a:pt x="3329940" y="979858"/>
                  </a:lnTo>
                  <a:lnTo>
                    <a:pt x="3299514" y="979340"/>
                  </a:lnTo>
                  <a:lnTo>
                    <a:pt x="3283064" y="979167"/>
                  </a:lnTo>
                  <a:lnTo>
                    <a:pt x="3274913" y="979340"/>
                  </a:lnTo>
                  <a:lnTo>
                    <a:pt x="3269384" y="979858"/>
                  </a:lnTo>
                  <a:lnTo>
                    <a:pt x="3256198" y="981304"/>
                  </a:lnTo>
                  <a:lnTo>
                    <a:pt x="3235130" y="983586"/>
                  </a:lnTo>
                  <a:lnTo>
                    <a:pt x="3215590" y="985696"/>
                  </a:lnTo>
                  <a:lnTo>
                    <a:pt x="3206985" y="986623"/>
                  </a:lnTo>
                  <a:lnTo>
                    <a:pt x="3209651" y="971575"/>
                  </a:lnTo>
                  <a:lnTo>
                    <a:pt x="3210878" y="962049"/>
                  </a:lnTo>
                  <a:lnTo>
                    <a:pt x="3206892" y="897956"/>
                  </a:lnTo>
                  <a:lnTo>
                    <a:pt x="3197193" y="854624"/>
                  </a:lnTo>
                  <a:lnTo>
                    <a:pt x="3181613" y="813819"/>
                  </a:lnTo>
                  <a:lnTo>
                    <a:pt x="3160632" y="776018"/>
                  </a:lnTo>
                  <a:lnTo>
                    <a:pt x="3134729" y="741702"/>
                  </a:lnTo>
                  <a:lnTo>
                    <a:pt x="3104384" y="711351"/>
                  </a:lnTo>
                  <a:lnTo>
                    <a:pt x="3070075" y="685442"/>
                  </a:lnTo>
                  <a:lnTo>
                    <a:pt x="3032282" y="664457"/>
                  </a:lnTo>
                  <a:lnTo>
                    <a:pt x="2991485" y="648874"/>
                  </a:lnTo>
                  <a:lnTo>
                    <a:pt x="2948161" y="639172"/>
                  </a:lnTo>
                  <a:lnTo>
                    <a:pt x="2902792" y="635832"/>
                  </a:lnTo>
                  <a:lnTo>
                    <a:pt x="2857414" y="639172"/>
                  </a:lnTo>
                  <a:lnTo>
                    <a:pt x="2814084" y="648874"/>
                  </a:lnTo>
                  <a:lnTo>
                    <a:pt x="2773280" y="664457"/>
                  </a:lnTo>
                  <a:lnTo>
                    <a:pt x="2735482" y="685442"/>
                  </a:lnTo>
                  <a:lnTo>
                    <a:pt x="2701169" y="711351"/>
                  </a:lnTo>
                  <a:lnTo>
                    <a:pt x="2670820" y="741702"/>
                  </a:lnTo>
                  <a:lnTo>
                    <a:pt x="2644914" y="776018"/>
                  </a:lnTo>
                  <a:lnTo>
                    <a:pt x="2623931" y="813819"/>
                  </a:lnTo>
                  <a:lnTo>
                    <a:pt x="2608350" y="854624"/>
                  </a:lnTo>
                  <a:lnTo>
                    <a:pt x="2598650" y="897956"/>
                  </a:lnTo>
                  <a:lnTo>
                    <a:pt x="2595310" y="943334"/>
                  </a:lnTo>
                  <a:lnTo>
                    <a:pt x="2597091" y="1010979"/>
                  </a:lnTo>
                  <a:lnTo>
                    <a:pt x="1013860" y="1033556"/>
                  </a:lnTo>
                  <a:lnTo>
                    <a:pt x="1013860" y="956099"/>
                  </a:lnTo>
                  <a:lnTo>
                    <a:pt x="1010521" y="910632"/>
                  </a:lnTo>
                  <a:lnTo>
                    <a:pt x="1000822" y="867056"/>
                  </a:lnTo>
                  <a:lnTo>
                    <a:pt x="985242" y="825885"/>
                  </a:lnTo>
                  <a:lnTo>
                    <a:pt x="964261" y="787634"/>
                  </a:lnTo>
                  <a:lnTo>
                    <a:pt x="938358" y="752816"/>
                  </a:lnTo>
                  <a:lnTo>
                    <a:pt x="908013" y="721944"/>
                  </a:lnTo>
                  <a:lnTo>
                    <a:pt x="873704" y="695533"/>
                  </a:lnTo>
                  <a:lnTo>
                    <a:pt x="835911" y="674097"/>
                  </a:lnTo>
                  <a:lnTo>
                    <a:pt x="795114" y="658149"/>
                  </a:lnTo>
                  <a:lnTo>
                    <a:pt x="751790" y="648204"/>
                  </a:lnTo>
                  <a:lnTo>
                    <a:pt x="706421" y="644774"/>
                  </a:lnTo>
                  <a:lnTo>
                    <a:pt x="661043" y="648204"/>
                  </a:lnTo>
                  <a:lnTo>
                    <a:pt x="617713" y="658149"/>
                  </a:lnTo>
                  <a:lnTo>
                    <a:pt x="576909" y="674097"/>
                  </a:lnTo>
                  <a:lnTo>
                    <a:pt x="539111" y="695533"/>
                  </a:lnTo>
                  <a:lnTo>
                    <a:pt x="504798" y="721944"/>
                  </a:lnTo>
                  <a:lnTo>
                    <a:pt x="474449" y="752816"/>
                  </a:lnTo>
                  <a:lnTo>
                    <a:pt x="448543" y="787634"/>
                  </a:lnTo>
                  <a:lnTo>
                    <a:pt x="427560" y="825885"/>
                  </a:lnTo>
                  <a:lnTo>
                    <a:pt x="411979" y="867056"/>
                  </a:lnTo>
                  <a:lnTo>
                    <a:pt x="402279" y="910632"/>
                  </a:lnTo>
                  <a:lnTo>
                    <a:pt x="398939" y="956099"/>
                  </a:lnTo>
                  <a:lnTo>
                    <a:pt x="400123" y="1037514"/>
                  </a:lnTo>
                  <a:lnTo>
                    <a:pt x="200731" y="1025337"/>
                  </a:lnTo>
                  <a:lnTo>
                    <a:pt x="94462" y="1018400"/>
                  </a:lnTo>
                  <a:lnTo>
                    <a:pt x="45490" y="1014111"/>
                  </a:lnTo>
                  <a:lnTo>
                    <a:pt x="524" y="1001707"/>
                  </a:lnTo>
                  <a:lnTo>
                    <a:pt x="0" y="989287"/>
                  </a:lnTo>
                  <a:lnTo>
                    <a:pt x="8120" y="975568"/>
                  </a:lnTo>
                  <a:lnTo>
                    <a:pt x="16587" y="963502"/>
                  </a:lnTo>
                  <a:lnTo>
                    <a:pt x="22446" y="951787"/>
                  </a:lnTo>
                  <a:lnTo>
                    <a:pt x="25818" y="939096"/>
                  </a:lnTo>
                  <a:lnTo>
                    <a:pt x="27620" y="920330"/>
                  </a:lnTo>
                  <a:lnTo>
                    <a:pt x="28766" y="890391"/>
                  </a:lnTo>
                  <a:close/>
                </a:path>
                <a:path w="3444875" h="1037590">
                  <a:moveTo>
                    <a:pt x="28766" y="890391"/>
                  </a:moveTo>
                  <a:lnTo>
                    <a:pt x="27821" y="859788"/>
                  </a:lnTo>
                  <a:lnTo>
                    <a:pt x="24110" y="837843"/>
                  </a:lnTo>
                  <a:lnTo>
                    <a:pt x="19682" y="817677"/>
                  </a:lnTo>
                  <a:lnTo>
                    <a:pt x="16587" y="792410"/>
                  </a:lnTo>
                  <a:lnTo>
                    <a:pt x="18831" y="780906"/>
                  </a:lnTo>
                  <a:lnTo>
                    <a:pt x="24800" y="770401"/>
                  </a:lnTo>
                  <a:lnTo>
                    <a:pt x="31204" y="759772"/>
                  </a:lnTo>
                  <a:lnTo>
                    <a:pt x="34755" y="747897"/>
                  </a:lnTo>
                  <a:lnTo>
                    <a:pt x="33879" y="735642"/>
                  </a:lnTo>
                  <a:lnTo>
                    <a:pt x="30982" y="718596"/>
                  </a:lnTo>
                  <a:lnTo>
                    <a:pt x="27898" y="698391"/>
                  </a:lnTo>
                  <a:lnTo>
                    <a:pt x="32627" y="652121"/>
                  </a:lnTo>
                  <a:lnTo>
                    <a:pt x="63937" y="605573"/>
                  </a:lnTo>
                  <a:lnTo>
                    <a:pt x="77070" y="595601"/>
                  </a:lnTo>
                  <a:lnTo>
                    <a:pt x="109156" y="567253"/>
                  </a:lnTo>
                  <a:lnTo>
                    <a:pt x="148780" y="540380"/>
                  </a:lnTo>
                  <a:lnTo>
                    <a:pt x="194850" y="515000"/>
                  </a:lnTo>
                  <a:lnTo>
                    <a:pt x="246273" y="491134"/>
                  </a:lnTo>
                  <a:lnTo>
                    <a:pt x="301958" y="468798"/>
                  </a:lnTo>
                  <a:lnTo>
                    <a:pt x="360813" y="448013"/>
                  </a:lnTo>
                  <a:lnTo>
                    <a:pt x="421745" y="428797"/>
                  </a:lnTo>
                  <a:lnTo>
                    <a:pt x="483662" y="411169"/>
                  </a:lnTo>
                  <a:lnTo>
                    <a:pt x="545473" y="395149"/>
                  </a:lnTo>
                  <a:lnTo>
                    <a:pt x="606085" y="380754"/>
                  </a:lnTo>
                  <a:lnTo>
                    <a:pt x="664407" y="368004"/>
                  </a:lnTo>
                  <a:lnTo>
                    <a:pt x="719346" y="356917"/>
                  </a:lnTo>
                  <a:lnTo>
                    <a:pt x="769811" y="347513"/>
                  </a:lnTo>
                  <a:lnTo>
                    <a:pt x="814708" y="339811"/>
                  </a:lnTo>
                  <a:lnTo>
                    <a:pt x="852947" y="333828"/>
                  </a:lnTo>
                  <a:lnTo>
                    <a:pt x="905080" y="327100"/>
                  </a:lnTo>
                  <a:lnTo>
                    <a:pt x="916791" y="326392"/>
                  </a:lnTo>
                  <a:lnTo>
                    <a:pt x="947946" y="305477"/>
                  </a:lnTo>
                  <a:lnTo>
                    <a:pt x="985403" y="282922"/>
                  </a:lnTo>
                  <a:lnTo>
                    <a:pt x="1028041" y="259155"/>
                  </a:lnTo>
                  <a:lnTo>
                    <a:pt x="1074738" y="234600"/>
                  </a:lnTo>
                  <a:lnTo>
                    <a:pt x="1124374" y="209686"/>
                  </a:lnTo>
                  <a:lnTo>
                    <a:pt x="1175825" y="184837"/>
                  </a:lnTo>
                  <a:lnTo>
                    <a:pt x="1227972" y="160481"/>
                  </a:lnTo>
                  <a:lnTo>
                    <a:pt x="1279693" y="137043"/>
                  </a:lnTo>
                  <a:lnTo>
                    <a:pt x="1329865" y="114950"/>
                  </a:lnTo>
                  <a:lnTo>
                    <a:pt x="1377369" y="94628"/>
                  </a:lnTo>
                  <a:lnTo>
                    <a:pt x="1421082" y="76503"/>
                  </a:lnTo>
                  <a:lnTo>
                    <a:pt x="1462503" y="61934"/>
                  </a:lnTo>
                  <a:lnTo>
                    <a:pt x="1503884" y="49310"/>
                  </a:lnTo>
                  <a:lnTo>
                    <a:pt x="1545585" y="38493"/>
                  </a:lnTo>
                  <a:lnTo>
                    <a:pt x="1587965" y="29350"/>
                  </a:lnTo>
                  <a:lnTo>
                    <a:pt x="1631384" y="21745"/>
                  </a:lnTo>
                  <a:lnTo>
                    <a:pt x="1676202" y="15542"/>
                  </a:lnTo>
                  <a:lnTo>
                    <a:pt x="1722779" y="10605"/>
                  </a:lnTo>
                  <a:lnTo>
                    <a:pt x="1771474" y="6800"/>
                  </a:lnTo>
                  <a:lnTo>
                    <a:pt x="1822647" y="3991"/>
                  </a:lnTo>
                  <a:lnTo>
                    <a:pt x="1876658" y="2041"/>
                  </a:lnTo>
                  <a:lnTo>
                    <a:pt x="1933866" y="817"/>
                  </a:lnTo>
                  <a:lnTo>
                    <a:pt x="1994630" y="181"/>
                  </a:lnTo>
                  <a:lnTo>
                    <a:pt x="2059312" y="0"/>
                  </a:lnTo>
                  <a:lnTo>
                    <a:pt x="2150441" y="652"/>
                  </a:lnTo>
                  <a:lnTo>
                    <a:pt x="2237892" y="2525"/>
                  </a:lnTo>
                  <a:lnTo>
                    <a:pt x="2321596" y="5493"/>
                  </a:lnTo>
                  <a:lnTo>
                    <a:pt x="2401486" y="9430"/>
                  </a:lnTo>
                  <a:lnTo>
                    <a:pt x="2477495" y="14210"/>
                  </a:lnTo>
                  <a:lnTo>
                    <a:pt x="2549553" y="19706"/>
                  </a:lnTo>
                  <a:lnTo>
                    <a:pt x="2617594" y="25792"/>
                  </a:lnTo>
                  <a:lnTo>
                    <a:pt x="2681549" y="32344"/>
                  </a:lnTo>
                  <a:lnTo>
                    <a:pt x="2741351" y="39233"/>
                  </a:lnTo>
                  <a:lnTo>
                    <a:pt x="2796931" y="46336"/>
                  </a:lnTo>
                  <a:lnTo>
                    <a:pt x="2848221" y="53524"/>
                  </a:lnTo>
                  <a:lnTo>
                    <a:pt x="2895155" y="60673"/>
                  </a:lnTo>
                  <a:lnTo>
                    <a:pt x="2937664" y="67656"/>
                  </a:lnTo>
                  <a:lnTo>
                    <a:pt x="2975679" y="74348"/>
                  </a:lnTo>
                  <a:lnTo>
                    <a:pt x="3037960" y="86351"/>
                  </a:lnTo>
                  <a:lnTo>
                    <a:pt x="3081454" y="95675"/>
                  </a:lnTo>
                  <a:lnTo>
                    <a:pt x="3119393" y="105704"/>
                  </a:lnTo>
                  <a:lnTo>
                    <a:pt x="3123933" y="109556"/>
                  </a:lnTo>
                  <a:lnTo>
                    <a:pt x="3123707" y="112765"/>
                  </a:lnTo>
                  <a:lnTo>
                    <a:pt x="3118523" y="114106"/>
                  </a:lnTo>
                  <a:lnTo>
                    <a:pt x="3109869" y="115597"/>
                  </a:lnTo>
                  <a:lnTo>
                    <a:pt x="3098702" y="119339"/>
                  </a:lnTo>
                  <a:lnTo>
                    <a:pt x="3084058" y="124240"/>
                  </a:lnTo>
                  <a:lnTo>
                    <a:pt x="3064973" y="129206"/>
                  </a:lnTo>
                  <a:lnTo>
                    <a:pt x="3120007" y="170118"/>
                  </a:lnTo>
                  <a:lnTo>
                    <a:pt x="3167908" y="211372"/>
                  </a:lnTo>
                  <a:lnTo>
                    <a:pt x="3208983" y="251254"/>
                  </a:lnTo>
                  <a:lnTo>
                    <a:pt x="3243535" y="288045"/>
                  </a:lnTo>
                  <a:lnTo>
                    <a:pt x="3271871" y="320030"/>
                  </a:lnTo>
                  <a:lnTo>
                    <a:pt x="3322034" y="377699"/>
                  </a:lnTo>
                  <a:lnTo>
                    <a:pt x="3344646" y="411064"/>
                  </a:lnTo>
                  <a:lnTo>
                    <a:pt x="3359277" y="448034"/>
                  </a:lnTo>
                  <a:lnTo>
                    <a:pt x="3363072" y="491055"/>
                  </a:lnTo>
                  <a:lnTo>
                    <a:pt x="3361167" y="528348"/>
                  </a:lnTo>
                  <a:lnTo>
                    <a:pt x="3361254" y="550630"/>
                  </a:lnTo>
                  <a:lnTo>
                    <a:pt x="3364307" y="564067"/>
                  </a:lnTo>
                  <a:lnTo>
                    <a:pt x="3371302" y="574826"/>
                  </a:lnTo>
                  <a:lnTo>
                    <a:pt x="3388268" y="591228"/>
                  </a:lnTo>
                  <a:lnTo>
                    <a:pt x="3413333" y="618110"/>
                  </a:lnTo>
                  <a:lnTo>
                    <a:pt x="3435624" y="656429"/>
                  </a:lnTo>
                  <a:lnTo>
                    <a:pt x="3444267" y="707142"/>
                  </a:lnTo>
                  <a:lnTo>
                    <a:pt x="3441996" y="732974"/>
                  </a:lnTo>
                  <a:lnTo>
                    <a:pt x="3436336" y="752326"/>
                  </a:lnTo>
                  <a:lnTo>
                    <a:pt x="3430827" y="768364"/>
                  </a:lnTo>
                  <a:lnTo>
                    <a:pt x="3429010" y="784253"/>
                  </a:lnTo>
                  <a:lnTo>
                    <a:pt x="3431756" y="801372"/>
                  </a:lnTo>
                  <a:lnTo>
                    <a:pt x="3435331" y="819574"/>
                  </a:lnTo>
                  <a:lnTo>
                    <a:pt x="3436348" y="839734"/>
                  </a:lnTo>
                  <a:lnTo>
                    <a:pt x="3431418" y="862726"/>
                  </a:lnTo>
                  <a:lnTo>
                    <a:pt x="3432298" y="869867"/>
                  </a:lnTo>
                  <a:lnTo>
                    <a:pt x="3439984" y="870485"/>
                  </a:lnTo>
                  <a:lnTo>
                    <a:pt x="3440298" y="882318"/>
                  </a:lnTo>
                  <a:lnTo>
                    <a:pt x="3429964" y="919482"/>
                  </a:lnTo>
                  <a:lnTo>
                    <a:pt x="3380024" y="945019"/>
                  </a:lnTo>
                  <a:lnTo>
                    <a:pt x="3353422" y="955680"/>
                  </a:lnTo>
                  <a:lnTo>
                    <a:pt x="3338851" y="963722"/>
                  </a:lnTo>
                  <a:lnTo>
                    <a:pt x="3332548" y="971408"/>
                  </a:lnTo>
                  <a:lnTo>
                    <a:pt x="3329940" y="979858"/>
                  </a:lnTo>
                  <a:lnTo>
                    <a:pt x="3299514" y="979340"/>
                  </a:lnTo>
                  <a:lnTo>
                    <a:pt x="3283064" y="979167"/>
                  </a:lnTo>
                  <a:lnTo>
                    <a:pt x="3274913" y="979340"/>
                  </a:lnTo>
                  <a:lnTo>
                    <a:pt x="3269384" y="979858"/>
                  </a:lnTo>
                  <a:lnTo>
                    <a:pt x="3256198" y="981304"/>
                  </a:lnTo>
                  <a:lnTo>
                    <a:pt x="3235130" y="983586"/>
                  </a:lnTo>
                  <a:lnTo>
                    <a:pt x="3215590" y="985696"/>
                  </a:lnTo>
                  <a:lnTo>
                    <a:pt x="3206985" y="986623"/>
                  </a:lnTo>
                  <a:lnTo>
                    <a:pt x="3209651" y="971575"/>
                  </a:lnTo>
                  <a:lnTo>
                    <a:pt x="3210878" y="962049"/>
                  </a:lnTo>
                  <a:lnTo>
                    <a:pt x="3206892" y="897956"/>
                  </a:lnTo>
                  <a:lnTo>
                    <a:pt x="3197193" y="854624"/>
                  </a:lnTo>
                  <a:lnTo>
                    <a:pt x="3181613" y="813819"/>
                  </a:lnTo>
                  <a:lnTo>
                    <a:pt x="3160632" y="776018"/>
                  </a:lnTo>
                  <a:lnTo>
                    <a:pt x="3134729" y="741702"/>
                  </a:lnTo>
                  <a:lnTo>
                    <a:pt x="3104384" y="711351"/>
                  </a:lnTo>
                  <a:lnTo>
                    <a:pt x="3070075" y="685442"/>
                  </a:lnTo>
                  <a:lnTo>
                    <a:pt x="3032282" y="664457"/>
                  </a:lnTo>
                  <a:lnTo>
                    <a:pt x="2991485" y="648874"/>
                  </a:lnTo>
                  <a:lnTo>
                    <a:pt x="2948161" y="639172"/>
                  </a:lnTo>
                  <a:lnTo>
                    <a:pt x="2902792" y="635832"/>
                  </a:lnTo>
                  <a:lnTo>
                    <a:pt x="2857414" y="639172"/>
                  </a:lnTo>
                  <a:lnTo>
                    <a:pt x="2814084" y="648874"/>
                  </a:lnTo>
                  <a:lnTo>
                    <a:pt x="2773280" y="664457"/>
                  </a:lnTo>
                  <a:lnTo>
                    <a:pt x="2735482" y="685442"/>
                  </a:lnTo>
                  <a:lnTo>
                    <a:pt x="2701169" y="711351"/>
                  </a:lnTo>
                  <a:lnTo>
                    <a:pt x="2670820" y="741702"/>
                  </a:lnTo>
                  <a:lnTo>
                    <a:pt x="2644914" y="776018"/>
                  </a:lnTo>
                  <a:lnTo>
                    <a:pt x="2623931" y="813819"/>
                  </a:lnTo>
                  <a:lnTo>
                    <a:pt x="2608350" y="854624"/>
                  </a:lnTo>
                  <a:lnTo>
                    <a:pt x="2598650" y="897956"/>
                  </a:lnTo>
                  <a:lnTo>
                    <a:pt x="2595310" y="943334"/>
                  </a:lnTo>
                  <a:lnTo>
                    <a:pt x="2597091" y="1010979"/>
                  </a:lnTo>
                  <a:lnTo>
                    <a:pt x="1013860" y="1033556"/>
                  </a:lnTo>
                  <a:lnTo>
                    <a:pt x="1013860" y="956099"/>
                  </a:lnTo>
                  <a:lnTo>
                    <a:pt x="1010521" y="910632"/>
                  </a:lnTo>
                  <a:lnTo>
                    <a:pt x="1000822" y="867056"/>
                  </a:lnTo>
                  <a:lnTo>
                    <a:pt x="985242" y="825885"/>
                  </a:lnTo>
                  <a:lnTo>
                    <a:pt x="964261" y="787634"/>
                  </a:lnTo>
                  <a:lnTo>
                    <a:pt x="938358" y="752816"/>
                  </a:lnTo>
                  <a:lnTo>
                    <a:pt x="908013" y="721944"/>
                  </a:lnTo>
                  <a:lnTo>
                    <a:pt x="873704" y="695533"/>
                  </a:lnTo>
                  <a:lnTo>
                    <a:pt x="835911" y="674097"/>
                  </a:lnTo>
                  <a:lnTo>
                    <a:pt x="795114" y="658149"/>
                  </a:lnTo>
                  <a:lnTo>
                    <a:pt x="751790" y="648204"/>
                  </a:lnTo>
                  <a:lnTo>
                    <a:pt x="706421" y="644774"/>
                  </a:lnTo>
                  <a:lnTo>
                    <a:pt x="661043" y="648204"/>
                  </a:lnTo>
                  <a:lnTo>
                    <a:pt x="617713" y="658149"/>
                  </a:lnTo>
                  <a:lnTo>
                    <a:pt x="576909" y="674097"/>
                  </a:lnTo>
                  <a:lnTo>
                    <a:pt x="539111" y="695533"/>
                  </a:lnTo>
                  <a:lnTo>
                    <a:pt x="504798" y="721944"/>
                  </a:lnTo>
                  <a:lnTo>
                    <a:pt x="474449" y="752816"/>
                  </a:lnTo>
                  <a:lnTo>
                    <a:pt x="448543" y="787634"/>
                  </a:lnTo>
                  <a:lnTo>
                    <a:pt x="427560" y="825885"/>
                  </a:lnTo>
                  <a:lnTo>
                    <a:pt x="411979" y="867056"/>
                  </a:lnTo>
                  <a:lnTo>
                    <a:pt x="402279" y="910632"/>
                  </a:lnTo>
                  <a:lnTo>
                    <a:pt x="398939" y="956099"/>
                  </a:lnTo>
                  <a:lnTo>
                    <a:pt x="400123" y="1037514"/>
                  </a:lnTo>
                  <a:lnTo>
                    <a:pt x="200731" y="1025337"/>
                  </a:lnTo>
                  <a:lnTo>
                    <a:pt x="94462" y="1018400"/>
                  </a:lnTo>
                  <a:lnTo>
                    <a:pt x="45490" y="1014111"/>
                  </a:lnTo>
                  <a:lnTo>
                    <a:pt x="524" y="1001707"/>
                  </a:lnTo>
                  <a:lnTo>
                    <a:pt x="0" y="989287"/>
                  </a:lnTo>
                  <a:lnTo>
                    <a:pt x="8120" y="975568"/>
                  </a:lnTo>
                  <a:lnTo>
                    <a:pt x="16587" y="963502"/>
                  </a:lnTo>
                  <a:lnTo>
                    <a:pt x="22446" y="951787"/>
                  </a:lnTo>
                  <a:lnTo>
                    <a:pt x="25818" y="939096"/>
                  </a:lnTo>
                  <a:lnTo>
                    <a:pt x="27620" y="920330"/>
                  </a:lnTo>
                  <a:lnTo>
                    <a:pt x="28766" y="890391"/>
                  </a:lnTo>
                  <a:close/>
                </a:path>
              </a:pathLst>
            </a:custGeom>
            <a:ln w="23120">
              <a:solidFill>
                <a:srgbClr val="8585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601404" y="9815785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5" h="540384">
                  <a:moveTo>
                    <a:pt x="270098" y="540197"/>
                  </a:moveTo>
                  <a:lnTo>
                    <a:pt x="221547" y="535845"/>
                  </a:lnTo>
                  <a:lnTo>
                    <a:pt x="175850" y="523298"/>
                  </a:lnTo>
                  <a:lnTo>
                    <a:pt x="133772" y="503319"/>
                  </a:lnTo>
                  <a:lnTo>
                    <a:pt x="96075" y="476671"/>
                  </a:lnTo>
                  <a:lnTo>
                    <a:pt x="63522" y="444117"/>
                  </a:lnTo>
                  <a:lnTo>
                    <a:pt x="36875" y="406419"/>
                  </a:lnTo>
                  <a:lnTo>
                    <a:pt x="16897" y="364342"/>
                  </a:lnTo>
                  <a:lnTo>
                    <a:pt x="4351" y="318647"/>
                  </a:lnTo>
                  <a:lnTo>
                    <a:pt x="0" y="270098"/>
                  </a:lnTo>
                  <a:lnTo>
                    <a:pt x="4351" y="221547"/>
                  </a:lnTo>
                  <a:lnTo>
                    <a:pt x="16897" y="175850"/>
                  </a:lnTo>
                  <a:lnTo>
                    <a:pt x="36875" y="133772"/>
                  </a:lnTo>
                  <a:lnTo>
                    <a:pt x="63522" y="96075"/>
                  </a:lnTo>
                  <a:lnTo>
                    <a:pt x="96075" y="63522"/>
                  </a:lnTo>
                  <a:lnTo>
                    <a:pt x="133772" y="36875"/>
                  </a:lnTo>
                  <a:lnTo>
                    <a:pt x="175850" y="16897"/>
                  </a:lnTo>
                  <a:lnTo>
                    <a:pt x="221547" y="4351"/>
                  </a:lnTo>
                  <a:lnTo>
                    <a:pt x="270098" y="0"/>
                  </a:lnTo>
                  <a:lnTo>
                    <a:pt x="318650" y="4351"/>
                  </a:lnTo>
                  <a:lnTo>
                    <a:pt x="364346" y="16897"/>
                  </a:lnTo>
                  <a:lnTo>
                    <a:pt x="406424" y="36875"/>
                  </a:lnTo>
                  <a:lnTo>
                    <a:pt x="444121" y="63522"/>
                  </a:lnTo>
                  <a:lnTo>
                    <a:pt x="476674" y="96075"/>
                  </a:lnTo>
                  <a:lnTo>
                    <a:pt x="503321" y="133772"/>
                  </a:lnTo>
                  <a:lnTo>
                    <a:pt x="523299" y="175850"/>
                  </a:lnTo>
                  <a:lnTo>
                    <a:pt x="535845" y="221547"/>
                  </a:lnTo>
                  <a:lnTo>
                    <a:pt x="540197" y="270098"/>
                  </a:lnTo>
                  <a:lnTo>
                    <a:pt x="535845" y="318647"/>
                  </a:lnTo>
                  <a:lnTo>
                    <a:pt x="523299" y="364342"/>
                  </a:lnTo>
                  <a:lnTo>
                    <a:pt x="503321" y="406419"/>
                  </a:lnTo>
                  <a:lnTo>
                    <a:pt x="476674" y="444117"/>
                  </a:lnTo>
                  <a:lnTo>
                    <a:pt x="444121" y="476671"/>
                  </a:lnTo>
                  <a:lnTo>
                    <a:pt x="406424" y="503319"/>
                  </a:lnTo>
                  <a:lnTo>
                    <a:pt x="364346" y="523298"/>
                  </a:lnTo>
                  <a:lnTo>
                    <a:pt x="318650" y="535845"/>
                  </a:lnTo>
                  <a:lnTo>
                    <a:pt x="270098" y="540197"/>
                  </a:lnTo>
                  <a:close/>
                </a:path>
              </a:pathLst>
            </a:custGeom>
            <a:ln w="23120">
              <a:solidFill>
                <a:srgbClr val="8585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07861" y="9815785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5" h="540384">
                  <a:moveTo>
                    <a:pt x="270098" y="540197"/>
                  </a:moveTo>
                  <a:lnTo>
                    <a:pt x="221547" y="535845"/>
                  </a:lnTo>
                  <a:lnTo>
                    <a:pt x="175850" y="523298"/>
                  </a:lnTo>
                  <a:lnTo>
                    <a:pt x="133772" y="503319"/>
                  </a:lnTo>
                  <a:lnTo>
                    <a:pt x="96075" y="476671"/>
                  </a:lnTo>
                  <a:lnTo>
                    <a:pt x="63522" y="444117"/>
                  </a:lnTo>
                  <a:lnTo>
                    <a:pt x="36875" y="406419"/>
                  </a:lnTo>
                  <a:lnTo>
                    <a:pt x="16897" y="364342"/>
                  </a:lnTo>
                  <a:lnTo>
                    <a:pt x="4351" y="318647"/>
                  </a:lnTo>
                  <a:lnTo>
                    <a:pt x="0" y="270098"/>
                  </a:lnTo>
                  <a:lnTo>
                    <a:pt x="4351" y="221547"/>
                  </a:lnTo>
                  <a:lnTo>
                    <a:pt x="16897" y="175850"/>
                  </a:lnTo>
                  <a:lnTo>
                    <a:pt x="36875" y="133772"/>
                  </a:lnTo>
                  <a:lnTo>
                    <a:pt x="63522" y="96075"/>
                  </a:lnTo>
                  <a:lnTo>
                    <a:pt x="96075" y="63522"/>
                  </a:lnTo>
                  <a:lnTo>
                    <a:pt x="133772" y="36875"/>
                  </a:lnTo>
                  <a:lnTo>
                    <a:pt x="175850" y="16897"/>
                  </a:lnTo>
                  <a:lnTo>
                    <a:pt x="221547" y="4351"/>
                  </a:lnTo>
                  <a:lnTo>
                    <a:pt x="270098" y="0"/>
                  </a:lnTo>
                  <a:lnTo>
                    <a:pt x="318650" y="4351"/>
                  </a:lnTo>
                  <a:lnTo>
                    <a:pt x="364346" y="16897"/>
                  </a:lnTo>
                  <a:lnTo>
                    <a:pt x="406424" y="36875"/>
                  </a:lnTo>
                  <a:lnTo>
                    <a:pt x="444121" y="63522"/>
                  </a:lnTo>
                  <a:lnTo>
                    <a:pt x="476674" y="96075"/>
                  </a:lnTo>
                  <a:lnTo>
                    <a:pt x="503321" y="133772"/>
                  </a:lnTo>
                  <a:lnTo>
                    <a:pt x="523299" y="175850"/>
                  </a:lnTo>
                  <a:lnTo>
                    <a:pt x="535845" y="221547"/>
                  </a:lnTo>
                  <a:lnTo>
                    <a:pt x="540197" y="270098"/>
                  </a:lnTo>
                  <a:lnTo>
                    <a:pt x="535845" y="318647"/>
                  </a:lnTo>
                  <a:lnTo>
                    <a:pt x="523299" y="364342"/>
                  </a:lnTo>
                  <a:lnTo>
                    <a:pt x="503321" y="406419"/>
                  </a:lnTo>
                  <a:lnTo>
                    <a:pt x="476674" y="444117"/>
                  </a:lnTo>
                  <a:lnTo>
                    <a:pt x="444121" y="476671"/>
                  </a:lnTo>
                  <a:lnTo>
                    <a:pt x="406424" y="503319"/>
                  </a:lnTo>
                  <a:lnTo>
                    <a:pt x="364346" y="523298"/>
                  </a:lnTo>
                  <a:lnTo>
                    <a:pt x="318650" y="535845"/>
                  </a:lnTo>
                  <a:lnTo>
                    <a:pt x="270098" y="540197"/>
                  </a:lnTo>
                  <a:close/>
                </a:path>
              </a:pathLst>
            </a:custGeom>
            <a:ln w="23120">
              <a:solidFill>
                <a:srgbClr val="8585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982841" y="9195497"/>
              <a:ext cx="1833880" cy="377190"/>
            </a:xfrm>
            <a:custGeom>
              <a:avLst/>
              <a:gdLst/>
              <a:ahLst/>
              <a:cxnLst/>
              <a:rect l="l" t="t" r="r" b="b"/>
              <a:pathLst>
                <a:path w="1833879" h="377190">
                  <a:moveTo>
                    <a:pt x="0" y="361220"/>
                  </a:moveTo>
                  <a:lnTo>
                    <a:pt x="51236" y="322329"/>
                  </a:lnTo>
                  <a:lnTo>
                    <a:pt x="110640" y="282119"/>
                  </a:lnTo>
                  <a:lnTo>
                    <a:pt x="154101" y="254747"/>
                  </a:lnTo>
                  <a:lnTo>
                    <a:pt x="199083" y="227778"/>
                  </a:lnTo>
                  <a:lnTo>
                    <a:pt x="244688" y="201620"/>
                  </a:lnTo>
                  <a:lnTo>
                    <a:pt x="290016" y="176678"/>
                  </a:lnTo>
                  <a:lnTo>
                    <a:pt x="334167" y="153361"/>
                  </a:lnTo>
                  <a:lnTo>
                    <a:pt x="376244" y="132074"/>
                  </a:lnTo>
                  <a:lnTo>
                    <a:pt x="415347" y="113226"/>
                  </a:lnTo>
                  <a:lnTo>
                    <a:pt x="473770" y="86848"/>
                  </a:lnTo>
                  <a:lnTo>
                    <a:pt x="538089" y="62008"/>
                  </a:lnTo>
                  <a:lnTo>
                    <a:pt x="613179" y="39852"/>
                  </a:lnTo>
                  <a:lnTo>
                    <a:pt x="656285" y="30139"/>
                  </a:lnTo>
                  <a:lnTo>
                    <a:pt x="703913" y="21527"/>
                  </a:lnTo>
                  <a:lnTo>
                    <a:pt x="756670" y="14159"/>
                  </a:lnTo>
                  <a:lnTo>
                    <a:pt x="815168" y="8179"/>
                  </a:lnTo>
                  <a:lnTo>
                    <a:pt x="880013" y="3731"/>
                  </a:lnTo>
                  <a:lnTo>
                    <a:pt x="951818" y="956"/>
                  </a:lnTo>
                  <a:lnTo>
                    <a:pt x="1031189" y="0"/>
                  </a:lnTo>
                  <a:lnTo>
                    <a:pt x="1044866" y="18"/>
                  </a:lnTo>
                  <a:lnTo>
                    <a:pt x="1084803" y="272"/>
                  </a:lnTo>
                  <a:lnTo>
                    <a:pt x="1169604" y="1765"/>
                  </a:lnTo>
                  <a:lnTo>
                    <a:pt x="1246648" y="4392"/>
                  </a:lnTo>
                  <a:lnTo>
                    <a:pt x="1316158" y="7923"/>
                  </a:lnTo>
                  <a:lnTo>
                    <a:pt x="1378356" y="12125"/>
                  </a:lnTo>
                  <a:lnTo>
                    <a:pt x="1433464" y="16767"/>
                  </a:lnTo>
                  <a:lnTo>
                    <a:pt x="1481705" y="21617"/>
                  </a:lnTo>
                  <a:lnTo>
                    <a:pt x="1523302" y="26442"/>
                  </a:lnTo>
                  <a:lnTo>
                    <a:pt x="1587451" y="35094"/>
                  </a:lnTo>
                  <a:lnTo>
                    <a:pt x="1610449" y="38457"/>
                  </a:lnTo>
                  <a:lnTo>
                    <a:pt x="1627691" y="40869"/>
                  </a:lnTo>
                  <a:lnTo>
                    <a:pt x="1677684" y="49421"/>
                  </a:lnTo>
                  <a:lnTo>
                    <a:pt x="1718834" y="67383"/>
                  </a:lnTo>
                  <a:lnTo>
                    <a:pt x="1772199" y="101561"/>
                  </a:lnTo>
                  <a:lnTo>
                    <a:pt x="1817694" y="138630"/>
                  </a:lnTo>
                  <a:lnTo>
                    <a:pt x="1833647" y="165214"/>
                  </a:lnTo>
                  <a:lnTo>
                    <a:pt x="1828341" y="175061"/>
                  </a:lnTo>
                  <a:lnTo>
                    <a:pt x="1792034" y="188876"/>
                  </a:lnTo>
                  <a:lnTo>
                    <a:pt x="1750426" y="200725"/>
                  </a:lnTo>
                  <a:lnTo>
                    <a:pt x="1696586" y="215776"/>
                  </a:lnTo>
                  <a:lnTo>
                    <a:pt x="1636993" y="232125"/>
                  </a:lnTo>
                  <a:lnTo>
                    <a:pt x="1578294" y="247829"/>
                  </a:lnTo>
                  <a:lnTo>
                    <a:pt x="1527138" y="260946"/>
                  </a:lnTo>
                  <a:lnTo>
                    <a:pt x="1445360" y="278147"/>
                  </a:lnTo>
                  <a:lnTo>
                    <a:pt x="1404280" y="284587"/>
                  </a:lnTo>
                  <a:lnTo>
                    <a:pt x="1361546" y="289575"/>
                  </a:lnTo>
                  <a:lnTo>
                    <a:pt x="1311770" y="293837"/>
                  </a:lnTo>
                  <a:lnTo>
                    <a:pt x="1258697" y="297565"/>
                  </a:lnTo>
                  <a:lnTo>
                    <a:pt x="1211938" y="300774"/>
                  </a:lnTo>
                  <a:lnTo>
                    <a:pt x="1153991" y="304726"/>
                  </a:lnTo>
                  <a:lnTo>
                    <a:pt x="1086575" y="309307"/>
                  </a:lnTo>
                  <a:lnTo>
                    <a:pt x="1011409" y="314403"/>
                  </a:lnTo>
                  <a:lnTo>
                    <a:pt x="951260" y="318475"/>
                  </a:lnTo>
                  <a:lnTo>
                    <a:pt x="888460" y="322722"/>
                  </a:lnTo>
                  <a:lnTo>
                    <a:pt x="823723" y="327097"/>
                  </a:lnTo>
                  <a:lnTo>
                    <a:pt x="757764" y="331551"/>
                  </a:lnTo>
                  <a:lnTo>
                    <a:pt x="691298" y="336037"/>
                  </a:lnTo>
                  <a:lnTo>
                    <a:pt x="625038" y="340508"/>
                  </a:lnTo>
                  <a:lnTo>
                    <a:pt x="559699" y="344916"/>
                  </a:lnTo>
                  <a:lnTo>
                    <a:pt x="495995" y="349212"/>
                  </a:lnTo>
                  <a:lnTo>
                    <a:pt x="434640" y="353350"/>
                  </a:lnTo>
                  <a:lnTo>
                    <a:pt x="376349" y="357281"/>
                  </a:lnTo>
                  <a:lnTo>
                    <a:pt x="321837" y="360958"/>
                  </a:lnTo>
                  <a:lnTo>
                    <a:pt x="271817" y="364333"/>
                  </a:lnTo>
                  <a:lnTo>
                    <a:pt x="227004" y="367359"/>
                  </a:lnTo>
                  <a:lnTo>
                    <a:pt x="188112" y="369988"/>
                  </a:lnTo>
                  <a:lnTo>
                    <a:pt x="130949" y="373863"/>
                  </a:lnTo>
                  <a:lnTo>
                    <a:pt x="92800" y="376547"/>
                  </a:lnTo>
                  <a:lnTo>
                    <a:pt x="85307" y="376961"/>
                  </a:lnTo>
                  <a:lnTo>
                    <a:pt x="80960" y="376869"/>
                  </a:lnTo>
                  <a:lnTo>
                    <a:pt x="77153" y="376320"/>
                  </a:lnTo>
                  <a:lnTo>
                    <a:pt x="75289" y="375995"/>
                  </a:lnTo>
                  <a:lnTo>
                    <a:pt x="72891" y="375555"/>
                  </a:lnTo>
                  <a:lnTo>
                    <a:pt x="69037" y="375032"/>
                  </a:lnTo>
                  <a:lnTo>
                    <a:pt x="51496" y="371942"/>
                  </a:lnTo>
                  <a:lnTo>
                    <a:pt x="28514" y="367297"/>
                  </a:lnTo>
                  <a:lnTo>
                    <a:pt x="8535" y="363067"/>
                  </a:lnTo>
                  <a:lnTo>
                    <a:pt x="0" y="361220"/>
                  </a:lnTo>
                  <a:close/>
                </a:path>
              </a:pathLst>
            </a:custGeom>
            <a:ln w="23120">
              <a:solidFill>
                <a:srgbClr val="8585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960392" y="6540851"/>
            <a:ext cx="3467735" cy="1243965"/>
            <a:chOff x="1960392" y="6540851"/>
            <a:chExt cx="3467735" cy="1243965"/>
          </a:xfrm>
        </p:grpSpPr>
        <p:sp>
          <p:nvSpPr>
            <p:cNvPr id="13" name="object 13"/>
            <p:cNvSpPr/>
            <p:nvPr/>
          </p:nvSpPr>
          <p:spPr>
            <a:xfrm>
              <a:off x="1971952" y="6552411"/>
              <a:ext cx="3444875" cy="1037590"/>
            </a:xfrm>
            <a:custGeom>
              <a:avLst/>
              <a:gdLst/>
              <a:ahLst/>
              <a:cxnLst/>
              <a:rect l="l" t="t" r="r" b="b"/>
              <a:pathLst>
                <a:path w="3444875" h="1037590">
                  <a:moveTo>
                    <a:pt x="28766" y="890391"/>
                  </a:moveTo>
                  <a:lnTo>
                    <a:pt x="27821" y="859788"/>
                  </a:lnTo>
                  <a:lnTo>
                    <a:pt x="24110" y="837843"/>
                  </a:lnTo>
                  <a:lnTo>
                    <a:pt x="19682" y="817677"/>
                  </a:lnTo>
                  <a:lnTo>
                    <a:pt x="16587" y="792410"/>
                  </a:lnTo>
                  <a:lnTo>
                    <a:pt x="18831" y="780906"/>
                  </a:lnTo>
                  <a:lnTo>
                    <a:pt x="24800" y="770401"/>
                  </a:lnTo>
                  <a:lnTo>
                    <a:pt x="31204" y="759772"/>
                  </a:lnTo>
                  <a:lnTo>
                    <a:pt x="34755" y="747897"/>
                  </a:lnTo>
                  <a:lnTo>
                    <a:pt x="33879" y="735642"/>
                  </a:lnTo>
                  <a:lnTo>
                    <a:pt x="30982" y="718596"/>
                  </a:lnTo>
                  <a:lnTo>
                    <a:pt x="27898" y="698391"/>
                  </a:lnTo>
                  <a:lnTo>
                    <a:pt x="32627" y="652121"/>
                  </a:lnTo>
                  <a:lnTo>
                    <a:pt x="63937" y="605573"/>
                  </a:lnTo>
                  <a:lnTo>
                    <a:pt x="77070" y="595601"/>
                  </a:lnTo>
                  <a:lnTo>
                    <a:pt x="109156" y="567253"/>
                  </a:lnTo>
                  <a:lnTo>
                    <a:pt x="148780" y="540380"/>
                  </a:lnTo>
                  <a:lnTo>
                    <a:pt x="194850" y="515000"/>
                  </a:lnTo>
                  <a:lnTo>
                    <a:pt x="246273" y="491134"/>
                  </a:lnTo>
                  <a:lnTo>
                    <a:pt x="301958" y="468798"/>
                  </a:lnTo>
                  <a:lnTo>
                    <a:pt x="360813" y="448013"/>
                  </a:lnTo>
                  <a:lnTo>
                    <a:pt x="421745" y="428797"/>
                  </a:lnTo>
                  <a:lnTo>
                    <a:pt x="483662" y="411169"/>
                  </a:lnTo>
                  <a:lnTo>
                    <a:pt x="545473" y="395149"/>
                  </a:lnTo>
                  <a:lnTo>
                    <a:pt x="606085" y="380754"/>
                  </a:lnTo>
                  <a:lnTo>
                    <a:pt x="664407" y="368004"/>
                  </a:lnTo>
                  <a:lnTo>
                    <a:pt x="719346" y="356917"/>
                  </a:lnTo>
                  <a:lnTo>
                    <a:pt x="769811" y="347513"/>
                  </a:lnTo>
                  <a:lnTo>
                    <a:pt x="814708" y="339811"/>
                  </a:lnTo>
                  <a:lnTo>
                    <a:pt x="852947" y="333828"/>
                  </a:lnTo>
                  <a:lnTo>
                    <a:pt x="905080" y="327100"/>
                  </a:lnTo>
                  <a:lnTo>
                    <a:pt x="916791" y="326392"/>
                  </a:lnTo>
                  <a:lnTo>
                    <a:pt x="947946" y="305477"/>
                  </a:lnTo>
                  <a:lnTo>
                    <a:pt x="985403" y="282922"/>
                  </a:lnTo>
                  <a:lnTo>
                    <a:pt x="1028041" y="259155"/>
                  </a:lnTo>
                  <a:lnTo>
                    <a:pt x="1074738" y="234600"/>
                  </a:lnTo>
                  <a:lnTo>
                    <a:pt x="1124374" y="209686"/>
                  </a:lnTo>
                  <a:lnTo>
                    <a:pt x="1175825" y="184837"/>
                  </a:lnTo>
                  <a:lnTo>
                    <a:pt x="1227972" y="160481"/>
                  </a:lnTo>
                  <a:lnTo>
                    <a:pt x="1279693" y="137043"/>
                  </a:lnTo>
                  <a:lnTo>
                    <a:pt x="1329865" y="114950"/>
                  </a:lnTo>
                  <a:lnTo>
                    <a:pt x="1377369" y="94628"/>
                  </a:lnTo>
                  <a:lnTo>
                    <a:pt x="1421082" y="76503"/>
                  </a:lnTo>
                  <a:lnTo>
                    <a:pt x="1462503" y="61934"/>
                  </a:lnTo>
                  <a:lnTo>
                    <a:pt x="1503884" y="49310"/>
                  </a:lnTo>
                  <a:lnTo>
                    <a:pt x="1545585" y="38493"/>
                  </a:lnTo>
                  <a:lnTo>
                    <a:pt x="1587965" y="29350"/>
                  </a:lnTo>
                  <a:lnTo>
                    <a:pt x="1631384" y="21745"/>
                  </a:lnTo>
                  <a:lnTo>
                    <a:pt x="1676202" y="15542"/>
                  </a:lnTo>
                  <a:lnTo>
                    <a:pt x="1722779" y="10605"/>
                  </a:lnTo>
                  <a:lnTo>
                    <a:pt x="1771474" y="6800"/>
                  </a:lnTo>
                  <a:lnTo>
                    <a:pt x="1822647" y="3991"/>
                  </a:lnTo>
                  <a:lnTo>
                    <a:pt x="1876658" y="2041"/>
                  </a:lnTo>
                  <a:lnTo>
                    <a:pt x="1933866" y="817"/>
                  </a:lnTo>
                  <a:lnTo>
                    <a:pt x="1994630" y="181"/>
                  </a:lnTo>
                  <a:lnTo>
                    <a:pt x="2059312" y="0"/>
                  </a:lnTo>
                  <a:lnTo>
                    <a:pt x="2150441" y="652"/>
                  </a:lnTo>
                  <a:lnTo>
                    <a:pt x="2237892" y="2525"/>
                  </a:lnTo>
                  <a:lnTo>
                    <a:pt x="2321596" y="5493"/>
                  </a:lnTo>
                  <a:lnTo>
                    <a:pt x="2401486" y="9430"/>
                  </a:lnTo>
                  <a:lnTo>
                    <a:pt x="2477495" y="14210"/>
                  </a:lnTo>
                  <a:lnTo>
                    <a:pt x="2549553" y="19706"/>
                  </a:lnTo>
                  <a:lnTo>
                    <a:pt x="2617594" y="25792"/>
                  </a:lnTo>
                  <a:lnTo>
                    <a:pt x="2681549" y="32344"/>
                  </a:lnTo>
                  <a:lnTo>
                    <a:pt x="2741351" y="39233"/>
                  </a:lnTo>
                  <a:lnTo>
                    <a:pt x="2796931" y="46336"/>
                  </a:lnTo>
                  <a:lnTo>
                    <a:pt x="2848221" y="53524"/>
                  </a:lnTo>
                  <a:lnTo>
                    <a:pt x="2895155" y="60673"/>
                  </a:lnTo>
                  <a:lnTo>
                    <a:pt x="2937664" y="67656"/>
                  </a:lnTo>
                  <a:lnTo>
                    <a:pt x="2975679" y="74348"/>
                  </a:lnTo>
                  <a:lnTo>
                    <a:pt x="3037960" y="86351"/>
                  </a:lnTo>
                  <a:lnTo>
                    <a:pt x="3081454" y="95675"/>
                  </a:lnTo>
                  <a:lnTo>
                    <a:pt x="3119393" y="105704"/>
                  </a:lnTo>
                  <a:lnTo>
                    <a:pt x="3123933" y="109556"/>
                  </a:lnTo>
                  <a:lnTo>
                    <a:pt x="3123707" y="112765"/>
                  </a:lnTo>
                  <a:lnTo>
                    <a:pt x="3118523" y="114106"/>
                  </a:lnTo>
                  <a:lnTo>
                    <a:pt x="3109869" y="115597"/>
                  </a:lnTo>
                  <a:lnTo>
                    <a:pt x="3098702" y="119339"/>
                  </a:lnTo>
                  <a:lnTo>
                    <a:pt x="3084058" y="124240"/>
                  </a:lnTo>
                  <a:lnTo>
                    <a:pt x="3064973" y="129206"/>
                  </a:lnTo>
                  <a:lnTo>
                    <a:pt x="3120007" y="170118"/>
                  </a:lnTo>
                  <a:lnTo>
                    <a:pt x="3167908" y="211372"/>
                  </a:lnTo>
                  <a:lnTo>
                    <a:pt x="3208983" y="251254"/>
                  </a:lnTo>
                  <a:lnTo>
                    <a:pt x="3243535" y="288045"/>
                  </a:lnTo>
                  <a:lnTo>
                    <a:pt x="3271871" y="320030"/>
                  </a:lnTo>
                  <a:lnTo>
                    <a:pt x="3322034" y="377699"/>
                  </a:lnTo>
                  <a:lnTo>
                    <a:pt x="3344646" y="411064"/>
                  </a:lnTo>
                  <a:lnTo>
                    <a:pt x="3359277" y="448034"/>
                  </a:lnTo>
                  <a:lnTo>
                    <a:pt x="3363072" y="491055"/>
                  </a:lnTo>
                  <a:lnTo>
                    <a:pt x="3361167" y="528348"/>
                  </a:lnTo>
                  <a:lnTo>
                    <a:pt x="3361254" y="550630"/>
                  </a:lnTo>
                  <a:lnTo>
                    <a:pt x="3364307" y="564067"/>
                  </a:lnTo>
                  <a:lnTo>
                    <a:pt x="3371302" y="574826"/>
                  </a:lnTo>
                  <a:lnTo>
                    <a:pt x="3388268" y="591228"/>
                  </a:lnTo>
                  <a:lnTo>
                    <a:pt x="3413333" y="618110"/>
                  </a:lnTo>
                  <a:lnTo>
                    <a:pt x="3435624" y="656429"/>
                  </a:lnTo>
                  <a:lnTo>
                    <a:pt x="3444267" y="707142"/>
                  </a:lnTo>
                  <a:lnTo>
                    <a:pt x="3441996" y="732974"/>
                  </a:lnTo>
                  <a:lnTo>
                    <a:pt x="3436336" y="752326"/>
                  </a:lnTo>
                  <a:lnTo>
                    <a:pt x="3430827" y="768364"/>
                  </a:lnTo>
                  <a:lnTo>
                    <a:pt x="3429010" y="784253"/>
                  </a:lnTo>
                  <a:lnTo>
                    <a:pt x="3431756" y="801372"/>
                  </a:lnTo>
                  <a:lnTo>
                    <a:pt x="3435331" y="819574"/>
                  </a:lnTo>
                  <a:lnTo>
                    <a:pt x="3436348" y="839734"/>
                  </a:lnTo>
                  <a:lnTo>
                    <a:pt x="3431418" y="862726"/>
                  </a:lnTo>
                  <a:lnTo>
                    <a:pt x="3432298" y="869867"/>
                  </a:lnTo>
                  <a:lnTo>
                    <a:pt x="3439984" y="870485"/>
                  </a:lnTo>
                  <a:lnTo>
                    <a:pt x="3440298" y="882318"/>
                  </a:lnTo>
                  <a:lnTo>
                    <a:pt x="3429964" y="919482"/>
                  </a:lnTo>
                  <a:lnTo>
                    <a:pt x="3380024" y="945019"/>
                  </a:lnTo>
                  <a:lnTo>
                    <a:pt x="3353422" y="955680"/>
                  </a:lnTo>
                  <a:lnTo>
                    <a:pt x="3338851" y="963722"/>
                  </a:lnTo>
                  <a:lnTo>
                    <a:pt x="3332548" y="971408"/>
                  </a:lnTo>
                  <a:lnTo>
                    <a:pt x="3329940" y="979858"/>
                  </a:lnTo>
                  <a:lnTo>
                    <a:pt x="3299514" y="979340"/>
                  </a:lnTo>
                  <a:lnTo>
                    <a:pt x="3283064" y="979167"/>
                  </a:lnTo>
                  <a:lnTo>
                    <a:pt x="3274913" y="979340"/>
                  </a:lnTo>
                  <a:lnTo>
                    <a:pt x="3269384" y="979858"/>
                  </a:lnTo>
                  <a:lnTo>
                    <a:pt x="3256198" y="981304"/>
                  </a:lnTo>
                  <a:lnTo>
                    <a:pt x="3235130" y="983586"/>
                  </a:lnTo>
                  <a:lnTo>
                    <a:pt x="3215590" y="985696"/>
                  </a:lnTo>
                  <a:lnTo>
                    <a:pt x="3206985" y="986623"/>
                  </a:lnTo>
                  <a:lnTo>
                    <a:pt x="3209651" y="971575"/>
                  </a:lnTo>
                  <a:lnTo>
                    <a:pt x="3210878" y="962049"/>
                  </a:lnTo>
                  <a:lnTo>
                    <a:pt x="3206892" y="897956"/>
                  </a:lnTo>
                  <a:lnTo>
                    <a:pt x="3197193" y="854624"/>
                  </a:lnTo>
                  <a:lnTo>
                    <a:pt x="3181613" y="813819"/>
                  </a:lnTo>
                  <a:lnTo>
                    <a:pt x="3160632" y="776018"/>
                  </a:lnTo>
                  <a:lnTo>
                    <a:pt x="3134729" y="741702"/>
                  </a:lnTo>
                  <a:lnTo>
                    <a:pt x="3104384" y="711351"/>
                  </a:lnTo>
                  <a:lnTo>
                    <a:pt x="3070075" y="685442"/>
                  </a:lnTo>
                  <a:lnTo>
                    <a:pt x="3032282" y="664457"/>
                  </a:lnTo>
                  <a:lnTo>
                    <a:pt x="2991485" y="648874"/>
                  </a:lnTo>
                  <a:lnTo>
                    <a:pt x="2948161" y="639172"/>
                  </a:lnTo>
                  <a:lnTo>
                    <a:pt x="2902792" y="635832"/>
                  </a:lnTo>
                  <a:lnTo>
                    <a:pt x="2857414" y="639172"/>
                  </a:lnTo>
                  <a:lnTo>
                    <a:pt x="2814084" y="648874"/>
                  </a:lnTo>
                  <a:lnTo>
                    <a:pt x="2773280" y="664457"/>
                  </a:lnTo>
                  <a:lnTo>
                    <a:pt x="2735482" y="685442"/>
                  </a:lnTo>
                  <a:lnTo>
                    <a:pt x="2701169" y="711351"/>
                  </a:lnTo>
                  <a:lnTo>
                    <a:pt x="2670820" y="741702"/>
                  </a:lnTo>
                  <a:lnTo>
                    <a:pt x="2644914" y="776018"/>
                  </a:lnTo>
                  <a:lnTo>
                    <a:pt x="2623931" y="813819"/>
                  </a:lnTo>
                  <a:lnTo>
                    <a:pt x="2608350" y="854624"/>
                  </a:lnTo>
                  <a:lnTo>
                    <a:pt x="2598650" y="897956"/>
                  </a:lnTo>
                  <a:lnTo>
                    <a:pt x="2595310" y="943334"/>
                  </a:lnTo>
                  <a:lnTo>
                    <a:pt x="2597091" y="1010979"/>
                  </a:lnTo>
                  <a:lnTo>
                    <a:pt x="1013860" y="1033556"/>
                  </a:lnTo>
                  <a:lnTo>
                    <a:pt x="1013860" y="956099"/>
                  </a:lnTo>
                  <a:lnTo>
                    <a:pt x="1010521" y="910632"/>
                  </a:lnTo>
                  <a:lnTo>
                    <a:pt x="1000822" y="867056"/>
                  </a:lnTo>
                  <a:lnTo>
                    <a:pt x="985242" y="825885"/>
                  </a:lnTo>
                  <a:lnTo>
                    <a:pt x="964261" y="787634"/>
                  </a:lnTo>
                  <a:lnTo>
                    <a:pt x="938358" y="752816"/>
                  </a:lnTo>
                  <a:lnTo>
                    <a:pt x="908013" y="721944"/>
                  </a:lnTo>
                  <a:lnTo>
                    <a:pt x="873704" y="695533"/>
                  </a:lnTo>
                  <a:lnTo>
                    <a:pt x="835911" y="674097"/>
                  </a:lnTo>
                  <a:lnTo>
                    <a:pt x="795114" y="658149"/>
                  </a:lnTo>
                  <a:lnTo>
                    <a:pt x="751790" y="648204"/>
                  </a:lnTo>
                  <a:lnTo>
                    <a:pt x="706421" y="644774"/>
                  </a:lnTo>
                  <a:lnTo>
                    <a:pt x="661043" y="648204"/>
                  </a:lnTo>
                  <a:lnTo>
                    <a:pt x="617713" y="658149"/>
                  </a:lnTo>
                  <a:lnTo>
                    <a:pt x="576909" y="674097"/>
                  </a:lnTo>
                  <a:lnTo>
                    <a:pt x="539111" y="695533"/>
                  </a:lnTo>
                  <a:lnTo>
                    <a:pt x="504798" y="721944"/>
                  </a:lnTo>
                  <a:lnTo>
                    <a:pt x="474449" y="752816"/>
                  </a:lnTo>
                  <a:lnTo>
                    <a:pt x="448543" y="787634"/>
                  </a:lnTo>
                  <a:lnTo>
                    <a:pt x="427560" y="825885"/>
                  </a:lnTo>
                  <a:lnTo>
                    <a:pt x="411979" y="867056"/>
                  </a:lnTo>
                  <a:lnTo>
                    <a:pt x="402279" y="910632"/>
                  </a:lnTo>
                  <a:lnTo>
                    <a:pt x="398939" y="956099"/>
                  </a:lnTo>
                  <a:lnTo>
                    <a:pt x="400123" y="1037514"/>
                  </a:lnTo>
                  <a:lnTo>
                    <a:pt x="200731" y="1025337"/>
                  </a:lnTo>
                  <a:lnTo>
                    <a:pt x="94462" y="1018400"/>
                  </a:lnTo>
                  <a:lnTo>
                    <a:pt x="45490" y="1014111"/>
                  </a:lnTo>
                  <a:lnTo>
                    <a:pt x="524" y="1001707"/>
                  </a:lnTo>
                  <a:lnTo>
                    <a:pt x="0" y="989287"/>
                  </a:lnTo>
                  <a:lnTo>
                    <a:pt x="8120" y="975568"/>
                  </a:lnTo>
                  <a:lnTo>
                    <a:pt x="16587" y="963502"/>
                  </a:lnTo>
                  <a:lnTo>
                    <a:pt x="22446" y="951787"/>
                  </a:lnTo>
                  <a:lnTo>
                    <a:pt x="25818" y="939096"/>
                  </a:lnTo>
                  <a:lnTo>
                    <a:pt x="27620" y="920330"/>
                  </a:lnTo>
                  <a:lnTo>
                    <a:pt x="28766" y="890391"/>
                  </a:lnTo>
                  <a:close/>
                </a:path>
                <a:path w="3444875" h="1037590">
                  <a:moveTo>
                    <a:pt x="28766" y="890391"/>
                  </a:moveTo>
                  <a:lnTo>
                    <a:pt x="27821" y="859788"/>
                  </a:lnTo>
                  <a:lnTo>
                    <a:pt x="24110" y="837843"/>
                  </a:lnTo>
                  <a:lnTo>
                    <a:pt x="19682" y="817677"/>
                  </a:lnTo>
                  <a:lnTo>
                    <a:pt x="16587" y="792410"/>
                  </a:lnTo>
                  <a:lnTo>
                    <a:pt x="18831" y="780906"/>
                  </a:lnTo>
                  <a:lnTo>
                    <a:pt x="24800" y="770401"/>
                  </a:lnTo>
                  <a:lnTo>
                    <a:pt x="31204" y="759772"/>
                  </a:lnTo>
                  <a:lnTo>
                    <a:pt x="34755" y="747897"/>
                  </a:lnTo>
                  <a:lnTo>
                    <a:pt x="33879" y="735642"/>
                  </a:lnTo>
                  <a:lnTo>
                    <a:pt x="30982" y="718596"/>
                  </a:lnTo>
                  <a:lnTo>
                    <a:pt x="27898" y="698391"/>
                  </a:lnTo>
                  <a:lnTo>
                    <a:pt x="32627" y="652121"/>
                  </a:lnTo>
                  <a:lnTo>
                    <a:pt x="63937" y="605573"/>
                  </a:lnTo>
                  <a:lnTo>
                    <a:pt x="77070" y="595601"/>
                  </a:lnTo>
                  <a:lnTo>
                    <a:pt x="109156" y="567253"/>
                  </a:lnTo>
                  <a:lnTo>
                    <a:pt x="148780" y="540380"/>
                  </a:lnTo>
                  <a:lnTo>
                    <a:pt x="194850" y="515000"/>
                  </a:lnTo>
                  <a:lnTo>
                    <a:pt x="246273" y="491134"/>
                  </a:lnTo>
                  <a:lnTo>
                    <a:pt x="301958" y="468798"/>
                  </a:lnTo>
                  <a:lnTo>
                    <a:pt x="360813" y="448013"/>
                  </a:lnTo>
                  <a:lnTo>
                    <a:pt x="421745" y="428797"/>
                  </a:lnTo>
                  <a:lnTo>
                    <a:pt x="483662" y="411169"/>
                  </a:lnTo>
                  <a:lnTo>
                    <a:pt x="545473" y="395149"/>
                  </a:lnTo>
                  <a:lnTo>
                    <a:pt x="606085" y="380754"/>
                  </a:lnTo>
                  <a:lnTo>
                    <a:pt x="664407" y="368004"/>
                  </a:lnTo>
                  <a:lnTo>
                    <a:pt x="719346" y="356917"/>
                  </a:lnTo>
                  <a:lnTo>
                    <a:pt x="769811" y="347513"/>
                  </a:lnTo>
                  <a:lnTo>
                    <a:pt x="814708" y="339811"/>
                  </a:lnTo>
                  <a:lnTo>
                    <a:pt x="852947" y="333828"/>
                  </a:lnTo>
                  <a:lnTo>
                    <a:pt x="905080" y="327100"/>
                  </a:lnTo>
                  <a:lnTo>
                    <a:pt x="916791" y="326392"/>
                  </a:lnTo>
                  <a:lnTo>
                    <a:pt x="947946" y="305477"/>
                  </a:lnTo>
                  <a:lnTo>
                    <a:pt x="985403" y="282922"/>
                  </a:lnTo>
                  <a:lnTo>
                    <a:pt x="1028041" y="259155"/>
                  </a:lnTo>
                  <a:lnTo>
                    <a:pt x="1074738" y="234600"/>
                  </a:lnTo>
                  <a:lnTo>
                    <a:pt x="1124374" y="209686"/>
                  </a:lnTo>
                  <a:lnTo>
                    <a:pt x="1175825" y="184837"/>
                  </a:lnTo>
                  <a:lnTo>
                    <a:pt x="1227972" y="160481"/>
                  </a:lnTo>
                  <a:lnTo>
                    <a:pt x="1279693" y="137043"/>
                  </a:lnTo>
                  <a:lnTo>
                    <a:pt x="1329865" y="114950"/>
                  </a:lnTo>
                  <a:lnTo>
                    <a:pt x="1377369" y="94628"/>
                  </a:lnTo>
                  <a:lnTo>
                    <a:pt x="1421082" y="76503"/>
                  </a:lnTo>
                  <a:lnTo>
                    <a:pt x="1462503" y="61934"/>
                  </a:lnTo>
                  <a:lnTo>
                    <a:pt x="1503884" y="49310"/>
                  </a:lnTo>
                  <a:lnTo>
                    <a:pt x="1545585" y="38493"/>
                  </a:lnTo>
                  <a:lnTo>
                    <a:pt x="1587965" y="29350"/>
                  </a:lnTo>
                  <a:lnTo>
                    <a:pt x="1631384" y="21745"/>
                  </a:lnTo>
                  <a:lnTo>
                    <a:pt x="1676202" y="15542"/>
                  </a:lnTo>
                  <a:lnTo>
                    <a:pt x="1722779" y="10605"/>
                  </a:lnTo>
                  <a:lnTo>
                    <a:pt x="1771474" y="6800"/>
                  </a:lnTo>
                  <a:lnTo>
                    <a:pt x="1822647" y="3991"/>
                  </a:lnTo>
                  <a:lnTo>
                    <a:pt x="1876658" y="2041"/>
                  </a:lnTo>
                  <a:lnTo>
                    <a:pt x="1933866" y="817"/>
                  </a:lnTo>
                  <a:lnTo>
                    <a:pt x="1994630" y="181"/>
                  </a:lnTo>
                  <a:lnTo>
                    <a:pt x="2059312" y="0"/>
                  </a:lnTo>
                  <a:lnTo>
                    <a:pt x="2150441" y="652"/>
                  </a:lnTo>
                  <a:lnTo>
                    <a:pt x="2237892" y="2525"/>
                  </a:lnTo>
                  <a:lnTo>
                    <a:pt x="2321596" y="5493"/>
                  </a:lnTo>
                  <a:lnTo>
                    <a:pt x="2401486" y="9430"/>
                  </a:lnTo>
                  <a:lnTo>
                    <a:pt x="2477495" y="14210"/>
                  </a:lnTo>
                  <a:lnTo>
                    <a:pt x="2549553" y="19706"/>
                  </a:lnTo>
                  <a:lnTo>
                    <a:pt x="2617594" y="25792"/>
                  </a:lnTo>
                  <a:lnTo>
                    <a:pt x="2681549" y="32344"/>
                  </a:lnTo>
                  <a:lnTo>
                    <a:pt x="2741351" y="39233"/>
                  </a:lnTo>
                  <a:lnTo>
                    <a:pt x="2796931" y="46336"/>
                  </a:lnTo>
                  <a:lnTo>
                    <a:pt x="2848221" y="53524"/>
                  </a:lnTo>
                  <a:lnTo>
                    <a:pt x="2895155" y="60673"/>
                  </a:lnTo>
                  <a:lnTo>
                    <a:pt x="2937664" y="67656"/>
                  </a:lnTo>
                  <a:lnTo>
                    <a:pt x="2975679" y="74348"/>
                  </a:lnTo>
                  <a:lnTo>
                    <a:pt x="3037960" y="86351"/>
                  </a:lnTo>
                  <a:lnTo>
                    <a:pt x="3081454" y="95675"/>
                  </a:lnTo>
                  <a:lnTo>
                    <a:pt x="3119393" y="105704"/>
                  </a:lnTo>
                  <a:lnTo>
                    <a:pt x="3123933" y="109556"/>
                  </a:lnTo>
                  <a:lnTo>
                    <a:pt x="3123707" y="112765"/>
                  </a:lnTo>
                  <a:lnTo>
                    <a:pt x="3118523" y="114106"/>
                  </a:lnTo>
                  <a:lnTo>
                    <a:pt x="3109869" y="115597"/>
                  </a:lnTo>
                  <a:lnTo>
                    <a:pt x="3098702" y="119339"/>
                  </a:lnTo>
                  <a:lnTo>
                    <a:pt x="3084058" y="124240"/>
                  </a:lnTo>
                  <a:lnTo>
                    <a:pt x="3064973" y="129206"/>
                  </a:lnTo>
                  <a:lnTo>
                    <a:pt x="3120007" y="170118"/>
                  </a:lnTo>
                  <a:lnTo>
                    <a:pt x="3167908" y="211372"/>
                  </a:lnTo>
                  <a:lnTo>
                    <a:pt x="3208983" y="251254"/>
                  </a:lnTo>
                  <a:lnTo>
                    <a:pt x="3243535" y="288045"/>
                  </a:lnTo>
                  <a:lnTo>
                    <a:pt x="3271871" y="320030"/>
                  </a:lnTo>
                  <a:lnTo>
                    <a:pt x="3322034" y="377699"/>
                  </a:lnTo>
                  <a:lnTo>
                    <a:pt x="3344646" y="411064"/>
                  </a:lnTo>
                  <a:lnTo>
                    <a:pt x="3359277" y="448034"/>
                  </a:lnTo>
                  <a:lnTo>
                    <a:pt x="3363072" y="491055"/>
                  </a:lnTo>
                  <a:lnTo>
                    <a:pt x="3361167" y="528348"/>
                  </a:lnTo>
                  <a:lnTo>
                    <a:pt x="3361254" y="550630"/>
                  </a:lnTo>
                  <a:lnTo>
                    <a:pt x="3364307" y="564067"/>
                  </a:lnTo>
                  <a:lnTo>
                    <a:pt x="3371302" y="574826"/>
                  </a:lnTo>
                  <a:lnTo>
                    <a:pt x="3388268" y="591228"/>
                  </a:lnTo>
                  <a:lnTo>
                    <a:pt x="3413333" y="618110"/>
                  </a:lnTo>
                  <a:lnTo>
                    <a:pt x="3435624" y="656429"/>
                  </a:lnTo>
                  <a:lnTo>
                    <a:pt x="3444267" y="707142"/>
                  </a:lnTo>
                  <a:lnTo>
                    <a:pt x="3441996" y="732974"/>
                  </a:lnTo>
                  <a:lnTo>
                    <a:pt x="3436336" y="752326"/>
                  </a:lnTo>
                  <a:lnTo>
                    <a:pt x="3430827" y="768364"/>
                  </a:lnTo>
                  <a:lnTo>
                    <a:pt x="3429010" y="784253"/>
                  </a:lnTo>
                  <a:lnTo>
                    <a:pt x="3431756" y="801372"/>
                  </a:lnTo>
                  <a:lnTo>
                    <a:pt x="3435331" y="819574"/>
                  </a:lnTo>
                  <a:lnTo>
                    <a:pt x="3436348" y="839734"/>
                  </a:lnTo>
                  <a:lnTo>
                    <a:pt x="3431418" y="862726"/>
                  </a:lnTo>
                  <a:lnTo>
                    <a:pt x="3432298" y="869867"/>
                  </a:lnTo>
                  <a:lnTo>
                    <a:pt x="3439984" y="870485"/>
                  </a:lnTo>
                  <a:lnTo>
                    <a:pt x="3440298" y="882318"/>
                  </a:lnTo>
                  <a:lnTo>
                    <a:pt x="3429964" y="919482"/>
                  </a:lnTo>
                  <a:lnTo>
                    <a:pt x="3380024" y="945019"/>
                  </a:lnTo>
                  <a:lnTo>
                    <a:pt x="3353422" y="955680"/>
                  </a:lnTo>
                  <a:lnTo>
                    <a:pt x="3338851" y="963722"/>
                  </a:lnTo>
                  <a:lnTo>
                    <a:pt x="3332548" y="971408"/>
                  </a:lnTo>
                  <a:lnTo>
                    <a:pt x="3329940" y="979858"/>
                  </a:lnTo>
                  <a:lnTo>
                    <a:pt x="3299514" y="979340"/>
                  </a:lnTo>
                  <a:lnTo>
                    <a:pt x="3283064" y="979167"/>
                  </a:lnTo>
                  <a:lnTo>
                    <a:pt x="3274913" y="979340"/>
                  </a:lnTo>
                  <a:lnTo>
                    <a:pt x="3269384" y="979858"/>
                  </a:lnTo>
                  <a:lnTo>
                    <a:pt x="3256198" y="981304"/>
                  </a:lnTo>
                  <a:lnTo>
                    <a:pt x="3235130" y="983586"/>
                  </a:lnTo>
                  <a:lnTo>
                    <a:pt x="3215590" y="985696"/>
                  </a:lnTo>
                  <a:lnTo>
                    <a:pt x="3206985" y="986623"/>
                  </a:lnTo>
                  <a:lnTo>
                    <a:pt x="3209651" y="971575"/>
                  </a:lnTo>
                  <a:lnTo>
                    <a:pt x="3210878" y="962049"/>
                  </a:lnTo>
                  <a:lnTo>
                    <a:pt x="3206892" y="897956"/>
                  </a:lnTo>
                  <a:lnTo>
                    <a:pt x="3197193" y="854624"/>
                  </a:lnTo>
                  <a:lnTo>
                    <a:pt x="3181613" y="813819"/>
                  </a:lnTo>
                  <a:lnTo>
                    <a:pt x="3160632" y="776018"/>
                  </a:lnTo>
                  <a:lnTo>
                    <a:pt x="3134729" y="741702"/>
                  </a:lnTo>
                  <a:lnTo>
                    <a:pt x="3104384" y="711351"/>
                  </a:lnTo>
                  <a:lnTo>
                    <a:pt x="3070075" y="685442"/>
                  </a:lnTo>
                  <a:lnTo>
                    <a:pt x="3032282" y="664457"/>
                  </a:lnTo>
                  <a:lnTo>
                    <a:pt x="2991485" y="648874"/>
                  </a:lnTo>
                  <a:lnTo>
                    <a:pt x="2948161" y="639172"/>
                  </a:lnTo>
                  <a:lnTo>
                    <a:pt x="2902792" y="635832"/>
                  </a:lnTo>
                  <a:lnTo>
                    <a:pt x="2857414" y="639172"/>
                  </a:lnTo>
                  <a:lnTo>
                    <a:pt x="2814084" y="648874"/>
                  </a:lnTo>
                  <a:lnTo>
                    <a:pt x="2773280" y="664457"/>
                  </a:lnTo>
                  <a:lnTo>
                    <a:pt x="2735482" y="685442"/>
                  </a:lnTo>
                  <a:lnTo>
                    <a:pt x="2701169" y="711351"/>
                  </a:lnTo>
                  <a:lnTo>
                    <a:pt x="2670820" y="741702"/>
                  </a:lnTo>
                  <a:lnTo>
                    <a:pt x="2644914" y="776018"/>
                  </a:lnTo>
                  <a:lnTo>
                    <a:pt x="2623931" y="813819"/>
                  </a:lnTo>
                  <a:lnTo>
                    <a:pt x="2608350" y="854624"/>
                  </a:lnTo>
                  <a:lnTo>
                    <a:pt x="2598650" y="897956"/>
                  </a:lnTo>
                  <a:lnTo>
                    <a:pt x="2595310" y="943334"/>
                  </a:lnTo>
                  <a:lnTo>
                    <a:pt x="2597091" y="1010979"/>
                  </a:lnTo>
                  <a:lnTo>
                    <a:pt x="1013860" y="1033556"/>
                  </a:lnTo>
                  <a:lnTo>
                    <a:pt x="1013860" y="956099"/>
                  </a:lnTo>
                  <a:lnTo>
                    <a:pt x="1010521" y="910632"/>
                  </a:lnTo>
                  <a:lnTo>
                    <a:pt x="1000822" y="867056"/>
                  </a:lnTo>
                  <a:lnTo>
                    <a:pt x="985242" y="825885"/>
                  </a:lnTo>
                  <a:lnTo>
                    <a:pt x="964261" y="787634"/>
                  </a:lnTo>
                  <a:lnTo>
                    <a:pt x="938358" y="752816"/>
                  </a:lnTo>
                  <a:lnTo>
                    <a:pt x="908013" y="721944"/>
                  </a:lnTo>
                  <a:lnTo>
                    <a:pt x="873704" y="695533"/>
                  </a:lnTo>
                  <a:lnTo>
                    <a:pt x="835911" y="674097"/>
                  </a:lnTo>
                  <a:lnTo>
                    <a:pt x="795114" y="658149"/>
                  </a:lnTo>
                  <a:lnTo>
                    <a:pt x="751790" y="648204"/>
                  </a:lnTo>
                  <a:lnTo>
                    <a:pt x="706421" y="644774"/>
                  </a:lnTo>
                  <a:lnTo>
                    <a:pt x="661043" y="648204"/>
                  </a:lnTo>
                  <a:lnTo>
                    <a:pt x="617713" y="658149"/>
                  </a:lnTo>
                  <a:lnTo>
                    <a:pt x="576909" y="674097"/>
                  </a:lnTo>
                  <a:lnTo>
                    <a:pt x="539111" y="695533"/>
                  </a:lnTo>
                  <a:lnTo>
                    <a:pt x="504798" y="721944"/>
                  </a:lnTo>
                  <a:lnTo>
                    <a:pt x="474449" y="752816"/>
                  </a:lnTo>
                  <a:lnTo>
                    <a:pt x="448543" y="787634"/>
                  </a:lnTo>
                  <a:lnTo>
                    <a:pt x="427560" y="825885"/>
                  </a:lnTo>
                  <a:lnTo>
                    <a:pt x="411979" y="867056"/>
                  </a:lnTo>
                  <a:lnTo>
                    <a:pt x="402279" y="910632"/>
                  </a:lnTo>
                  <a:lnTo>
                    <a:pt x="398939" y="956099"/>
                  </a:lnTo>
                  <a:lnTo>
                    <a:pt x="400123" y="1037514"/>
                  </a:lnTo>
                  <a:lnTo>
                    <a:pt x="200731" y="1025337"/>
                  </a:lnTo>
                  <a:lnTo>
                    <a:pt x="94462" y="1018400"/>
                  </a:lnTo>
                  <a:lnTo>
                    <a:pt x="45490" y="1014111"/>
                  </a:lnTo>
                  <a:lnTo>
                    <a:pt x="524" y="1001707"/>
                  </a:lnTo>
                  <a:lnTo>
                    <a:pt x="0" y="989287"/>
                  </a:lnTo>
                  <a:lnTo>
                    <a:pt x="8120" y="975568"/>
                  </a:lnTo>
                  <a:lnTo>
                    <a:pt x="16587" y="963502"/>
                  </a:lnTo>
                  <a:lnTo>
                    <a:pt x="22446" y="951787"/>
                  </a:lnTo>
                  <a:lnTo>
                    <a:pt x="25818" y="939096"/>
                  </a:lnTo>
                  <a:lnTo>
                    <a:pt x="27620" y="920330"/>
                  </a:lnTo>
                  <a:lnTo>
                    <a:pt x="28766" y="890391"/>
                  </a:lnTo>
                  <a:close/>
                </a:path>
              </a:pathLst>
            </a:custGeom>
            <a:ln w="23120">
              <a:solidFill>
                <a:srgbClr val="8585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4601404" y="7232941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5" h="540384">
                  <a:moveTo>
                    <a:pt x="270098" y="540197"/>
                  </a:moveTo>
                  <a:lnTo>
                    <a:pt x="221547" y="535845"/>
                  </a:lnTo>
                  <a:lnTo>
                    <a:pt x="175850" y="523298"/>
                  </a:lnTo>
                  <a:lnTo>
                    <a:pt x="133772" y="503319"/>
                  </a:lnTo>
                  <a:lnTo>
                    <a:pt x="96075" y="476671"/>
                  </a:lnTo>
                  <a:lnTo>
                    <a:pt x="63522" y="444117"/>
                  </a:lnTo>
                  <a:lnTo>
                    <a:pt x="36875" y="406419"/>
                  </a:lnTo>
                  <a:lnTo>
                    <a:pt x="16897" y="364342"/>
                  </a:lnTo>
                  <a:lnTo>
                    <a:pt x="4351" y="318647"/>
                  </a:lnTo>
                  <a:lnTo>
                    <a:pt x="0" y="270098"/>
                  </a:lnTo>
                  <a:lnTo>
                    <a:pt x="4351" y="221547"/>
                  </a:lnTo>
                  <a:lnTo>
                    <a:pt x="16897" y="175850"/>
                  </a:lnTo>
                  <a:lnTo>
                    <a:pt x="36875" y="133772"/>
                  </a:lnTo>
                  <a:lnTo>
                    <a:pt x="63522" y="96075"/>
                  </a:lnTo>
                  <a:lnTo>
                    <a:pt x="96075" y="63522"/>
                  </a:lnTo>
                  <a:lnTo>
                    <a:pt x="133772" y="36875"/>
                  </a:lnTo>
                  <a:lnTo>
                    <a:pt x="175850" y="16897"/>
                  </a:lnTo>
                  <a:lnTo>
                    <a:pt x="221547" y="4351"/>
                  </a:lnTo>
                  <a:lnTo>
                    <a:pt x="270098" y="0"/>
                  </a:lnTo>
                  <a:lnTo>
                    <a:pt x="318650" y="4351"/>
                  </a:lnTo>
                  <a:lnTo>
                    <a:pt x="364346" y="16897"/>
                  </a:lnTo>
                  <a:lnTo>
                    <a:pt x="406424" y="36875"/>
                  </a:lnTo>
                  <a:lnTo>
                    <a:pt x="444121" y="63522"/>
                  </a:lnTo>
                  <a:lnTo>
                    <a:pt x="476674" y="96075"/>
                  </a:lnTo>
                  <a:lnTo>
                    <a:pt x="503321" y="133772"/>
                  </a:lnTo>
                  <a:lnTo>
                    <a:pt x="523299" y="175850"/>
                  </a:lnTo>
                  <a:lnTo>
                    <a:pt x="535845" y="221547"/>
                  </a:lnTo>
                  <a:lnTo>
                    <a:pt x="540197" y="270098"/>
                  </a:lnTo>
                  <a:lnTo>
                    <a:pt x="535845" y="318647"/>
                  </a:lnTo>
                  <a:lnTo>
                    <a:pt x="523299" y="364342"/>
                  </a:lnTo>
                  <a:lnTo>
                    <a:pt x="503321" y="406419"/>
                  </a:lnTo>
                  <a:lnTo>
                    <a:pt x="476674" y="444117"/>
                  </a:lnTo>
                  <a:lnTo>
                    <a:pt x="444121" y="476671"/>
                  </a:lnTo>
                  <a:lnTo>
                    <a:pt x="406424" y="503319"/>
                  </a:lnTo>
                  <a:lnTo>
                    <a:pt x="364346" y="523298"/>
                  </a:lnTo>
                  <a:lnTo>
                    <a:pt x="318650" y="535845"/>
                  </a:lnTo>
                  <a:lnTo>
                    <a:pt x="270098" y="540197"/>
                  </a:lnTo>
                  <a:close/>
                </a:path>
              </a:pathLst>
            </a:custGeom>
            <a:ln w="23120">
              <a:solidFill>
                <a:srgbClr val="8585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407861" y="7232941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5" h="540384">
                  <a:moveTo>
                    <a:pt x="270098" y="540197"/>
                  </a:moveTo>
                  <a:lnTo>
                    <a:pt x="221547" y="535845"/>
                  </a:lnTo>
                  <a:lnTo>
                    <a:pt x="175850" y="523298"/>
                  </a:lnTo>
                  <a:lnTo>
                    <a:pt x="133772" y="503319"/>
                  </a:lnTo>
                  <a:lnTo>
                    <a:pt x="96075" y="476671"/>
                  </a:lnTo>
                  <a:lnTo>
                    <a:pt x="63522" y="444117"/>
                  </a:lnTo>
                  <a:lnTo>
                    <a:pt x="36875" y="406419"/>
                  </a:lnTo>
                  <a:lnTo>
                    <a:pt x="16897" y="364342"/>
                  </a:lnTo>
                  <a:lnTo>
                    <a:pt x="4351" y="318647"/>
                  </a:lnTo>
                  <a:lnTo>
                    <a:pt x="0" y="270098"/>
                  </a:lnTo>
                  <a:lnTo>
                    <a:pt x="4351" y="221547"/>
                  </a:lnTo>
                  <a:lnTo>
                    <a:pt x="16897" y="175850"/>
                  </a:lnTo>
                  <a:lnTo>
                    <a:pt x="36875" y="133772"/>
                  </a:lnTo>
                  <a:lnTo>
                    <a:pt x="63522" y="96075"/>
                  </a:lnTo>
                  <a:lnTo>
                    <a:pt x="96075" y="63522"/>
                  </a:lnTo>
                  <a:lnTo>
                    <a:pt x="133772" y="36875"/>
                  </a:lnTo>
                  <a:lnTo>
                    <a:pt x="175850" y="16897"/>
                  </a:lnTo>
                  <a:lnTo>
                    <a:pt x="221547" y="4351"/>
                  </a:lnTo>
                  <a:lnTo>
                    <a:pt x="270098" y="0"/>
                  </a:lnTo>
                  <a:lnTo>
                    <a:pt x="318650" y="4351"/>
                  </a:lnTo>
                  <a:lnTo>
                    <a:pt x="364346" y="16897"/>
                  </a:lnTo>
                  <a:lnTo>
                    <a:pt x="406424" y="36875"/>
                  </a:lnTo>
                  <a:lnTo>
                    <a:pt x="444121" y="63522"/>
                  </a:lnTo>
                  <a:lnTo>
                    <a:pt x="476674" y="96075"/>
                  </a:lnTo>
                  <a:lnTo>
                    <a:pt x="503321" y="133772"/>
                  </a:lnTo>
                  <a:lnTo>
                    <a:pt x="523299" y="175850"/>
                  </a:lnTo>
                  <a:lnTo>
                    <a:pt x="535845" y="221547"/>
                  </a:lnTo>
                  <a:lnTo>
                    <a:pt x="540197" y="270098"/>
                  </a:lnTo>
                  <a:lnTo>
                    <a:pt x="535845" y="318647"/>
                  </a:lnTo>
                  <a:lnTo>
                    <a:pt x="523299" y="364342"/>
                  </a:lnTo>
                  <a:lnTo>
                    <a:pt x="503321" y="406419"/>
                  </a:lnTo>
                  <a:lnTo>
                    <a:pt x="476674" y="444117"/>
                  </a:lnTo>
                  <a:lnTo>
                    <a:pt x="444121" y="476671"/>
                  </a:lnTo>
                  <a:lnTo>
                    <a:pt x="406424" y="503319"/>
                  </a:lnTo>
                  <a:lnTo>
                    <a:pt x="364346" y="523298"/>
                  </a:lnTo>
                  <a:lnTo>
                    <a:pt x="318650" y="535845"/>
                  </a:lnTo>
                  <a:lnTo>
                    <a:pt x="270098" y="540197"/>
                  </a:lnTo>
                  <a:close/>
                </a:path>
              </a:pathLst>
            </a:custGeom>
            <a:ln w="23120">
              <a:solidFill>
                <a:srgbClr val="8585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982841" y="6612649"/>
              <a:ext cx="1833880" cy="377190"/>
            </a:xfrm>
            <a:custGeom>
              <a:avLst/>
              <a:gdLst/>
              <a:ahLst/>
              <a:cxnLst/>
              <a:rect l="l" t="t" r="r" b="b"/>
              <a:pathLst>
                <a:path w="1833879" h="377190">
                  <a:moveTo>
                    <a:pt x="0" y="361220"/>
                  </a:moveTo>
                  <a:lnTo>
                    <a:pt x="51236" y="322329"/>
                  </a:lnTo>
                  <a:lnTo>
                    <a:pt x="110640" y="282119"/>
                  </a:lnTo>
                  <a:lnTo>
                    <a:pt x="154101" y="254747"/>
                  </a:lnTo>
                  <a:lnTo>
                    <a:pt x="199083" y="227778"/>
                  </a:lnTo>
                  <a:lnTo>
                    <a:pt x="244688" y="201620"/>
                  </a:lnTo>
                  <a:lnTo>
                    <a:pt x="290016" y="176678"/>
                  </a:lnTo>
                  <a:lnTo>
                    <a:pt x="334167" y="153361"/>
                  </a:lnTo>
                  <a:lnTo>
                    <a:pt x="376244" y="132074"/>
                  </a:lnTo>
                  <a:lnTo>
                    <a:pt x="415347" y="113226"/>
                  </a:lnTo>
                  <a:lnTo>
                    <a:pt x="473770" y="86848"/>
                  </a:lnTo>
                  <a:lnTo>
                    <a:pt x="538089" y="62008"/>
                  </a:lnTo>
                  <a:lnTo>
                    <a:pt x="613179" y="39852"/>
                  </a:lnTo>
                  <a:lnTo>
                    <a:pt x="656285" y="30139"/>
                  </a:lnTo>
                  <a:lnTo>
                    <a:pt x="703913" y="21527"/>
                  </a:lnTo>
                  <a:lnTo>
                    <a:pt x="756670" y="14159"/>
                  </a:lnTo>
                  <a:lnTo>
                    <a:pt x="815168" y="8179"/>
                  </a:lnTo>
                  <a:lnTo>
                    <a:pt x="880013" y="3731"/>
                  </a:lnTo>
                  <a:lnTo>
                    <a:pt x="951818" y="956"/>
                  </a:lnTo>
                  <a:lnTo>
                    <a:pt x="1031189" y="0"/>
                  </a:lnTo>
                  <a:lnTo>
                    <a:pt x="1044866" y="18"/>
                  </a:lnTo>
                  <a:lnTo>
                    <a:pt x="1084803" y="272"/>
                  </a:lnTo>
                  <a:lnTo>
                    <a:pt x="1169604" y="1765"/>
                  </a:lnTo>
                  <a:lnTo>
                    <a:pt x="1246648" y="4392"/>
                  </a:lnTo>
                  <a:lnTo>
                    <a:pt x="1316158" y="7923"/>
                  </a:lnTo>
                  <a:lnTo>
                    <a:pt x="1378356" y="12125"/>
                  </a:lnTo>
                  <a:lnTo>
                    <a:pt x="1433464" y="16767"/>
                  </a:lnTo>
                  <a:lnTo>
                    <a:pt x="1481705" y="21617"/>
                  </a:lnTo>
                  <a:lnTo>
                    <a:pt x="1523302" y="26442"/>
                  </a:lnTo>
                  <a:lnTo>
                    <a:pt x="1587451" y="35094"/>
                  </a:lnTo>
                  <a:lnTo>
                    <a:pt x="1610449" y="38457"/>
                  </a:lnTo>
                  <a:lnTo>
                    <a:pt x="1627691" y="40869"/>
                  </a:lnTo>
                  <a:lnTo>
                    <a:pt x="1677684" y="49421"/>
                  </a:lnTo>
                  <a:lnTo>
                    <a:pt x="1718834" y="67383"/>
                  </a:lnTo>
                  <a:lnTo>
                    <a:pt x="1772199" y="101561"/>
                  </a:lnTo>
                  <a:lnTo>
                    <a:pt x="1817694" y="138630"/>
                  </a:lnTo>
                  <a:lnTo>
                    <a:pt x="1833647" y="165214"/>
                  </a:lnTo>
                  <a:lnTo>
                    <a:pt x="1828341" y="175061"/>
                  </a:lnTo>
                  <a:lnTo>
                    <a:pt x="1792034" y="188876"/>
                  </a:lnTo>
                  <a:lnTo>
                    <a:pt x="1750426" y="200725"/>
                  </a:lnTo>
                  <a:lnTo>
                    <a:pt x="1696586" y="215776"/>
                  </a:lnTo>
                  <a:lnTo>
                    <a:pt x="1636993" y="232125"/>
                  </a:lnTo>
                  <a:lnTo>
                    <a:pt x="1578294" y="247829"/>
                  </a:lnTo>
                  <a:lnTo>
                    <a:pt x="1527138" y="260946"/>
                  </a:lnTo>
                  <a:lnTo>
                    <a:pt x="1445360" y="278147"/>
                  </a:lnTo>
                  <a:lnTo>
                    <a:pt x="1404280" y="284587"/>
                  </a:lnTo>
                  <a:lnTo>
                    <a:pt x="1361546" y="289575"/>
                  </a:lnTo>
                  <a:lnTo>
                    <a:pt x="1311770" y="293837"/>
                  </a:lnTo>
                  <a:lnTo>
                    <a:pt x="1258697" y="297565"/>
                  </a:lnTo>
                  <a:lnTo>
                    <a:pt x="1211938" y="300774"/>
                  </a:lnTo>
                  <a:lnTo>
                    <a:pt x="1153991" y="304726"/>
                  </a:lnTo>
                  <a:lnTo>
                    <a:pt x="1086575" y="309307"/>
                  </a:lnTo>
                  <a:lnTo>
                    <a:pt x="1011409" y="314403"/>
                  </a:lnTo>
                  <a:lnTo>
                    <a:pt x="951260" y="318475"/>
                  </a:lnTo>
                  <a:lnTo>
                    <a:pt x="888460" y="322722"/>
                  </a:lnTo>
                  <a:lnTo>
                    <a:pt x="823723" y="327097"/>
                  </a:lnTo>
                  <a:lnTo>
                    <a:pt x="757764" y="331551"/>
                  </a:lnTo>
                  <a:lnTo>
                    <a:pt x="691298" y="336037"/>
                  </a:lnTo>
                  <a:lnTo>
                    <a:pt x="625038" y="340508"/>
                  </a:lnTo>
                  <a:lnTo>
                    <a:pt x="559699" y="344916"/>
                  </a:lnTo>
                  <a:lnTo>
                    <a:pt x="495995" y="349212"/>
                  </a:lnTo>
                  <a:lnTo>
                    <a:pt x="434640" y="353350"/>
                  </a:lnTo>
                  <a:lnTo>
                    <a:pt x="376349" y="357281"/>
                  </a:lnTo>
                  <a:lnTo>
                    <a:pt x="321837" y="360958"/>
                  </a:lnTo>
                  <a:lnTo>
                    <a:pt x="271817" y="364333"/>
                  </a:lnTo>
                  <a:lnTo>
                    <a:pt x="227004" y="367359"/>
                  </a:lnTo>
                  <a:lnTo>
                    <a:pt x="188112" y="369988"/>
                  </a:lnTo>
                  <a:lnTo>
                    <a:pt x="130949" y="373863"/>
                  </a:lnTo>
                  <a:lnTo>
                    <a:pt x="92800" y="376547"/>
                  </a:lnTo>
                  <a:lnTo>
                    <a:pt x="85307" y="376961"/>
                  </a:lnTo>
                  <a:lnTo>
                    <a:pt x="80960" y="376869"/>
                  </a:lnTo>
                  <a:lnTo>
                    <a:pt x="77153" y="376320"/>
                  </a:lnTo>
                  <a:lnTo>
                    <a:pt x="75289" y="375995"/>
                  </a:lnTo>
                  <a:lnTo>
                    <a:pt x="72891" y="375555"/>
                  </a:lnTo>
                  <a:lnTo>
                    <a:pt x="69037" y="375032"/>
                  </a:lnTo>
                  <a:lnTo>
                    <a:pt x="51496" y="371942"/>
                  </a:lnTo>
                  <a:lnTo>
                    <a:pt x="28514" y="367297"/>
                  </a:lnTo>
                  <a:lnTo>
                    <a:pt x="8535" y="363067"/>
                  </a:lnTo>
                  <a:lnTo>
                    <a:pt x="0" y="361220"/>
                  </a:lnTo>
                  <a:close/>
                </a:path>
              </a:pathLst>
            </a:custGeom>
            <a:ln w="23120">
              <a:solidFill>
                <a:srgbClr val="8585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852559" y="3313457"/>
            <a:ext cx="2209282" cy="1570381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1132395" y="3032866"/>
            <a:ext cx="5476875" cy="2181860"/>
          </a:xfrm>
          <a:prstGeom prst="rect">
            <a:avLst/>
          </a:prstGeom>
          <a:ln w="10471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30"/>
              </a:spcBef>
            </a:pPr>
            <a:endParaRPr sz="2600">
              <a:latin typeface="Times New Roman"/>
              <a:cs typeface="Times New Roman"/>
            </a:endParaRPr>
          </a:p>
          <a:p>
            <a:pPr marR="147320" algn="r">
              <a:lnSpc>
                <a:spcPct val="100000"/>
              </a:lnSpc>
            </a:pPr>
            <a:r>
              <a:rPr sz="2600" b="1" dirty="0">
                <a:latin typeface="Renault Group"/>
                <a:cs typeface="Renault Group"/>
              </a:rPr>
              <a:t>2,5 x 4 </a:t>
            </a:r>
            <a:r>
              <a:rPr sz="2600" b="1" spc="-50" dirty="0">
                <a:latin typeface="Renault Group"/>
                <a:cs typeface="Renault Group"/>
              </a:rPr>
              <a:t>m</a:t>
            </a:r>
            <a:endParaRPr sz="2600">
              <a:latin typeface="Renault Group"/>
              <a:cs typeface="Renault Group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960392" y="3970695"/>
            <a:ext cx="3467735" cy="1243965"/>
            <a:chOff x="1960392" y="3970695"/>
            <a:chExt cx="3467735" cy="1243965"/>
          </a:xfrm>
        </p:grpSpPr>
        <p:sp>
          <p:nvSpPr>
            <p:cNvPr id="20" name="object 20"/>
            <p:cNvSpPr/>
            <p:nvPr/>
          </p:nvSpPr>
          <p:spPr>
            <a:xfrm>
              <a:off x="1971952" y="3982256"/>
              <a:ext cx="3444875" cy="1037590"/>
            </a:xfrm>
            <a:custGeom>
              <a:avLst/>
              <a:gdLst/>
              <a:ahLst/>
              <a:cxnLst/>
              <a:rect l="l" t="t" r="r" b="b"/>
              <a:pathLst>
                <a:path w="3444875" h="1037589">
                  <a:moveTo>
                    <a:pt x="28766" y="890391"/>
                  </a:moveTo>
                  <a:lnTo>
                    <a:pt x="27821" y="859788"/>
                  </a:lnTo>
                  <a:lnTo>
                    <a:pt x="24110" y="837843"/>
                  </a:lnTo>
                  <a:lnTo>
                    <a:pt x="19682" y="817677"/>
                  </a:lnTo>
                  <a:lnTo>
                    <a:pt x="16587" y="792410"/>
                  </a:lnTo>
                  <a:lnTo>
                    <a:pt x="18831" y="780906"/>
                  </a:lnTo>
                  <a:lnTo>
                    <a:pt x="24800" y="770401"/>
                  </a:lnTo>
                  <a:lnTo>
                    <a:pt x="31204" y="759772"/>
                  </a:lnTo>
                  <a:lnTo>
                    <a:pt x="34755" y="747897"/>
                  </a:lnTo>
                  <a:lnTo>
                    <a:pt x="33879" y="735642"/>
                  </a:lnTo>
                  <a:lnTo>
                    <a:pt x="30982" y="718596"/>
                  </a:lnTo>
                  <a:lnTo>
                    <a:pt x="27898" y="698391"/>
                  </a:lnTo>
                  <a:lnTo>
                    <a:pt x="32627" y="652123"/>
                  </a:lnTo>
                  <a:lnTo>
                    <a:pt x="63937" y="605577"/>
                  </a:lnTo>
                  <a:lnTo>
                    <a:pt x="77070" y="595601"/>
                  </a:lnTo>
                  <a:lnTo>
                    <a:pt x="109156" y="567253"/>
                  </a:lnTo>
                  <a:lnTo>
                    <a:pt x="148780" y="540380"/>
                  </a:lnTo>
                  <a:lnTo>
                    <a:pt x="194850" y="515000"/>
                  </a:lnTo>
                  <a:lnTo>
                    <a:pt x="246273" y="491134"/>
                  </a:lnTo>
                  <a:lnTo>
                    <a:pt x="301958" y="468798"/>
                  </a:lnTo>
                  <a:lnTo>
                    <a:pt x="360813" y="448013"/>
                  </a:lnTo>
                  <a:lnTo>
                    <a:pt x="421745" y="428797"/>
                  </a:lnTo>
                  <a:lnTo>
                    <a:pt x="483662" y="411169"/>
                  </a:lnTo>
                  <a:lnTo>
                    <a:pt x="545473" y="395149"/>
                  </a:lnTo>
                  <a:lnTo>
                    <a:pt x="606085" y="380754"/>
                  </a:lnTo>
                  <a:lnTo>
                    <a:pt x="664407" y="368004"/>
                  </a:lnTo>
                  <a:lnTo>
                    <a:pt x="719346" y="356917"/>
                  </a:lnTo>
                  <a:lnTo>
                    <a:pt x="769811" y="347513"/>
                  </a:lnTo>
                  <a:lnTo>
                    <a:pt x="814708" y="339811"/>
                  </a:lnTo>
                  <a:lnTo>
                    <a:pt x="852947" y="333828"/>
                  </a:lnTo>
                  <a:lnTo>
                    <a:pt x="905080" y="327100"/>
                  </a:lnTo>
                  <a:lnTo>
                    <a:pt x="916791" y="326392"/>
                  </a:lnTo>
                  <a:lnTo>
                    <a:pt x="947946" y="305477"/>
                  </a:lnTo>
                  <a:lnTo>
                    <a:pt x="985403" y="282922"/>
                  </a:lnTo>
                  <a:lnTo>
                    <a:pt x="1028041" y="259155"/>
                  </a:lnTo>
                  <a:lnTo>
                    <a:pt x="1074738" y="234600"/>
                  </a:lnTo>
                  <a:lnTo>
                    <a:pt x="1124374" y="209686"/>
                  </a:lnTo>
                  <a:lnTo>
                    <a:pt x="1175825" y="184837"/>
                  </a:lnTo>
                  <a:lnTo>
                    <a:pt x="1227972" y="160481"/>
                  </a:lnTo>
                  <a:lnTo>
                    <a:pt x="1279693" y="137043"/>
                  </a:lnTo>
                  <a:lnTo>
                    <a:pt x="1329865" y="114950"/>
                  </a:lnTo>
                  <a:lnTo>
                    <a:pt x="1377369" y="94628"/>
                  </a:lnTo>
                  <a:lnTo>
                    <a:pt x="1421082" y="76503"/>
                  </a:lnTo>
                  <a:lnTo>
                    <a:pt x="1462503" y="61934"/>
                  </a:lnTo>
                  <a:lnTo>
                    <a:pt x="1503884" y="49310"/>
                  </a:lnTo>
                  <a:lnTo>
                    <a:pt x="1545585" y="38493"/>
                  </a:lnTo>
                  <a:lnTo>
                    <a:pt x="1587965" y="29350"/>
                  </a:lnTo>
                  <a:lnTo>
                    <a:pt x="1631384" y="21745"/>
                  </a:lnTo>
                  <a:lnTo>
                    <a:pt x="1676202" y="15542"/>
                  </a:lnTo>
                  <a:lnTo>
                    <a:pt x="1722779" y="10605"/>
                  </a:lnTo>
                  <a:lnTo>
                    <a:pt x="1771474" y="6800"/>
                  </a:lnTo>
                  <a:lnTo>
                    <a:pt x="1822647" y="3991"/>
                  </a:lnTo>
                  <a:lnTo>
                    <a:pt x="1876658" y="2041"/>
                  </a:lnTo>
                  <a:lnTo>
                    <a:pt x="1933866" y="817"/>
                  </a:lnTo>
                  <a:lnTo>
                    <a:pt x="1994630" y="181"/>
                  </a:lnTo>
                  <a:lnTo>
                    <a:pt x="2059312" y="0"/>
                  </a:lnTo>
                  <a:lnTo>
                    <a:pt x="2150441" y="652"/>
                  </a:lnTo>
                  <a:lnTo>
                    <a:pt x="2237892" y="2525"/>
                  </a:lnTo>
                  <a:lnTo>
                    <a:pt x="2321596" y="5493"/>
                  </a:lnTo>
                  <a:lnTo>
                    <a:pt x="2401486" y="9430"/>
                  </a:lnTo>
                  <a:lnTo>
                    <a:pt x="2477495" y="14210"/>
                  </a:lnTo>
                  <a:lnTo>
                    <a:pt x="2549553" y="19706"/>
                  </a:lnTo>
                  <a:lnTo>
                    <a:pt x="2617594" y="25792"/>
                  </a:lnTo>
                  <a:lnTo>
                    <a:pt x="2681549" y="32344"/>
                  </a:lnTo>
                  <a:lnTo>
                    <a:pt x="2741351" y="39233"/>
                  </a:lnTo>
                  <a:lnTo>
                    <a:pt x="2796931" y="46336"/>
                  </a:lnTo>
                  <a:lnTo>
                    <a:pt x="2848221" y="53524"/>
                  </a:lnTo>
                  <a:lnTo>
                    <a:pt x="2895155" y="60673"/>
                  </a:lnTo>
                  <a:lnTo>
                    <a:pt x="2937664" y="67656"/>
                  </a:lnTo>
                  <a:lnTo>
                    <a:pt x="2975679" y="74348"/>
                  </a:lnTo>
                  <a:lnTo>
                    <a:pt x="3037960" y="86351"/>
                  </a:lnTo>
                  <a:lnTo>
                    <a:pt x="3081454" y="95675"/>
                  </a:lnTo>
                  <a:lnTo>
                    <a:pt x="3119393" y="105704"/>
                  </a:lnTo>
                  <a:lnTo>
                    <a:pt x="3123933" y="109556"/>
                  </a:lnTo>
                  <a:lnTo>
                    <a:pt x="3123707" y="112765"/>
                  </a:lnTo>
                  <a:lnTo>
                    <a:pt x="3118523" y="114106"/>
                  </a:lnTo>
                  <a:lnTo>
                    <a:pt x="3109869" y="115597"/>
                  </a:lnTo>
                  <a:lnTo>
                    <a:pt x="3098702" y="119339"/>
                  </a:lnTo>
                  <a:lnTo>
                    <a:pt x="3084058" y="124240"/>
                  </a:lnTo>
                  <a:lnTo>
                    <a:pt x="3064973" y="129206"/>
                  </a:lnTo>
                  <a:lnTo>
                    <a:pt x="3120007" y="170118"/>
                  </a:lnTo>
                  <a:lnTo>
                    <a:pt x="3167908" y="211372"/>
                  </a:lnTo>
                  <a:lnTo>
                    <a:pt x="3208983" y="251254"/>
                  </a:lnTo>
                  <a:lnTo>
                    <a:pt x="3243535" y="288045"/>
                  </a:lnTo>
                  <a:lnTo>
                    <a:pt x="3271871" y="320030"/>
                  </a:lnTo>
                  <a:lnTo>
                    <a:pt x="3322034" y="377699"/>
                  </a:lnTo>
                  <a:lnTo>
                    <a:pt x="3344646" y="411064"/>
                  </a:lnTo>
                  <a:lnTo>
                    <a:pt x="3359277" y="448034"/>
                  </a:lnTo>
                  <a:lnTo>
                    <a:pt x="3363072" y="491055"/>
                  </a:lnTo>
                  <a:lnTo>
                    <a:pt x="3361167" y="528348"/>
                  </a:lnTo>
                  <a:lnTo>
                    <a:pt x="3361254" y="550630"/>
                  </a:lnTo>
                  <a:lnTo>
                    <a:pt x="3364307" y="564067"/>
                  </a:lnTo>
                  <a:lnTo>
                    <a:pt x="3371302" y="574826"/>
                  </a:lnTo>
                  <a:lnTo>
                    <a:pt x="3388268" y="591228"/>
                  </a:lnTo>
                  <a:lnTo>
                    <a:pt x="3413333" y="618110"/>
                  </a:lnTo>
                  <a:lnTo>
                    <a:pt x="3435624" y="656429"/>
                  </a:lnTo>
                  <a:lnTo>
                    <a:pt x="3444267" y="707142"/>
                  </a:lnTo>
                  <a:lnTo>
                    <a:pt x="3441996" y="732974"/>
                  </a:lnTo>
                  <a:lnTo>
                    <a:pt x="3436336" y="752326"/>
                  </a:lnTo>
                  <a:lnTo>
                    <a:pt x="3430827" y="768364"/>
                  </a:lnTo>
                  <a:lnTo>
                    <a:pt x="3429010" y="784253"/>
                  </a:lnTo>
                  <a:lnTo>
                    <a:pt x="3431756" y="801372"/>
                  </a:lnTo>
                  <a:lnTo>
                    <a:pt x="3435331" y="819574"/>
                  </a:lnTo>
                  <a:lnTo>
                    <a:pt x="3436348" y="839734"/>
                  </a:lnTo>
                  <a:lnTo>
                    <a:pt x="3431418" y="862726"/>
                  </a:lnTo>
                  <a:lnTo>
                    <a:pt x="3432298" y="869867"/>
                  </a:lnTo>
                  <a:lnTo>
                    <a:pt x="3439984" y="870485"/>
                  </a:lnTo>
                  <a:lnTo>
                    <a:pt x="3440298" y="882318"/>
                  </a:lnTo>
                  <a:lnTo>
                    <a:pt x="3429964" y="919482"/>
                  </a:lnTo>
                  <a:lnTo>
                    <a:pt x="3380024" y="945019"/>
                  </a:lnTo>
                  <a:lnTo>
                    <a:pt x="3353422" y="955680"/>
                  </a:lnTo>
                  <a:lnTo>
                    <a:pt x="3338851" y="963722"/>
                  </a:lnTo>
                  <a:lnTo>
                    <a:pt x="3332548" y="971408"/>
                  </a:lnTo>
                  <a:lnTo>
                    <a:pt x="3329940" y="979858"/>
                  </a:lnTo>
                  <a:lnTo>
                    <a:pt x="3299514" y="979340"/>
                  </a:lnTo>
                  <a:lnTo>
                    <a:pt x="3283064" y="979167"/>
                  </a:lnTo>
                  <a:lnTo>
                    <a:pt x="3274913" y="979340"/>
                  </a:lnTo>
                  <a:lnTo>
                    <a:pt x="3269384" y="979858"/>
                  </a:lnTo>
                  <a:lnTo>
                    <a:pt x="3256198" y="981304"/>
                  </a:lnTo>
                  <a:lnTo>
                    <a:pt x="3235130" y="983586"/>
                  </a:lnTo>
                  <a:lnTo>
                    <a:pt x="3215590" y="985696"/>
                  </a:lnTo>
                  <a:lnTo>
                    <a:pt x="3206985" y="986623"/>
                  </a:lnTo>
                  <a:lnTo>
                    <a:pt x="3209651" y="971575"/>
                  </a:lnTo>
                  <a:lnTo>
                    <a:pt x="3210878" y="962049"/>
                  </a:lnTo>
                  <a:lnTo>
                    <a:pt x="3206892" y="897956"/>
                  </a:lnTo>
                  <a:lnTo>
                    <a:pt x="3197193" y="854624"/>
                  </a:lnTo>
                  <a:lnTo>
                    <a:pt x="3181613" y="813819"/>
                  </a:lnTo>
                  <a:lnTo>
                    <a:pt x="3160632" y="776018"/>
                  </a:lnTo>
                  <a:lnTo>
                    <a:pt x="3134729" y="741702"/>
                  </a:lnTo>
                  <a:lnTo>
                    <a:pt x="3104384" y="711351"/>
                  </a:lnTo>
                  <a:lnTo>
                    <a:pt x="3070075" y="685442"/>
                  </a:lnTo>
                  <a:lnTo>
                    <a:pt x="3032282" y="664457"/>
                  </a:lnTo>
                  <a:lnTo>
                    <a:pt x="2991485" y="648874"/>
                  </a:lnTo>
                  <a:lnTo>
                    <a:pt x="2948161" y="639172"/>
                  </a:lnTo>
                  <a:lnTo>
                    <a:pt x="2902792" y="635832"/>
                  </a:lnTo>
                  <a:lnTo>
                    <a:pt x="2857414" y="639172"/>
                  </a:lnTo>
                  <a:lnTo>
                    <a:pt x="2814084" y="648874"/>
                  </a:lnTo>
                  <a:lnTo>
                    <a:pt x="2773280" y="664457"/>
                  </a:lnTo>
                  <a:lnTo>
                    <a:pt x="2735482" y="685442"/>
                  </a:lnTo>
                  <a:lnTo>
                    <a:pt x="2701169" y="711351"/>
                  </a:lnTo>
                  <a:lnTo>
                    <a:pt x="2670820" y="741702"/>
                  </a:lnTo>
                  <a:lnTo>
                    <a:pt x="2644914" y="776018"/>
                  </a:lnTo>
                  <a:lnTo>
                    <a:pt x="2623931" y="813819"/>
                  </a:lnTo>
                  <a:lnTo>
                    <a:pt x="2608350" y="854624"/>
                  </a:lnTo>
                  <a:lnTo>
                    <a:pt x="2598650" y="897956"/>
                  </a:lnTo>
                  <a:lnTo>
                    <a:pt x="2595310" y="943334"/>
                  </a:lnTo>
                  <a:lnTo>
                    <a:pt x="2597091" y="1010979"/>
                  </a:lnTo>
                  <a:lnTo>
                    <a:pt x="1013860" y="1033556"/>
                  </a:lnTo>
                  <a:lnTo>
                    <a:pt x="1013860" y="956099"/>
                  </a:lnTo>
                  <a:lnTo>
                    <a:pt x="1010521" y="910632"/>
                  </a:lnTo>
                  <a:lnTo>
                    <a:pt x="1000822" y="867056"/>
                  </a:lnTo>
                  <a:lnTo>
                    <a:pt x="985242" y="825885"/>
                  </a:lnTo>
                  <a:lnTo>
                    <a:pt x="964261" y="787634"/>
                  </a:lnTo>
                  <a:lnTo>
                    <a:pt x="938358" y="752816"/>
                  </a:lnTo>
                  <a:lnTo>
                    <a:pt x="908013" y="721944"/>
                  </a:lnTo>
                  <a:lnTo>
                    <a:pt x="873704" y="695533"/>
                  </a:lnTo>
                  <a:lnTo>
                    <a:pt x="835911" y="674097"/>
                  </a:lnTo>
                  <a:lnTo>
                    <a:pt x="795114" y="658149"/>
                  </a:lnTo>
                  <a:lnTo>
                    <a:pt x="751790" y="648204"/>
                  </a:lnTo>
                  <a:lnTo>
                    <a:pt x="706421" y="644774"/>
                  </a:lnTo>
                  <a:lnTo>
                    <a:pt x="661043" y="648204"/>
                  </a:lnTo>
                  <a:lnTo>
                    <a:pt x="617713" y="658149"/>
                  </a:lnTo>
                  <a:lnTo>
                    <a:pt x="576909" y="674097"/>
                  </a:lnTo>
                  <a:lnTo>
                    <a:pt x="539111" y="695533"/>
                  </a:lnTo>
                  <a:lnTo>
                    <a:pt x="504798" y="721944"/>
                  </a:lnTo>
                  <a:lnTo>
                    <a:pt x="474449" y="752816"/>
                  </a:lnTo>
                  <a:lnTo>
                    <a:pt x="448543" y="787634"/>
                  </a:lnTo>
                  <a:lnTo>
                    <a:pt x="427560" y="825885"/>
                  </a:lnTo>
                  <a:lnTo>
                    <a:pt x="411979" y="867056"/>
                  </a:lnTo>
                  <a:lnTo>
                    <a:pt x="402279" y="910632"/>
                  </a:lnTo>
                  <a:lnTo>
                    <a:pt x="398939" y="956099"/>
                  </a:lnTo>
                  <a:lnTo>
                    <a:pt x="400123" y="1037514"/>
                  </a:lnTo>
                  <a:lnTo>
                    <a:pt x="200731" y="1025337"/>
                  </a:lnTo>
                  <a:lnTo>
                    <a:pt x="94462" y="1018400"/>
                  </a:lnTo>
                  <a:lnTo>
                    <a:pt x="45490" y="1014111"/>
                  </a:lnTo>
                  <a:lnTo>
                    <a:pt x="524" y="1001707"/>
                  </a:lnTo>
                  <a:lnTo>
                    <a:pt x="0" y="989287"/>
                  </a:lnTo>
                  <a:lnTo>
                    <a:pt x="8120" y="975568"/>
                  </a:lnTo>
                  <a:lnTo>
                    <a:pt x="16587" y="963502"/>
                  </a:lnTo>
                  <a:lnTo>
                    <a:pt x="22446" y="951787"/>
                  </a:lnTo>
                  <a:lnTo>
                    <a:pt x="25818" y="939096"/>
                  </a:lnTo>
                  <a:lnTo>
                    <a:pt x="27620" y="920330"/>
                  </a:lnTo>
                  <a:lnTo>
                    <a:pt x="28766" y="890391"/>
                  </a:lnTo>
                  <a:close/>
                </a:path>
                <a:path w="3444875" h="1037589">
                  <a:moveTo>
                    <a:pt x="28766" y="890391"/>
                  </a:moveTo>
                  <a:lnTo>
                    <a:pt x="27821" y="859788"/>
                  </a:lnTo>
                  <a:lnTo>
                    <a:pt x="24110" y="837843"/>
                  </a:lnTo>
                  <a:lnTo>
                    <a:pt x="19682" y="817677"/>
                  </a:lnTo>
                  <a:lnTo>
                    <a:pt x="16587" y="792410"/>
                  </a:lnTo>
                  <a:lnTo>
                    <a:pt x="18831" y="780906"/>
                  </a:lnTo>
                  <a:lnTo>
                    <a:pt x="24800" y="770401"/>
                  </a:lnTo>
                  <a:lnTo>
                    <a:pt x="31204" y="759772"/>
                  </a:lnTo>
                  <a:lnTo>
                    <a:pt x="34755" y="747897"/>
                  </a:lnTo>
                  <a:lnTo>
                    <a:pt x="33879" y="735642"/>
                  </a:lnTo>
                  <a:lnTo>
                    <a:pt x="30982" y="718596"/>
                  </a:lnTo>
                  <a:lnTo>
                    <a:pt x="27898" y="698391"/>
                  </a:lnTo>
                  <a:lnTo>
                    <a:pt x="32627" y="652123"/>
                  </a:lnTo>
                  <a:lnTo>
                    <a:pt x="63937" y="605577"/>
                  </a:lnTo>
                  <a:lnTo>
                    <a:pt x="77070" y="595601"/>
                  </a:lnTo>
                  <a:lnTo>
                    <a:pt x="109156" y="567253"/>
                  </a:lnTo>
                  <a:lnTo>
                    <a:pt x="148780" y="540380"/>
                  </a:lnTo>
                  <a:lnTo>
                    <a:pt x="194850" y="515000"/>
                  </a:lnTo>
                  <a:lnTo>
                    <a:pt x="246273" y="491134"/>
                  </a:lnTo>
                  <a:lnTo>
                    <a:pt x="301958" y="468798"/>
                  </a:lnTo>
                  <a:lnTo>
                    <a:pt x="360813" y="448013"/>
                  </a:lnTo>
                  <a:lnTo>
                    <a:pt x="421745" y="428797"/>
                  </a:lnTo>
                  <a:lnTo>
                    <a:pt x="483662" y="411169"/>
                  </a:lnTo>
                  <a:lnTo>
                    <a:pt x="545473" y="395149"/>
                  </a:lnTo>
                  <a:lnTo>
                    <a:pt x="606085" y="380754"/>
                  </a:lnTo>
                  <a:lnTo>
                    <a:pt x="664407" y="368004"/>
                  </a:lnTo>
                  <a:lnTo>
                    <a:pt x="719346" y="356917"/>
                  </a:lnTo>
                  <a:lnTo>
                    <a:pt x="769811" y="347513"/>
                  </a:lnTo>
                  <a:lnTo>
                    <a:pt x="814708" y="339811"/>
                  </a:lnTo>
                  <a:lnTo>
                    <a:pt x="852947" y="333828"/>
                  </a:lnTo>
                  <a:lnTo>
                    <a:pt x="905080" y="327100"/>
                  </a:lnTo>
                  <a:lnTo>
                    <a:pt x="916791" y="326392"/>
                  </a:lnTo>
                  <a:lnTo>
                    <a:pt x="947946" y="305477"/>
                  </a:lnTo>
                  <a:lnTo>
                    <a:pt x="985403" y="282922"/>
                  </a:lnTo>
                  <a:lnTo>
                    <a:pt x="1028041" y="259155"/>
                  </a:lnTo>
                  <a:lnTo>
                    <a:pt x="1074738" y="234600"/>
                  </a:lnTo>
                  <a:lnTo>
                    <a:pt x="1124374" y="209686"/>
                  </a:lnTo>
                  <a:lnTo>
                    <a:pt x="1175825" y="184837"/>
                  </a:lnTo>
                  <a:lnTo>
                    <a:pt x="1227972" y="160481"/>
                  </a:lnTo>
                  <a:lnTo>
                    <a:pt x="1279693" y="137043"/>
                  </a:lnTo>
                  <a:lnTo>
                    <a:pt x="1329865" y="114950"/>
                  </a:lnTo>
                  <a:lnTo>
                    <a:pt x="1377369" y="94628"/>
                  </a:lnTo>
                  <a:lnTo>
                    <a:pt x="1421082" y="76503"/>
                  </a:lnTo>
                  <a:lnTo>
                    <a:pt x="1462503" y="61934"/>
                  </a:lnTo>
                  <a:lnTo>
                    <a:pt x="1503884" y="49310"/>
                  </a:lnTo>
                  <a:lnTo>
                    <a:pt x="1545585" y="38493"/>
                  </a:lnTo>
                  <a:lnTo>
                    <a:pt x="1587965" y="29350"/>
                  </a:lnTo>
                  <a:lnTo>
                    <a:pt x="1631384" y="21745"/>
                  </a:lnTo>
                  <a:lnTo>
                    <a:pt x="1676202" y="15542"/>
                  </a:lnTo>
                  <a:lnTo>
                    <a:pt x="1722779" y="10605"/>
                  </a:lnTo>
                  <a:lnTo>
                    <a:pt x="1771474" y="6800"/>
                  </a:lnTo>
                  <a:lnTo>
                    <a:pt x="1822647" y="3991"/>
                  </a:lnTo>
                  <a:lnTo>
                    <a:pt x="1876658" y="2041"/>
                  </a:lnTo>
                  <a:lnTo>
                    <a:pt x="1933866" y="817"/>
                  </a:lnTo>
                  <a:lnTo>
                    <a:pt x="1994630" y="181"/>
                  </a:lnTo>
                  <a:lnTo>
                    <a:pt x="2059312" y="0"/>
                  </a:lnTo>
                  <a:lnTo>
                    <a:pt x="2150441" y="652"/>
                  </a:lnTo>
                  <a:lnTo>
                    <a:pt x="2237892" y="2525"/>
                  </a:lnTo>
                  <a:lnTo>
                    <a:pt x="2321596" y="5493"/>
                  </a:lnTo>
                  <a:lnTo>
                    <a:pt x="2401486" y="9430"/>
                  </a:lnTo>
                  <a:lnTo>
                    <a:pt x="2477495" y="14210"/>
                  </a:lnTo>
                  <a:lnTo>
                    <a:pt x="2549553" y="19706"/>
                  </a:lnTo>
                  <a:lnTo>
                    <a:pt x="2617594" y="25792"/>
                  </a:lnTo>
                  <a:lnTo>
                    <a:pt x="2681549" y="32344"/>
                  </a:lnTo>
                  <a:lnTo>
                    <a:pt x="2741351" y="39233"/>
                  </a:lnTo>
                  <a:lnTo>
                    <a:pt x="2796931" y="46336"/>
                  </a:lnTo>
                  <a:lnTo>
                    <a:pt x="2848221" y="53524"/>
                  </a:lnTo>
                  <a:lnTo>
                    <a:pt x="2895155" y="60673"/>
                  </a:lnTo>
                  <a:lnTo>
                    <a:pt x="2937664" y="67656"/>
                  </a:lnTo>
                  <a:lnTo>
                    <a:pt x="2975679" y="74348"/>
                  </a:lnTo>
                  <a:lnTo>
                    <a:pt x="3037960" y="86351"/>
                  </a:lnTo>
                  <a:lnTo>
                    <a:pt x="3081454" y="95675"/>
                  </a:lnTo>
                  <a:lnTo>
                    <a:pt x="3119393" y="105704"/>
                  </a:lnTo>
                  <a:lnTo>
                    <a:pt x="3123933" y="109556"/>
                  </a:lnTo>
                  <a:lnTo>
                    <a:pt x="3123707" y="112765"/>
                  </a:lnTo>
                  <a:lnTo>
                    <a:pt x="3118523" y="114106"/>
                  </a:lnTo>
                  <a:lnTo>
                    <a:pt x="3109869" y="115597"/>
                  </a:lnTo>
                  <a:lnTo>
                    <a:pt x="3098702" y="119339"/>
                  </a:lnTo>
                  <a:lnTo>
                    <a:pt x="3084058" y="124240"/>
                  </a:lnTo>
                  <a:lnTo>
                    <a:pt x="3064973" y="129206"/>
                  </a:lnTo>
                  <a:lnTo>
                    <a:pt x="3120007" y="170118"/>
                  </a:lnTo>
                  <a:lnTo>
                    <a:pt x="3167908" y="211372"/>
                  </a:lnTo>
                  <a:lnTo>
                    <a:pt x="3208983" y="251254"/>
                  </a:lnTo>
                  <a:lnTo>
                    <a:pt x="3243535" y="288045"/>
                  </a:lnTo>
                  <a:lnTo>
                    <a:pt x="3271871" y="320030"/>
                  </a:lnTo>
                  <a:lnTo>
                    <a:pt x="3322034" y="377699"/>
                  </a:lnTo>
                  <a:lnTo>
                    <a:pt x="3344646" y="411064"/>
                  </a:lnTo>
                  <a:lnTo>
                    <a:pt x="3359277" y="448034"/>
                  </a:lnTo>
                  <a:lnTo>
                    <a:pt x="3363072" y="491055"/>
                  </a:lnTo>
                  <a:lnTo>
                    <a:pt x="3361167" y="528348"/>
                  </a:lnTo>
                  <a:lnTo>
                    <a:pt x="3361254" y="550630"/>
                  </a:lnTo>
                  <a:lnTo>
                    <a:pt x="3364307" y="564067"/>
                  </a:lnTo>
                  <a:lnTo>
                    <a:pt x="3371302" y="574826"/>
                  </a:lnTo>
                  <a:lnTo>
                    <a:pt x="3388268" y="591228"/>
                  </a:lnTo>
                  <a:lnTo>
                    <a:pt x="3413333" y="618110"/>
                  </a:lnTo>
                  <a:lnTo>
                    <a:pt x="3435624" y="656429"/>
                  </a:lnTo>
                  <a:lnTo>
                    <a:pt x="3444267" y="707142"/>
                  </a:lnTo>
                  <a:lnTo>
                    <a:pt x="3441996" y="732974"/>
                  </a:lnTo>
                  <a:lnTo>
                    <a:pt x="3436336" y="752326"/>
                  </a:lnTo>
                  <a:lnTo>
                    <a:pt x="3430827" y="768364"/>
                  </a:lnTo>
                  <a:lnTo>
                    <a:pt x="3429010" y="784253"/>
                  </a:lnTo>
                  <a:lnTo>
                    <a:pt x="3431756" y="801372"/>
                  </a:lnTo>
                  <a:lnTo>
                    <a:pt x="3435331" y="819574"/>
                  </a:lnTo>
                  <a:lnTo>
                    <a:pt x="3436348" y="839734"/>
                  </a:lnTo>
                  <a:lnTo>
                    <a:pt x="3431418" y="862726"/>
                  </a:lnTo>
                  <a:lnTo>
                    <a:pt x="3432298" y="869867"/>
                  </a:lnTo>
                  <a:lnTo>
                    <a:pt x="3439984" y="870485"/>
                  </a:lnTo>
                  <a:lnTo>
                    <a:pt x="3440298" y="882318"/>
                  </a:lnTo>
                  <a:lnTo>
                    <a:pt x="3429964" y="919482"/>
                  </a:lnTo>
                  <a:lnTo>
                    <a:pt x="3380024" y="945019"/>
                  </a:lnTo>
                  <a:lnTo>
                    <a:pt x="3353422" y="955680"/>
                  </a:lnTo>
                  <a:lnTo>
                    <a:pt x="3338851" y="963722"/>
                  </a:lnTo>
                  <a:lnTo>
                    <a:pt x="3332548" y="971408"/>
                  </a:lnTo>
                  <a:lnTo>
                    <a:pt x="3329940" y="979858"/>
                  </a:lnTo>
                  <a:lnTo>
                    <a:pt x="3299514" y="979340"/>
                  </a:lnTo>
                  <a:lnTo>
                    <a:pt x="3283064" y="979167"/>
                  </a:lnTo>
                  <a:lnTo>
                    <a:pt x="3274913" y="979340"/>
                  </a:lnTo>
                  <a:lnTo>
                    <a:pt x="3269384" y="979858"/>
                  </a:lnTo>
                  <a:lnTo>
                    <a:pt x="3256198" y="981304"/>
                  </a:lnTo>
                  <a:lnTo>
                    <a:pt x="3235130" y="983586"/>
                  </a:lnTo>
                  <a:lnTo>
                    <a:pt x="3215590" y="985696"/>
                  </a:lnTo>
                  <a:lnTo>
                    <a:pt x="3206985" y="986623"/>
                  </a:lnTo>
                  <a:lnTo>
                    <a:pt x="3209651" y="971575"/>
                  </a:lnTo>
                  <a:lnTo>
                    <a:pt x="3210878" y="962049"/>
                  </a:lnTo>
                  <a:lnTo>
                    <a:pt x="3206892" y="897956"/>
                  </a:lnTo>
                  <a:lnTo>
                    <a:pt x="3197193" y="854624"/>
                  </a:lnTo>
                  <a:lnTo>
                    <a:pt x="3181613" y="813819"/>
                  </a:lnTo>
                  <a:lnTo>
                    <a:pt x="3160632" y="776018"/>
                  </a:lnTo>
                  <a:lnTo>
                    <a:pt x="3134729" y="741702"/>
                  </a:lnTo>
                  <a:lnTo>
                    <a:pt x="3104384" y="711351"/>
                  </a:lnTo>
                  <a:lnTo>
                    <a:pt x="3070075" y="685442"/>
                  </a:lnTo>
                  <a:lnTo>
                    <a:pt x="3032282" y="664457"/>
                  </a:lnTo>
                  <a:lnTo>
                    <a:pt x="2991485" y="648874"/>
                  </a:lnTo>
                  <a:lnTo>
                    <a:pt x="2948161" y="639172"/>
                  </a:lnTo>
                  <a:lnTo>
                    <a:pt x="2902792" y="635832"/>
                  </a:lnTo>
                  <a:lnTo>
                    <a:pt x="2857414" y="639172"/>
                  </a:lnTo>
                  <a:lnTo>
                    <a:pt x="2814084" y="648874"/>
                  </a:lnTo>
                  <a:lnTo>
                    <a:pt x="2773280" y="664457"/>
                  </a:lnTo>
                  <a:lnTo>
                    <a:pt x="2735482" y="685442"/>
                  </a:lnTo>
                  <a:lnTo>
                    <a:pt x="2701169" y="711351"/>
                  </a:lnTo>
                  <a:lnTo>
                    <a:pt x="2670820" y="741702"/>
                  </a:lnTo>
                  <a:lnTo>
                    <a:pt x="2644914" y="776018"/>
                  </a:lnTo>
                  <a:lnTo>
                    <a:pt x="2623931" y="813819"/>
                  </a:lnTo>
                  <a:lnTo>
                    <a:pt x="2608350" y="854624"/>
                  </a:lnTo>
                  <a:lnTo>
                    <a:pt x="2598650" y="897956"/>
                  </a:lnTo>
                  <a:lnTo>
                    <a:pt x="2595310" y="943334"/>
                  </a:lnTo>
                  <a:lnTo>
                    <a:pt x="2597091" y="1010979"/>
                  </a:lnTo>
                  <a:lnTo>
                    <a:pt x="1013860" y="1033556"/>
                  </a:lnTo>
                  <a:lnTo>
                    <a:pt x="1013860" y="956099"/>
                  </a:lnTo>
                  <a:lnTo>
                    <a:pt x="1010521" y="910632"/>
                  </a:lnTo>
                  <a:lnTo>
                    <a:pt x="1000822" y="867056"/>
                  </a:lnTo>
                  <a:lnTo>
                    <a:pt x="985242" y="825885"/>
                  </a:lnTo>
                  <a:lnTo>
                    <a:pt x="964261" y="787634"/>
                  </a:lnTo>
                  <a:lnTo>
                    <a:pt x="938358" y="752816"/>
                  </a:lnTo>
                  <a:lnTo>
                    <a:pt x="908013" y="721944"/>
                  </a:lnTo>
                  <a:lnTo>
                    <a:pt x="873704" y="695533"/>
                  </a:lnTo>
                  <a:lnTo>
                    <a:pt x="835911" y="674097"/>
                  </a:lnTo>
                  <a:lnTo>
                    <a:pt x="795114" y="658149"/>
                  </a:lnTo>
                  <a:lnTo>
                    <a:pt x="751790" y="648204"/>
                  </a:lnTo>
                  <a:lnTo>
                    <a:pt x="706421" y="644774"/>
                  </a:lnTo>
                  <a:lnTo>
                    <a:pt x="661043" y="648204"/>
                  </a:lnTo>
                  <a:lnTo>
                    <a:pt x="617713" y="658149"/>
                  </a:lnTo>
                  <a:lnTo>
                    <a:pt x="576909" y="674097"/>
                  </a:lnTo>
                  <a:lnTo>
                    <a:pt x="539111" y="695533"/>
                  </a:lnTo>
                  <a:lnTo>
                    <a:pt x="504798" y="721944"/>
                  </a:lnTo>
                  <a:lnTo>
                    <a:pt x="474449" y="752816"/>
                  </a:lnTo>
                  <a:lnTo>
                    <a:pt x="448543" y="787634"/>
                  </a:lnTo>
                  <a:lnTo>
                    <a:pt x="427560" y="825885"/>
                  </a:lnTo>
                  <a:lnTo>
                    <a:pt x="411979" y="867056"/>
                  </a:lnTo>
                  <a:lnTo>
                    <a:pt x="402279" y="910632"/>
                  </a:lnTo>
                  <a:lnTo>
                    <a:pt x="398939" y="956099"/>
                  </a:lnTo>
                  <a:lnTo>
                    <a:pt x="400123" y="1037514"/>
                  </a:lnTo>
                  <a:lnTo>
                    <a:pt x="200731" y="1025337"/>
                  </a:lnTo>
                  <a:lnTo>
                    <a:pt x="94462" y="1018400"/>
                  </a:lnTo>
                  <a:lnTo>
                    <a:pt x="45490" y="1014111"/>
                  </a:lnTo>
                  <a:lnTo>
                    <a:pt x="524" y="1001707"/>
                  </a:lnTo>
                  <a:lnTo>
                    <a:pt x="0" y="989287"/>
                  </a:lnTo>
                  <a:lnTo>
                    <a:pt x="8120" y="975568"/>
                  </a:lnTo>
                  <a:lnTo>
                    <a:pt x="16587" y="963502"/>
                  </a:lnTo>
                  <a:lnTo>
                    <a:pt x="22446" y="951787"/>
                  </a:lnTo>
                  <a:lnTo>
                    <a:pt x="25818" y="939096"/>
                  </a:lnTo>
                  <a:lnTo>
                    <a:pt x="27620" y="920330"/>
                  </a:lnTo>
                  <a:lnTo>
                    <a:pt x="28766" y="890391"/>
                  </a:lnTo>
                  <a:close/>
                </a:path>
              </a:pathLst>
            </a:custGeom>
            <a:ln w="23120">
              <a:solidFill>
                <a:srgbClr val="8585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601404" y="4662785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5" h="540385">
                  <a:moveTo>
                    <a:pt x="270098" y="540197"/>
                  </a:moveTo>
                  <a:lnTo>
                    <a:pt x="221547" y="535845"/>
                  </a:lnTo>
                  <a:lnTo>
                    <a:pt x="175850" y="523298"/>
                  </a:lnTo>
                  <a:lnTo>
                    <a:pt x="133772" y="503319"/>
                  </a:lnTo>
                  <a:lnTo>
                    <a:pt x="96075" y="476671"/>
                  </a:lnTo>
                  <a:lnTo>
                    <a:pt x="63522" y="444117"/>
                  </a:lnTo>
                  <a:lnTo>
                    <a:pt x="36875" y="406419"/>
                  </a:lnTo>
                  <a:lnTo>
                    <a:pt x="16897" y="364342"/>
                  </a:lnTo>
                  <a:lnTo>
                    <a:pt x="4351" y="318647"/>
                  </a:lnTo>
                  <a:lnTo>
                    <a:pt x="0" y="270098"/>
                  </a:lnTo>
                  <a:lnTo>
                    <a:pt x="4351" y="221547"/>
                  </a:lnTo>
                  <a:lnTo>
                    <a:pt x="16897" y="175850"/>
                  </a:lnTo>
                  <a:lnTo>
                    <a:pt x="36875" y="133772"/>
                  </a:lnTo>
                  <a:lnTo>
                    <a:pt x="63522" y="96075"/>
                  </a:lnTo>
                  <a:lnTo>
                    <a:pt x="96075" y="63522"/>
                  </a:lnTo>
                  <a:lnTo>
                    <a:pt x="133772" y="36875"/>
                  </a:lnTo>
                  <a:lnTo>
                    <a:pt x="175850" y="16897"/>
                  </a:lnTo>
                  <a:lnTo>
                    <a:pt x="221547" y="4351"/>
                  </a:lnTo>
                  <a:lnTo>
                    <a:pt x="270098" y="0"/>
                  </a:lnTo>
                  <a:lnTo>
                    <a:pt x="318650" y="4351"/>
                  </a:lnTo>
                  <a:lnTo>
                    <a:pt x="364346" y="16897"/>
                  </a:lnTo>
                  <a:lnTo>
                    <a:pt x="406424" y="36875"/>
                  </a:lnTo>
                  <a:lnTo>
                    <a:pt x="444121" y="63522"/>
                  </a:lnTo>
                  <a:lnTo>
                    <a:pt x="476674" y="96075"/>
                  </a:lnTo>
                  <a:lnTo>
                    <a:pt x="503321" y="133772"/>
                  </a:lnTo>
                  <a:lnTo>
                    <a:pt x="523299" y="175850"/>
                  </a:lnTo>
                  <a:lnTo>
                    <a:pt x="535845" y="221547"/>
                  </a:lnTo>
                  <a:lnTo>
                    <a:pt x="540197" y="270098"/>
                  </a:lnTo>
                  <a:lnTo>
                    <a:pt x="535845" y="318647"/>
                  </a:lnTo>
                  <a:lnTo>
                    <a:pt x="523299" y="364342"/>
                  </a:lnTo>
                  <a:lnTo>
                    <a:pt x="503321" y="406419"/>
                  </a:lnTo>
                  <a:lnTo>
                    <a:pt x="476674" y="444117"/>
                  </a:lnTo>
                  <a:lnTo>
                    <a:pt x="444121" y="476671"/>
                  </a:lnTo>
                  <a:lnTo>
                    <a:pt x="406424" y="503319"/>
                  </a:lnTo>
                  <a:lnTo>
                    <a:pt x="364346" y="523298"/>
                  </a:lnTo>
                  <a:lnTo>
                    <a:pt x="318650" y="535845"/>
                  </a:lnTo>
                  <a:lnTo>
                    <a:pt x="270098" y="540197"/>
                  </a:lnTo>
                  <a:close/>
                </a:path>
              </a:pathLst>
            </a:custGeom>
            <a:ln w="23120">
              <a:solidFill>
                <a:srgbClr val="8585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407861" y="4662785"/>
              <a:ext cx="540385" cy="540385"/>
            </a:xfrm>
            <a:custGeom>
              <a:avLst/>
              <a:gdLst/>
              <a:ahLst/>
              <a:cxnLst/>
              <a:rect l="l" t="t" r="r" b="b"/>
              <a:pathLst>
                <a:path w="540385" h="540385">
                  <a:moveTo>
                    <a:pt x="270098" y="540197"/>
                  </a:moveTo>
                  <a:lnTo>
                    <a:pt x="221547" y="535845"/>
                  </a:lnTo>
                  <a:lnTo>
                    <a:pt x="175850" y="523298"/>
                  </a:lnTo>
                  <a:lnTo>
                    <a:pt x="133772" y="503319"/>
                  </a:lnTo>
                  <a:lnTo>
                    <a:pt x="96075" y="476671"/>
                  </a:lnTo>
                  <a:lnTo>
                    <a:pt x="63522" y="444117"/>
                  </a:lnTo>
                  <a:lnTo>
                    <a:pt x="36875" y="406419"/>
                  </a:lnTo>
                  <a:lnTo>
                    <a:pt x="16897" y="364342"/>
                  </a:lnTo>
                  <a:lnTo>
                    <a:pt x="4351" y="318647"/>
                  </a:lnTo>
                  <a:lnTo>
                    <a:pt x="0" y="270098"/>
                  </a:lnTo>
                  <a:lnTo>
                    <a:pt x="4351" y="221547"/>
                  </a:lnTo>
                  <a:lnTo>
                    <a:pt x="16897" y="175850"/>
                  </a:lnTo>
                  <a:lnTo>
                    <a:pt x="36875" y="133772"/>
                  </a:lnTo>
                  <a:lnTo>
                    <a:pt x="63522" y="96075"/>
                  </a:lnTo>
                  <a:lnTo>
                    <a:pt x="96075" y="63522"/>
                  </a:lnTo>
                  <a:lnTo>
                    <a:pt x="133772" y="36875"/>
                  </a:lnTo>
                  <a:lnTo>
                    <a:pt x="175850" y="16897"/>
                  </a:lnTo>
                  <a:lnTo>
                    <a:pt x="221547" y="4351"/>
                  </a:lnTo>
                  <a:lnTo>
                    <a:pt x="270098" y="0"/>
                  </a:lnTo>
                  <a:lnTo>
                    <a:pt x="318650" y="4351"/>
                  </a:lnTo>
                  <a:lnTo>
                    <a:pt x="364346" y="16897"/>
                  </a:lnTo>
                  <a:lnTo>
                    <a:pt x="406424" y="36875"/>
                  </a:lnTo>
                  <a:lnTo>
                    <a:pt x="444121" y="63522"/>
                  </a:lnTo>
                  <a:lnTo>
                    <a:pt x="476674" y="96075"/>
                  </a:lnTo>
                  <a:lnTo>
                    <a:pt x="503321" y="133772"/>
                  </a:lnTo>
                  <a:lnTo>
                    <a:pt x="523299" y="175850"/>
                  </a:lnTo>
                  <a:lnTo>
                    <a:pt x="535845" y="221547"/>
                  </a:lnTo>
                  <a:lnTo>
                    <a:pt x="540197" y="270098"/>
                  </a:lnTo>
                  <a:lnTo>
                    <a:pt x="535845" y="318647"/>
                  </a:lnTo>
                  <a:lnTo>
                    <a:pt x="523299" y="364342"/>
                  </a:lnTo>
                  <a:lnTo>
                    <a:pt x="503321" y="406419"/>
                  </a:lnTo>
                  <a:lnTo>
                    <a:pt x="476674" y="444117"/>
                  </a:lnTo>
                  <a:lnTo>
                    <a:pt x="444121" y="476671"/>
                  </a:lnTo>
                  <a:lnTo>
                    <a:pt x="406424" y="503319"/>
                  </a:lnTo>
                  <a:lnTo>
                    <a:pt x="364346" y="523298"/>
                  </a:lnTo>
                  <a:lnTo>
                    <a:pt x="318650" y="535845"/>
                  </a:lnTo>
                  <a:lnTo>
                    <a:pt x="270098" y="540197"/>
                  </a:lnTo>
                  <a:close/>
                </a:path>
              </a:pathLst>
            </a:custGeom>
            <a:ln w="23120">
              <a:solidFill>
                <a:srgbClr val="8585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982841" y="4042494"/>
              <a:ext cx="1833880" cy="377190"/>
            </a:xfrm>
            <a:custGeom>
              <a:avLst/>
              <a:gdLst/>
              <a:ahLst/>
              <a:cxnLst/>
              <a:rect l="l" t="t" r="r" b="b"/>
              <a:pathLst>
                <a:path w="1833879" h="377189">
                  <a:moveTo>
                    <a:pt x="0" y="361220"/>
                  </a:moveTo>
                  <a:lnTo>
                    <a:pt x="51236" y="322329"/>
                  </a:lnTo>
                  <a:lnTo>
                    <a:pt x="110640" y="282119"/>
                  </a:lnTo>
                  <a:lnTo>
                    <a:pt x="154101" y="254747"/>
                  </a:lnTo>
                  <a:lnTo>
                    <a:pt x="199083" y="227778"/>
                  </a:lnTo>
                  <a:lnTo>
                    <a:pt x="244688" y="201620"/>
                  </a:lnTo>
                  <a:lnTo>
                    <a:pt x="290016" y="176678"/>
                  </a:lnTo>
                  <a:lnTo>
                    <a:pt x="334167" y="153361"/>
                  </a:lnTo>
                  <a:lnTo>
                    <a:pt x="376244" y="132074"/>
                  </a:lnTo>
                  <a:lnTo>
                    <a:pt x="415347" y="113226"/>
                  </a:lnTo>
                  <a:lnTo>
                    <a:pt x="473770" y="86848"/>
                  </a:lnTo>
                  <a:lnTo>
                    <a:pt x="538089" y="62008"/>
                  </a:lnTo>
                  <a:lnTo>
                    <a:pt x="613179" y="39852"/>
                  </a:lnTo>
                  <a:lnTo>
                    <a:pt x="656285" y="30139"/>
                  </a:lnTo>
                  <a:lnTo>
                    <a:pt x="703913" y="21527"/>
                  </a:lnTo>
                  <a:lnTo>
                    <a:pt x="756670" y="14159"/>
                  </a:lnTo>
                  <a:lnTo>
                    <a:pt x="815168" y="8179"/>
                  </a:lnTo>
                  <a:lnTo>
                    <a:pt x="880013" y="3731"/>
                  </a:lnTo>
                  <a:lnTo>
                    <a:pt x="951818" y="956"/>
                  </a:lnTo>
                  <a:lnTo>
                    <a:pt x="1031189" y="0"/>
                  </a:lnTo>
                  <a:lnTo>
                    <a:pt x="1044866" y="18"/>
                  </a:lnTo>
                  <a:lnTo>
                    <a:pt x="1084803" y="272"/>
                  </a:lnTo>
                  <a:lnTo>
                    <a:pt x="1169604" y="1765"/>
                  </a:lnTo>
                  <a:lnTo>
                    <a:pt x="1246648" y="4392"/>
                  </a:lnTo>
                  <a:lnTo>
                    <a:pt x="1316158" y="7923"/>
                  </a:lnTo>
                  <a:lnTo>
                    <a:pt x="1378356" y="12125"/>
                  </a:lnTo>
                  <a:lnTo>
                    <a:pt x="1433464" y="16767"/>
                  </a:lnTo>
                  <a:lnTo>
                    <a:pt x="1481705" y="21617"/>
                  </a:lnTo>
                  <a:lnTo>
                    <a:pt x="1523302" y="26442"/>
                  </a:lnTo>
                  <a:lnTo>
                    <a:pt x="1587451" y="35094"/>
                  </a:lnTo>
                  <a:lnTo>
                    <a:pt x="1610449" y="38457"/>
                  </a:lnTo>
                  <a:lnTo>
                    <a:pt x="1627691" y="40869"/>
                  </a:lnTo>
                  <a:lnTo>
                    <a:pt x="1677684" y="49421"/>
                  </a:lnTo>
                  <a:lnTo>
                    <a:pt x="1718834" y="67383"/>
                  </a:lnTo>
                  <a:lnTo>
                    <a:pt x="1772199" y="101557"/>
                  </a:lnTo>
                  <a:lnTo>
                    <a:pt x="1817694" y="138630"/>
                  </a:lnTo>
                  <a:lnTo>
                    <a:pt x="1833647" y="165214"/>
                  </a:lnTo>
                  <a:lnTo>
                    <a:pt x="1828341" y="175061"/>
                  </a:lnTo>
                  <a:lnTo>
                    <a:pt x="1792034" y="188876"/>
                  </a:lnTo>
                  <a:lnTo>
                    <a:pt x="1750426" y="200725"/>
                  </a:lnTo>
                  <a:lnTo>
                    <a:pt x="1696586" y="215776"/>
                  </a:lnTo>
                  <a:lnTo>
                    <a:pt x="1636993" y="232125"/>
                  </a:lnTo>
                  <a:lnTo>
                    <a:pt x="1578294" y="247829"/>
                  </a:lnTo>
                  <a:lnTo>
                    <a:pt x="1527138" y="260946"/>
                  </a:lnTo>
                  <a:lnTo>
                    <a:pt x="1445360" y="278145"/>
                  </a:lnTo>
                  <a:lnTo>
                    <a:pt x="1404280" y="284583"/>
                  </a:lnTo>
                  <a:lnTo>
                    <a:pt x="1361546" y="289571"/>
                  </a:lnTo>
                  <a:lnTo>
                    <a:pt x="1311770" y="293837"/>
                  </a:lnTo>
                  <a:lnTo>
                    <a:pt x="1258697" y="297565"/>
                  </a:lnTo>
                  <a:lnTo>
                    <a:pt x="1211938" y="300774"/>
                  </a:lnTo>
                  <a:lnTo>
                    <a:pt x="1153991" y="304726"/>
                  </a:lnTo>
                  <a:lnTo>
                    <a:pt x="1086575" y="309307"/>
                  </a:lnTo>
                  <a:lnTo>
                    <a:pt x="1011409" y="314403"/>
                  </a:lnTo>
                  <a:lnTo>
                    <a:pt x="951260" y="318475"/>
                  </a:lnTo>
                  <a:lnTo>
                    <a:pt x="888460" y="322722"/>
                  </a:lnTo>
                  <a:lnTo>
                    <a:pt x="823723" y="327096"/>
                  </a:lnTo>
                  <a:lnTo>
                    <a:pt x="757764" y="331550"/>
                  </a:lnTo>
                  <a:lnTo>
                    <a:pt x="691298" y="336036"/>
                  </a:lnTo>
                  <a:lnTo>
                    <a:pt x="625038" y="340506"/>
                  </a:lnTo>
                  <a:lnTo>
                    <a:pt x="559699" y="344913"/>
                  </a:lnTo>
                  <a:lnTo>
                    <a:pt x="495995" y="349208"/>
                  </a:lnTo>
                  <a:lnTo>
                    <a:pt x="434640" y="353346"/>
                  </a:lnTo>
                  <a:lnTo>
                    <a:pt x="376349" y="357276"/>
                  </a:lnTo>
                  <a:lnTo>
                    <a:pt x="321837" y="360953"/>
                  </a:lnTo>
                  <a:lnTo>
                    <a:pt x="271817" y="364329"/>
                  </a:lnTo>
                  <a:lnTo>
                    <a:pt x="227004" y="367354"/>
                  </a:lnTo>
                  <a:lnTo>
                    <a:pt x="188112" y="369983"/>
                  </a:lnTo>
                  <a:lnTo>
                    <a:pt x="130949" y="373860"/>
                  </a:lnTo>
                  <a:lnTo>
                    <a:pt x="92800" y="376547"/>
                  </a:lnTo>
                  <a:lnTo>
                    <a:pt x="85307" y="376961"/>
                  </a:lnTo>
                  <a:lnTo>
                    <a:pt x="80960" y="376869"/>
                  </a:lnTo>
                  <a:lnTo>
                    <a:pt x="77153" y="376320"/>
                  </a:lnTo>
                  <a:lnTo>
                    <a:pt x="75289" y="375995"/>
                  </a:lnTo>
                  <a:lnTo>
                    <a:pt x="72891" y="375555"/>
                  </a:lnTo>
                  <a:lnTo>
                    <a:pt x="69037" y="375032"/>
                  </a:lnTo>
                  <a:lnTo>
                    <a:pt x="51496" y="371942"/>
                  </a:lnTo>
                  <a:lnTo>
                    <a:pt x="28514" y="367297"/>
                  </a:lnTo>
                  <a:lnTo>
                    <a:pt x="8535" y="363067"/>
                  </a:lnTo>
                  <a:lnTo>
                    <a:pt x="0" y="361220"/>
                  </a:lnTo>
                  <a:close/>
                </a:path>
              </a:pathLst>
            </a:custGeom>
            <a:ln w="23120">
              <a:solidFill>
                <a:srgbClr val="85858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119692" y="9991903"/>
            <a:ext cx="7448550" cy="8280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4371340">
              <a:lnSpc>
                <a:spcPct val="100000"/>
              </a:lnSpc>
              <a:spcBef>
                <a:spcPts val="60"/>
              </a:spcBef>
            </a:pPr>
            <a:r>
              <a:rPr sz="2600" b="1" dirty="0">
                <a:solidFill>
                  <a:srgbClr val="FFFFFF"/>
                </a:solidFill>
                <a:latin typeface="Renault Group"/>
                <a:cs typeface="Renault Group"/>
              </a:rPr>
              <a:t>2 x 2 </a:t>
            </a:r>
            <a:r>
              <a:rPr sz="2600" b="1" spc="-50" dirty="0">
                <a:solidFill>
                  <a:srgbClr val="FFFFFF"/>
                </a:solidFill>
                <a:latin typeface="Renault Group"/>
                <a:cs typeface="Renault Group"/>
              </a:rPr>
              <a:t>m</a:t>
            </a:r>
            <a:endParaRPr sz="2600">
              <a:latin typeface="Renault Group"/>
              <a:cs typeface="Renault Group"/>
            </a:endParaRPr>
          </a:p>
          <a:p>
            <a:pPr marL="12700">
              <a:lnSpc>
                <a:spcPct val="100000"/>
              </a:lnSpc>
              <a:spcBef>
                <a:spcPts val="1410"/>
              </a:spcBef>
            </a:pPr>
            <a:r>
              <a:rPr sz="1500" b="1" dirty="0">
                <a:latin typeface="Renault Group"/>
                <a:cs typeface="Renault Group"/>
              </a:rPr>
              <a:t>Group</a:t>
            </a:r>
            <a:r>
              <a:rPr sz="1500" b="1" spc="-30" dirty="0">
                <a:latin typeface="Renault Group"/>
                <a:cs typeface="Renault Group"/>
              </a:rPr>
              <a:t> </a:t>
            </a:r>
            <a:r>
              <a:rPr sz="1500" b="1" dirty="0">
                <a:latin typeface="Renault Group"/>
                <a:cs typeface="Renault Group"/>
              </a:rPr>
              <a:t>Renault</a:t>
            </a:r>
            <a:r>
              <a:rPr sz="1500" b="1" spc="-5" dirty="0">
                <a:latin typeface="Renault Group"/>
                <a:cs typeface="Renault Group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spc="-10" dirty="0">
                <a:latin typeface="Renault Group"/>
                <a:cs typeface="Renault Group"/>
              </a:rPr>
              <a:t>architecture</a:t>
            </a:r>
            <a:r>
              <a:rPr sz="1500" spc="-25" dirty="0">
                <a:latin typeface="Renault Group"/>
                <a:cs typeface="Renault Group"/>
              </a:rPr>
              <a:t> </a:t>
            </a:r>
            <a:r>
              <a:rPr sz="1500" dirty="0">
                <a:latin typeface="Renault Group"/>
                <a:cs typeface="Renault Group"/>
              </a:rPr>
              <a:t>retail</a:t>
            </a:r>
            <a:r>
              <a:rPr sz="1500" spc="-20" dirty="0">
                <a:latin typeface="Renault Group"/>
                <a:cs typeface="Renault Group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guide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des</a:t>
            </a:r>
            <a:r>
              <a:rPr sz="1500" spc="-25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sites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spc="-10" dirty="0">
                <a:latin typeface="Renault Group Light"/>
                <a:cs typeface="Renault Group Light"/>
              </a:rPr>
              <a:t>contraints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(R2)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février</a:t>
            </a:r>
            <a:r>
              <a:rPr sz="1500" spc="-25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2026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spc="-25" dirty="0">
                <a:latin typeface="Renault Group Light"/>
                <a:cs typeface="Renault Group Light"/>
              </a:rPr>
              <a:t>V1c</a:t>
            </a:r>
            <a:endParaRPr sz="1500">
              <a:latin typeface="Renault Group Light"/>
              <a:cs typeface="Renault Group Light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27</a:t>
            </a:fld>
            <a:endParaRPr spc="-20" dirty="0"/>
          </a:p>
        </p:txBody>
      </p:sp>
      <p:sp>
        <p:nvSpPr>
          <p:cNvPr id="25" name="object 25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873061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04.2</a:t>
            </a:r>
            <a:r>
              <a:rPr sz="2950" b="1" spc="1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-l’exposition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des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véhicules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la</a:t>
            </a:r>
            <a:r>
              <a:rPr sz="2950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fresque</a:t>
            </a:r>
            <a:r>
              <a:rPr sz="2950" spc="2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spc="-10" dirty="0">
                <a:solidFill>
                  <a:srgbClr val="000000"/>
                </a:solidFill>
                <a:latin typeface="Renault Group"/>
                <a:cs typeface="Renault Group"/>
              </a:rPr>
              <a:t>Dacia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9692" y="1458647"/>
            <a:ext cx="5354320" cy="125857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format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fresque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doit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être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taille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identique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la </a:t>
            </a:r>
            <a:r>
              <a:rPr sz="1650" dirty="0">
                <a:latin typeface="Renault Group Book"/>
                <a:cs typeface="Renault Group Book"/>
              </a:rPr>
              <a:t>fresque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(3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formats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disponibles).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Elle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peut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être </a:t>
            </a:r>
            <a:r>
              <a:rPr sz="1650" dirty="0">
                <a:latin typeface="Renault Group Book"/>
                <a:cs typeface="Renault Group Book"/>
              </a:rPr>
              <a:t>installée</a:t>
            </a:r>
            <a:r>
              <a:rPr sz="1650" spc="-4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mur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(recommandé)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socle.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30919" y="2077783"/>
            <a:ext cx="12140565" cy="8296909"/>
            <a:chOff x="6930919" y="2077783"/>
            <a:chExt cx="12140565" cy="82969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0919" y="2077783"/>
              <a:ext cx="12140178" cy="829628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555949" y="3769691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5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1656097" y="3763191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385697" y="730192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471319" y="7305900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064818" y="284952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151401" y="2853501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659701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04.3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la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reception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clients</a:t>
            </a:r>
            <a:r>
              <a:rPr sz="2950" b="1" spc="8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spc="-10" dirty="0">
                <a:solidFill>
                  <a:srgbClr val="000000"/>
                </a:solidFill>
                <a:latin typeface="Renault Group"/>
                <a:cs typeface="Renault Group"/>
              </a:rPr>
              <a:t>généralité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9692" y="1963252"/>
            <a:ext cx="4832985" cy="125857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 algn="just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Dès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l’entrée,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réception</a:t>
            </a:r>
            <a:r>
              <a:rPr sz="1650" spc="-10" dirty="0">
                <a:latin typeface="Renault Group Book"/>
                <a:cs typeface="Renault Group Book"/>
              </a:rPr>
              <a:t> après-vente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mise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en </a:t>
            </a:r>
            <a:r>
              <a:rPr sz="1650" spc="-10" dirty="0">
                <a:latin typeface="Renault Group Book"/>
                <a:cs typeface="Renault Group Book"/>
              </a:rPr>
              <a:t>valeur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directement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visible,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assurant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un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accueil </a:t>
            </a:r>
            <a:r>
              <a:rPr sz="1650" dirty="0">
                <a:latin typeface="Renault Group Book"/>
                <a:cs typeface="Renault Group Book"/>
              </a:rPr>
              <a:t>fluide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efficace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pour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clients.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9692" y="3788537"/>
            <a:ext cx="1908810" cy="143700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dirty="0">
                <a:latin typeface="Renault Group"/>
                <a:cs typeface="Renault Group"/>
              </a:rPr>
              <a:t>Composantes</a:t>
            </a:r>
            <a:r>
              <a:rPr sz="1950" b="1" spc="130" dirty="0">
                <a:latin typeface="Renault Group"/>
                <a:cs typeface="Renault Group"/>
              </a:rPr>
              <a:t> </a:t>
            </a:r>
            <a:r>
              <a:rPr sz="1950" b="1" spc="-50" dirty="0">
                <a:latin typeface="Renault Group"/>
                <a:cs typeface="Renault Group"/>
              </a:rPr>
              <a:t>:</a:t>
            </a:r>
            <a:endParaRPr sz="1950">
              <a:latin typeface="Renault Group"/>
              <a:cs typeface="Renault Group"/>
            </a:endParaRPr>
          </a:p>
          <a:p>
            <a:pPr marL="19939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199390" algn="l"/>
              </a:tabLst>
            </a:pPr>
            <a:r>
              <a:rPr sz="1650" dirty="0">
                <a:latin typeface="Renault Group Book"/>
                <a:cs typeface="Renault Group Book"/>
              </a:rPr>
              <a:t>Mur</a:t>
            </a:r>
            <a:r>
              <a:rPr sz="1650" spc="-4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care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service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banque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d’accueil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spc="-10" dirty="0">
                <a:latin typeface="Renault Group Book"/>
                <a:cs typeface="Renault Group Book"/>
              </a:rPr>
              <a:t>éclairage</a:t>
            </a:r>
            <a:endParaRPr sz="1650">
              <a:latin typeface="Renault Group Book"/>
              <a:cs typeface="Renault Group Book"/>
            </a:endParaRPr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43625" y="7441351"/>
            <a:ext cx="3846334" cy="2920158"/>
          </a:xfrm>
          <a:prstGeom prst="rect">
            <a:avLst/>
          </a:prstGeom>
        </p:spPr>
      </p:pic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28</a:t>
            </a:fld>
            <a:endParaRPr spc="-20" dirty="0"/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661540" y="2705285"/>
            <a:ext cx="11410950" cy="6523355"/>
            <a:chOff x="7661540" y="2705285"/>
            <a:chExt cx="11410950" cy="652335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93826" y="2705285"/>
              <a:ext cx="10069744" cy="652310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7677415" y="9194195"/>
              <a:ext cx="11379200" cy="0"/>
            </a:xfrm>
            <a:custGeom>
              <a:avLst/>
              <a:gdLst/>
              <a:ahLst/>
              <a:cxnLst/>
              <a:rect l="l" t="t" r="r" b="b"/>
              <a:pathLst>
                <a:path w="11379200">
                  <a:moveTo>
                    <a:pt x="0" y="0"/>
                  </a:moveTo>
                  <a:lnTo>
                    <a:pt x="11378835" y="0"/>
                  </a:lnTo>
                </a:path>
              </a:pathLst>
            </a:custGeom>
            <a:ln w="3141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343225" y="3769691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5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1443372" y="3763191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3940456" y="3769691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4026078" y="3773662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144655" y="786589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12225899" y="7869866"/>
            <a:ext cx="151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5587843" y="3769691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5674427" y="3773662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190197" y="7779761"/>
            <a:ext cx="1003935" cy="1003935"/>
            <a:chOff x="1190197" y="7779761"/>
            <a:chExt cx="1003935" cy="1003935"/>
          </a:xfrm>
        </p:grpSpPr>
        <p:sp>
          <p:nvSpPr>
            <p:cNvPr id="14" name="object 14">
              <a:hlinkClick r:id="rId3"/>
            </p:cNvPr>
            <p:cNvSpPr/>
            <p:nvPr/>
          </p:nvSpPr>
          <p:spPr>
            <a:xfrm>
              <a:off x="1190193" y="7779768"/>
              <a:ext cx="213360" cy="1003935"/>
            </a:xfrm>
            <a:custGeom>
              <a:avLst/>
              <a:gdLst/>
              <a:ahLst/>
              <a:cxnLst/>
              <a:rect l="l" t="t" r="r" b="b"/>
              <a:pathLst>
                <a:path w="213359" h="1003934">
                  <a:moveTo>
                    <a:pt x="30403" y="729754"/>
                  </a:moveTo>
                  <a:lnTo>
                    <a:pt x="0" y="729754"/>
                  </a:lnTo>
                  <a:lnTo>
                    <a:pt x="0" y="760171"/>
                  </a:lnTo>
                  <a:lnTo>
                    <a:pt x="30403" y="760171"/>
                  </a:lnTo>
                  <a:lnTo>
                    <a:pt x="30403" y="729754"/>
                  </a:lnTo>
                  <a:close/>
                </a:path>
                <a:path w="213359" h="1003934">
                  <a:moveTo>
                    <a:pt x="30403" y="486511"/>
                  </a:moveTo>
                  <a:lnTo>
                    <a:pt x="0" y="486511"/>
                  </a:lnTo>
                  <a:lnTo>
                    <a:pt x="0" y="516915"/>
                  </a:lnTo>
                  <a:lnTo>
                    <a:pt x="30403" y="516915"/>
                  </a:lnTo>
                  <a:lnTo>
                    <a:pt x="30403" y="486511"/>
                  </a:lnTo>
                  <a:close/>
                </a:path>
                <a:path w="213359" h="1003934">
                  <a:moveTo>
                    <a:pt x="30403" y="243243"/>
                  </a:moveTo>
                  <a:lnTo>
                    <a:pt x="0" y="243243"/>
                  </a:lnTo>
                  <a:lnTo>
                    <a:pt x="0" y="273659"/>
                  </a:lnTo>
                  <a:lnTo>
                    <a:pt x="30403" y="273659"/>
                  </a:lnTo>
                  <a:lnTo>
                    <a:pt x="30403" y="243243"/>
                  </a:lnTo>
                  <a:close/>
                </a:path>
                <a:path w="213359" h="1003934">
                  <a:moveTo>
                    <a:pt x="60820" y="273659"/>
                  </a:moveTo>
                  <a:lnTo>
                    <a:pt x="30403" y="273659"/>
                  </a:lnTo>
                  <a:lnTo>
                    <a:pt x="30403" y="304063"/>
                  </a:lnTo>
                  <a:lnTo>
                    <a:pt x="60820" y="304063"/>
                  </a:lnTo>
                  <a:lnTo>
                    <a:pt x="60820" y="273659"/>
                  </a:lnTo>
                  <a:close/>
                </a:path>
                <a:path w="213359" h="1003934">
                  <a:moveTo>
                    <a:pt x="91224" y="516902"/>
                  </a:moveTo>
                  <a:lnTo>
                    <a:pt x="60820" y="516902"/>
                  </a:lnTo>
                  <a:lnTo>
                    <a:pt x="60820" y="547319"/>
                  </a:lnTo>
                  <a:lnTo>
                    <a:pt x="91224" y="547319"/>
                  </a:lnTo>
                  <a:lnTo>
                    <a:pt x="91224" y="516902"/>
                  </a:lnTo>
                  <a:close/>
                </a:path>
                <a:path w="213359" h="1003934">
                  <a:moveTo>
                    <a:pt x="121627" y="243243"/>
                  </a:moveTo>
                  <a:lnTo>
                    <a:pt x="91224" y="243243"/>
                  </a:lnTo>
                  <a:lnTo>
                    <a:pt x="60820" y="243243"/>
                  </a:lnTo>
                  <a:lnTo>
                    <a:pt x="60820" y="273659"/>
                  </a:lnTo>
                  <a:lnTo>
                    <a:pt x="91224" y="273659"/>
                  </a:lnTo>
                  <a:lnTo>
                    <a:pt x="121627" y="273659"/>
                  </a:lnTo>
                  <a:lnTo>
                    <a:pt x="121627" y="243243"/>
                  </a:lnTo>
                  <a:close/>
                </a:path>
                <a:path w="213359" h="1003934">
                  <a:moveTo>
                    <a:pt x="152044" y="851382"/>
                  </a:moveTo>
                  <a:lnTo>
                    <a:pt x="121627" y="851382"/>
                  </a:lnTo>
                  <a:lnTo>
                    <a:pt x="91224" y="851382"/>
                  </a:lnTo>
                  <a:lnTo>
                    <a:pt x="60820" y="851382"/>
                  </a:lnTo>
                  <a:lnTo>
                    <a:pt x="60820" y="942606"/>
                  </a:lnTo>
                  <a:lnTo>
                    <a:pt x="91224" y="942606"/>
                  </a:lnTo>
                  <a:lnTo>
                    <a:pt x="121627" y="942606"/>
                  </a:lnTo>
                  <a:lnTo>
                    <a:pt x="152044" y="942606"/>
                  </a:lnTo>
                  <a:lnTo>
                    <a:pt x="152044" y="851382"/>
                  </a:lnTo>
                  <a:close/>
                </a:path>
                <a:path w="213359" h="1003934">
                  <a:moveTo>
                    <a:pt x="152044" y="60820"/>
                  </a:moveTo>
                  <a:lnTo>
                    <a:pt x="121627" y="60820"/>
                  </a:lnTo>
                  <a:lnTo>
                    <a:pt x="91224" y="60820"/>
                  </a:lnTo>
                  <a:lnTo>
                    <a:pt x="60820" y="60820"/>
                  </a:lnTo>
                  <a:lnTo>
                    <a:pt x="60820" y="91211"/>
                  </a:lnTo>
                  <a:lnTo>
                    <a:pt x="60820" y="152031"/>
                  </a:lnTo>
                  <a:lnTo>
                    <a:pt x="91224" y="152031"/>
                  </a:lnTo>
                  <a:lnTo>
                    <a:pt x="121627" y="152031"/>
                  </a:lnTo>
                  <a:lnTo>
                    <a:pt x="152044" y="152031"/>
                  </a:lnTo>
                  <a:lnTo>
                    <a:pt x="152044" y="91224"/>
                  </a:lnTo>
                  <a:lnTo>
                    <a:pt x="152044" y="60820"/>
                  </a:lnTo>
                  <a:close/>
                </a:path>
                <a:path w="213359" h="1003934">
                  <a:moveTo>
                    <a:pt x="182435" y="790562"/>
                  </a:moveTo>
                  <a:lnTo>
                    <a:pt x="182435" y="790562"/>
                  </a:lnTo>
                  <a:lnTo>
                    <a:pt x="0" y="790562"/>
                  </a:lnTo>
                  <a:lnTo>
                    <a:pt x="0" y="942606"/>
                  </a:lnTo>
                  <a:lnTo>
                    <a:pt x="0" y="1003414"/>
                  </a:lnTo>
                  <a:lnTo>
                    <a:pt x="30403" y="1003414"/>
                  </a:lnTo>
                  <a:lnTo>
                    <a:pt x="60820" y="1003414"/>
                  </a:lnTo>
                  <a:lnTo>
                    <a:pt x="182435" y="1003414"/>
                  </a:lnTo>
                  <a:lnTo>
                    <a:pt x="182435" y="973010"/>
                  </a:lnTo>
                  <a:lnTo>
                    <a:pt x="30403" y="973010"/>
                  </a:lnTo>
                  <a:lnTo>
                    <a:pt x="30403" y="942606"/>
                  </a:lnTo>
                  <a:lnTo>
                    <a:pt x="30403" y="820978"/>
                  </a:lnTo>
                  <a:lnTo>
                    <a:pt x="60820" y="820978"/>
                  </a:lnTo>
                  <a:lnTo>
                    <a:pt x="91224" y="820978"/>
                  </a:lnTo>
                  <a:lnTo>
                    <a:pt x="121627" y="820978"/>
                  </a:lnTo>
                  <a:lnTo>
                    <a:pt x="152031" y="820978"/>
                  </a:lnTo>
                  <a:lnTo>
                    <a:pt x="182435" y="820978"/>
                  </a:lnTo>
                  <a:lnTo>
                    <a:pt x="182435" y="790562"/>
                  </a:lnTo>
                  <a:close/>
                </a:path>
                <a:path w="213359" h="1003934">
                  <a:moveTo>
                    <a:pt x="182435" y="516902"/>
                  </a:moveTo>
                  <a:lnTo>
                    <a:pt x="152031" y="516902"/>
                  </a:lnTo>
                  <a:lnTo>
                    <a:pt x="152031" y="547319"/>
                  </a:lnTo>
                  <a:lnTo>
                    <a:pt x="121627" y="547319"/>
                  </a:lnTo>
                  <a:lnTo>
                    <a:pt x="91224" y="547319"/>
                  </a:lnTo>
                  <a:lnTo>
                    <a:pt x="91224" y="577723"/>
                  </a:lnTo>
                  <a:lnTo>
                    <a:pt x="60820" y="577723"/>
                  </a:lnTo>
                  <a:lnTo>
                    <a:pt x="30403" y="577723"/>
                  </a:lnTo>
                  <a:lnTo>
                    <a:pt x="30403" y="608139"/>
                  </a:lnTo>
                  <a:lnTo>
                    <a:pt x="60820" y="608139"/>
                  </a:lnTo>
                  <a:lnTo>
                    <a:pt x="60820" y="638530"/>
                  </a:lnTo>
                  <a:lnTo>
                    <a:pt x="30403" y="638530"/>
                  </a:lnTo>
                  <a:lnTo>
                    <a:pt x="30403" y="608139"/>
                  </a:lnTo>
                  <a:lnTo>
                    <a:pt x="0" y="608139"/>
                  </a:lnTo>
                  <a:lnTo>
                    <a:pt x="0" y="668947"/>
                  </a:lnTo>
                  <a:lnTo>
                    <a:pt x="30403" y="668947"/>
                  </a:lnTo>
                  <a:lnTo>
                    <a:pt x="60820" y="668947"/>
                  </a:lnTo>
                  <a:lnTo>
                    <a:pt x="60820" y="638543"/>
                  </a:lnTo>
                  <a:lnTo>
                    <a:pt x="91224" y="638543"/>
                  </a:lnTo>
                  <a:lnTo>
                    <a:pt x="121627" y="638530"/>
                  </a:lnTo>
                  <a:lnTo>
                    <a:pt x="121627" y="668947"/>
                  </a:lnTo>
                  <a:lnTo>
                    <a:pt x="91224" y="668947"/>
                  </a:lnTo>
                  <a:lnTo>
                    <a:pt x="60820" y="668947"/>
                  </a:lnTo>
                  <a:lnTo>
                    <a:pt x="60820" y="699350"/>
                  </a:lnTo>
                  <a:lnTo>
                    <a:pt x="30403" y="699350"/>
                  </a:lnTo>
                  <a:lnTo>
                    <a:pt x="30403" y="729754"/>
                  </a:lnTo>
                  <a:lnTo>
                    <a:pt x="60820" y="729754"/>
                  </a:lnTo>
                  <a:lnTo>
                    <a:pt x="60820" y="760158"/>
                  </a:lnTo>
                  <a:lnTo>
                    <a:pt x="91224" y="760158"/>
                  </a:lnTo>
                  <a:lnTo>
                    <a:pt x="91224" y="699350"/>
                  </a:lnTo>
                  <a:lnTo>
                    <a:pt x="121627" y="699350"/>
                  </a:lnTo>
                  <a:lnTo>
                    <a:pt x="152031" y="699350"/>
                  </a:lnTo>
                  <a:lnTo>
                    <a:pt x="152031" y="729754"/>
                  </a:lnTo>
                  <a:lnTo>
                    <a:pt x="121627" y="729754"/>
                  </a:lnTo>
                  <a:lnTo>
                    <a:pt x="121627" y="760171"/>
                  </a:lnTo>
                  <a:lnTo>
                    <a:pt x="152044" y="760171"/>
                  </a:lnTo>
                  <a:lnTo>
                    <a:pt x="152044" y="729754"/>
                  </a:lnTo>
                  <a:lnTo>
                    <a:pt x="182435" y="729754"/>
                  </a:lnTo>
                  <a:lnTo>
                    <a:pt x="182435" y="668947"/>
                  </a:lnTo>
                  <a:lnTo>
                    <a:pt x="152044" y="668947"/>
                  </a:lnTo>
                  <a:lnTo>
                    <a:pt x="152044" y="638543"/>
                  </a:lnTo>
                  <a:lnTo>
                    <a:pt x="182435" y="638543"/>
                  </a:lnTo>
                  <a:lnTo>
                    <a:pt x="182435" y="608139"/>
                  </a:lnTo>
                  <a:lnTo>
                    <a:pt x="152044" y="608139"/>
                  </a:lnTo>
                  <a:lnTo>
                    <a:pt x="121627" y="608139"/>
                  </a:lnTo>
                  <a:lnTo>
                    <a:pt x="121627" y="577723"/>
                  </a:lnTo>
                  <a:lnTo>
                    <a:pt x="152044" y="577723"/>
                  </a:lnTo>
                  <a:lnTo>
                    <a:pt x="152044" y="547319"/>
                  </a:lnTo>
                  <a:lnTo>
                    <a:pt x="182435" y="547319"/>
                  </a:lnTo>
                  <a:lnTo>
                    <a:pt x="182435" y="516902"/>
                  </a:lnTo>
                  <a:close/>
                </a:path>
                <a:path w="213359" h="1003934">
                  <a:moveTo>
                    <a:pt x="182435" y="243243"/>
                  </a:moveTo>
                  <a:lnTo>
                    <a:pt x="152031" y="243243"/>
                  </a:lnTo>
                  <a:lnTo>
                    <a:pt x="152031" y="273659"/>
                  </a:lnTo>
                  <a:lnTo>
                    <a:pt x="121627" y="273659"/>
                  </a:lnTo>
                  <a:lnTo>
                    <a:pt x="121627" y="304063"/>
                  </a:lnTo>
                  <a:lnTo>
                    <a:pt x="152031" y="304063"/>
                  </a:lnTo>
                  <a:lnTo>
                    <a:pt x="152031" y="334479"/>
                  </a:lnTo>
                  <a:lnTo>
                    <a:pt x="121627" y="334479"/>
                  </a:lnTo>
                  <a:lnTo>
                    <a:pt x="121627" y="304063"/>
                  </a:lnTo>
                  <a:lnTo>
                    <a:pt x="91224" y="304063"/>
                  </a:lnTo>
                  <a:lnTo>
                    <a:pt x="91224" y="334479"/>
                  </a:lnTo>
                  <a:lnTo>
                    <a:pt x="60820" y="334479"/>
                  </a:lnTo>
                  <a:lnTo>
                    <a:pt x="30403" y="334479"/>
                  </a:lnTo>
                  <a:lnTo>
                    <a:pt x="30403" y="395287"/>
                  </a:lnTo>
                  <a:lnTo>
                    <a:pt x="0" y="395287"/>
                  </a:lnTo>
                  <a:lnTo>
                    <a:pt x="0" y="425691"/>
                  </a:lnTo>
                  <a:lnTo>
                    <a:pt x="30403" y="425691"/>
                  </a:lnTo>
                  <a:lnTo>
                    <a:pt x="30403" y="456095"/>
                  </a:lnTo>
                  <a:lnTo>
                    <a:pt x="60820" y="456095"/>
                  </a:lnTo>
                  <a:lnTo>
                    <a:pt x="60820" y="395287"/>
                  </a:lnTo>
                  <a:lnTo>
                    <a:pt x="91224" y="395287"/>
                  </a:lnTo>
                  <a:lnTo>
                    <a:pt x="91224" y="516902"/>
                  </a:lnTo>
                  <a:lnTo>
                    <a:pt x="121627" y="516902"/>
                  </a:lnTo>
                  <a:lnTo>
                    <a:pt x="121627" y="486498"/>
                  </a:lnTo>
                  <a:lnTo>
                    <a:pt x="152031" y="486498"/>
                  </a:lnTo>
                  <a:lnTo>
                    <a:pt x="182435" y="486511"/>
                  </a:lnTo>
                  <a:lnTo>
                    <a:pt x="182435" y="425691"/>
                  </a:lnTo>
                  <a:lnTo>
                    <a:pt x="152044" y="425691"/>
                  </a:lnTo>
                  <a:lnTo>
                    <a:pt x="152044" y="395287"/>
                  </a:lnTo>
                  <a:lnTo>
                    <a:pt x="121627" y="395287"/>
                  </a:lnTo>
                  <a:lnTo>
                    <a:pt x="121627" y="364883"/>
                  </a:lnTo>
                  <a:lnTo>
                    <a:pt x="152031" y="364883"/>
                  </a:lnTo>
                  <a:lnTo>
                    <a:pt x="182435" y="364883"/>
                  </a:lnTo>
                  <a:lnTo>
                    <a:pt x="182435" y="304063"/>
                  </a:lnTo>
                  <a:lnTo>
                    <a:pt x="152044" y="304063"/>
                  </a:lnTo>
                  <a:lnTo>
                    <a:pt x="152044" y="273659"/>
                  </a:lnTo>
                  <a:lnTo>
                    <a:pt x="182435" y="273659"/>
                  </a:lnTo>
                  <a:lnTo>
                    <a:pt x="182435" y="243243"/>
                  </a:lnTo>
                  <a:close/>
                </a:path>
                <a:path w="213359" h="1003934">
                  <a:moveTo>
                    <a:pt x="212852" y="0"/>
                  </a:moveTo>
                  <a:lnTo>
                    <a:pt x="212852" y="0"/>
                  </a:lnTo>
                  <a:lnTo>
                    <a:pt x="0" y="0"/>
                  </a:lnTo>
                  <a:lnTo>
                    <a:pt x="0" y="91211"/>
                  </a:lnTo>
                  <a:lnTo>
                    <a:pt x="0" y="212839"/>
                  </a:lnTo>
                  <a:lnTo>
                    <a:pt x="30403" y="212839"/>
                  </a:lnTo>
                  <a:lnTo>
                    <a:pt x="30403" y="212852"/>
                  </a:lnTo>
                  <a:lnTo>
                    <a:pt x="182435" y="212852"/>
                  </a:lnTo>
                  <a:lnTo>
                    <a:pt x="182435" y="182435"/>
                  </a:lnTo>
                  <a:lnTo>
                    <a:pt x="30403" y="182435"/>
                  </a:lnTo>
                  <a:lnTo>
                    <a:pt x="30403" y="91211"/>
                  </a:lnTo>
                  <a:lnTo>
                    <a:pt x="30403" y="30403"/>
                  </a:lnTo>
                  <a:lnTo>
                    <a:pt x="60820" y="30403"/>
                  </a:lnTo>
                  <a:lnTo>
                    <a:pt x="91224" y="30403"/>
                  </a:lnTo>
                  <a:lnTo>
                    <a:pt x="121627" y="30403"/>
                  </a:lnTo>
                  <a:lnTo>
                    <a:pt x="152031" y="30403"/>
                  </a:lnTo>
                  <a:lnTo>
                    <a:pt x="182435" y="30403"/>
                  </a:lnTo>
                  <a:lnTo>
                    <a:pt x="182435" y="91211"/>
                  </a:lnTo>
                  <a:lnTo>
                    <a:pt x="212852" y="91211"/>
                  </a:lnTo>
                  <a:lnTo>
                    <a:pt x="2128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387844" y="7870977"/>
              <a:ext cx="0" cy="669290"/>
            </a:xfrm>
            <a:custGeom>
              <a:avLst/>
              <a:gdLst/>
              <a:ahLst/>
              <a:cxnLst/>
              <a:rect l="l" t="t" r="r" b="b"/>
              <a:pathLst>
                <a:path h="669290">
                  <a:moveTo>
                    <a:pt x="0" y="0"/>
                  </a:moveTo>
                  <a:lnTo>
                    <a:pt x="0" y="668953"/>
                  </a:lnTo>
                </a:path>
              </a:pathLst>
            </a:custGeom>
            <a:ln w="30408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>
              <a:hlinkClick r:id="rId3"/>
            </p:cNvPr>
            <p:cNvSpPr/>
            <p:nvPr/>
          </p:nvSpPr>
          <p:spPr>
            <a:xfrm>
              <a:off x="1372628" y="7779768"/>
              <a:ext cx="273685" cy="1003935"/>
            </a:xfrm>
            <a:custGeom>
              <a:avLst/>
              <a:gdLst/>
              <a:ahLst/>
              <a:cxnLst/>
              <a:rect l="l" t="t" r="r" b="b"/>
              <a:pathLst>
                <a:path w="273685" h="1003934">
                  <a:moveTo>
                    <a:pt x="30416" y="790562"/>
                  </a:moveTo>
                  <a:lnTo>
                    <a:pt x="0" y="790562"/>
                  </a:lnTo>
                  <a:lnTo>
                    <a:pt x="0" y="942606"/>
                  </a:lnTo>
                  <a:lnTo>
                    <a:pt x="0" y="1003414"/>
                  </a:lnTo>
                  <a:lnTo>
                    <a:pt x="30416" y="1003414"/>
                  </a:lnTo>
                  <a:lnTo>
                    <a:pt x="30416" y="942606"/>
                  </a:lnTo>
                  <a:lnTo>
                    <a:pt x="30416" y="790562"/>
                  </a:lnTo>
                  <a:close/>
                </a:path>
                <a:path w="273685" h="1003934">
                  <a:moveTo>
                    <a:pt x="60820" y="638530"/>
                  </a:moveTo>
                  <a:lnTo>
                    <a:pt x="30416" y="638530"/>
                  </a:lnTo>
                  <a:lnTo>
                    <a:pt x="30416" y="668947"/>
                  </a:lnTo>
                  <a:lnTo>
                    <a:pt x="60820" y="668947"/>
                  </a:lnTo>
                  <a:lnTo>
                    <a:pt x="60820" y="638530"/>
                  </a:lnTo>
                  <a:close/>
                </a:path>
                <a:path w="273685" h="1003934">
                  <a:moveTo>
                    <a:pt x="60820" y="364871"/>
                  </a:moveTo>
                  <a:lnTo>
                    <a:pt x="30416" y="364871"/>
                  </a:lnTo>
                  <a:lnTo>
                    <a:pt x="30416" y="395287"/>
                  </a:lnTo>
                  <a:lnTo>
                    <a:pt x="60820" y="395287"/>
                  </a:lnTo>
                  <a:lnTo>
                    <a:pt x="60820" y="364871"/>
                  </a:lnTo>
                  <a:close/>
                </a:path>
                <a:path w="273685" h="1003934">
                  <a:moveTo>
                    <a:pt x="121627" y="273659"/>
                  </a:moveTo>
                  <a:lnTo>
                    <a:pt x="91236" y="273659"/>
                  </a:lnTo>
                  <a:lnTo>
                    <a:pt x="60820" y="273659"/>
                  </a:lnTo>
                  <a:lnTo>
                    <a:pt x="60820" y="304063"/>
                  </a:lnTo>
                  <a:lnTo>
                    <a:pt x="30416" y="304063"/>
                  </a:lnTo>
                  <a:lnTo>
                    <a:pt x="30416" y="334479"/>
                  </a:lnTo>
                  <a:lnTo>
                    <a:pt x="60820" y="334479"/>
                  </a:lnTo>
                  <a:lnTo>
                    <a:pt x="91224" y="334479"/>
                  </a:lnTo>
                  <a:lnTo>
                    <a:pt x="121627" y="334479"/>
                  </a:lnTo>
                  <a:lnTo>
                    <a:pt x="121627" y="273659"/>
                  </a:lnTo>
                  <a:close/>
                </a:path>
                <a:path w="273685" h="1003934">
                  <a:moveTo>
                    <a:pt x="152044" y="942606"/>
                  </a:moveTo>
                  <a:lnTo>
                    <a:pt x="121627" y="942606"/>
                  </a:lnTo>
                  <a:lnTo>
                    <a:pt x="91236" y="942606"/>
                  </a:lnTo>
                  <a:lnTo>
                    <a:pt x="91236" y="881799"/>
                  </a:lnTo>
                  <a:lnTo>
                    <a:pt x="60820" y="881799"/>
                  </a:lnTo>
                  <a:lnTo>
                    <a:pt x="60820" y="942606"/>
                  </a:lnTo>
                  <a:lnTo>
                    <a:pt x="91224" y="942606"/>
                  </a:lnTo>
                  <a:lnTo>
                    <a:pt x="91224" y="973010"/>
                  </a:lnTo>
                  <a:lnTo>
                    <a:pt x="60820" y="973010"/>
                  </a:lnTo>
                  <a:lnTo>
                    <a:pt x="60820" y="1003414"/>
                  </a:lnTo>
                  <a:lnTo>
                    <a:pt x="91236" y="1003414"/>
                  </a:lnTo>
                  <a:lnTo>
                    <a:pt x="91236" y="973010"/>
                  </a:lnTo>
                  <a:lnTo>
                    <a:pt x="121627" y="973010"/>
                  </a:lnTo>
                  <a:lnTo>
                    <a:pt x="152044" y="973010"/>
                  </a:lnTo>
                  <a:lnTo>
                    <a:pt x="152044" y="942606"/>
                  </a:lnTo>
                  <a:close/>
                </a:path>
                <a:path w="273685" h="1003934">
                  <a:moveTo>
                    <a:pt x="152044" y="699350"/>
                  </a:moveTo>
                  <a:lnTo>
                    <a:pt x="121627" y="699350"/>
                  </a:lnTo>
                  <a:lnTo>
                    <a:pt x="91236" y="699350"/>
                  </a:lnTo>
                  <a:lnTo>
                    <a:pt x="91236" y="668947"/>
                  </a:lnTo>
                  <a:lnTo>
                    <a:pt x="121627" y="668947"/>
                  </a:lnTo>
                  <a:lnTo>
                    <a:pt x="121627" y="638530"/>
                  </a:lnTo>
                  <a:lnTo>
                    <a:pt x="91224" y="638530"/>
                  </a:lnTo>
                  <a:lnTo>
                    <a:pt x="91224" y="668947"/>
                  </a:lnTo>
                  <a:lnTo>
                    <a:pt x="60820" y="668947"/>
                  </a:lnTo>
                  <a:lnTo>
                    <a:pt x="60820" y="729754"/>
                  </a:lnTo>
                  <a:lnTo>
                    <a:pt x="30416" y="729754"/>
                  </a:lnTo>
                  <a:lnTo>
                    <a:pt x="30416" y="760171"/>
                  </a:lnTo>
                  <a:lnTo>
                    <a:pt x="60820" y="760171"/>
                  </a:lnTo>
                  <a:lnTo>
                    <a:pt x="60820" y="790562"/>
                  </a:lnTo>
                  <a:lnTo>
                    <a:pt x="60820" y="851382"/>
                  </a:lnTo>
                  <a:lnTo>
                    <a:pt x="91236" y="851382"/>
                  </a:lnTo>
                  <a:lnTo>
                    <a:pt x="91236" y="820978"/>
                  </a:lnTo>
                  <a:lnTo>
                    <a:pt x="121627" y="820978"/>
                  </a:lnTo>
                  <a:lnTo>
                    <a:pt x="121627" y="790575"/>
                  </a:lnTo>
                  <a:lnTo>
                    <a:pt x="121627" y="760171"/>
                  </a:lnTo>
                  <a:lnTo>
                    <a:pt x="91236" y="760171"/>
                  </a:lnTo>
                  <a:lnTo>
                    <a:pt x="91236" y="729754"/>
                  </a:lnTo>
                  <a:lnTo>
                    <a:pt x="121627" y="729754"/>
                  </a:lnTo>
                  <a:lnTo>
                    <a:pt x="152044" y="729754"/>
                  </a:lnTo>
                  <a:lnTo>
                    <a:pt x="152044" y="699350"/>
                  </a:lnTo>
                  <a:close/>
                </a:path>
                <a:path w="273685" h="1003934">
                  <a:moveTo>
                    <a:pt x="182448" y="790562"/>
                  </a:moveTo>
                  <a:lnTo>
                    <a:pt x="152044" y="790562"/>
                  </a:lnTo>
                  <a:lnTo>
                    <a:pt x="152044" y="820978"/>
                  </a:lnTo>
                  <a:lnTo>
                    <a:pt x="121627" y="820978"/>
                  </a:lnTo>
                  <a:lnTo>
                    <a:pt x="121627" y="912190"/>
                  </a:lnTo>
                  <a:lnTo>
                    <a:pt x="152044" y="912190"/>
                  </a:lnTo>
                  <a:lnTo>
                    <a:pt x="152044" y="851382"/>
                  </a:lnTo>
                  <a:lnTo>
                    <a:pt x="182448" y="851382"/>
                  </a:lnTo>
                  <a:lnTo>
                    <a:pt x="182448" y="790562"/>
                  </a:lnTo>
                  <a:close/>
                </a:path>
                <a:path w="273685" h="1003934">
                  <a:moveTo>
                    <a:pt x="182448" y="121627"/>
                  </a:moveTo>
                  <a:lnTo>
                    <a:pt x="152044" y="121627"/>
                  </a:lnTo>
                  <a:lnTo>
                    <a:pt x="152044" y="152031"/>
                  </a:lnTo>
                  <a:lnTo>
                    <a:pt x="182448" y="152031"/>
                  </a:lnTo>
                  <a:lnTo>
                    <a:pt x="182448" y="121627"/>
                  </a:lnTo>
                  <a:close/>
                </a:path>
                <a:path w="273685" h="1003934">
                  <a:moveTo>
                    <a:pt x="182448" y="30403"/>
                  </a:moveTo>
                  <a:lnTo>
                    <a:pt x="152044" y="30403"/>
                  </a:lnTo>
                  <a:lnTo>
                    <a:pt x="121627" y="30403"/>
                  </a:lnTo>
                  <a:lnTo>
                    <a:pt x="121627" y="0"/>
                  </a:lnTo>
                  <a:lnTo>
                    <a:pt x="91236" y="0"/>
                  </a:lnTo>
                  <a:lnTo>
                    <a:pt x="60820" y="0"/>
                  </a:lnTo>
                  <a:lnTo>
                    <a:pt x="60820" y="60820"/>
                  </a:lnTo>
                  <a:lnTo>
                    <a:pt x="91224" y="60820"/>
                  </a:lnTo>
                  <a:lnTo>
                    <a:pt x="121627" y="60820"/>
                  </a:lnTo>
                  <a:lnTo>
                    <a:pt x="121627" y="91211"/>
                  </a:lnTo>
                  <a:lnTo>
                    <a:pt x="91236" y="91211"/>
                  </a:lnTo>
                  <a:lnTo>
                    <a:pt x="60820" y="91211"/>
                  </a:lnTo>
                  <a:lnTo>
                    <a:pt x="60820" y="121627"/>
                  </a:lnTo>
                  <a:lnTo>
                    <a:pt x="91224" y="121627"/>
                  </a:lnTo>
                  <a:lnTo>
                    <a:pt x="91224" y="152031"/>
                  </a:lnTo>
                  <a:lnTo>
                    <a:pt x="121627" y="152031"/>
                  </a:lnTo>
                  <a:lnTo>
                    <a:pt x="121627" y="91224"/>
                  </a:lnTo>
                  <a:lnTo>
                    <a:pt x="152044" y="91224"/>
                  </a:lnTo>
                  <a:lnTo>
                    <a:pt x="152044" y="60820"/>
                  </a:lnTo>
                  <a:lnTo>
                    <a:pt x="182448" y="60820"/>
                  </a:lnTo>
                  <a:lnTo>
                    <a:pt x="182448" y="30403"/>
                  </a:lnTo>
                  <a:close/>
                </a:path>
                <a:path w="273685" h="1003934">
                  <a:moveTo>
                    <a:pt x="212852" y="973010"/>
                  </a:moveTo>
                  <a:lnTo>
                    <a:pt x="182448" y="973010"/>
                  </a:lnTo>
                  <a:lnTo>
                    <a:pt x="182448" y="1003414"/>
                  </a:lnTo>
                  <a:lnTo>
                    <a:pt x="212852" y="1003414"/>
                  </a:lnTo>
                  <a:lnTo>
                    <a:pt x="212852" y="973010"/>
                  </a:lnTo>
                  <a:close/>
                </a:path>
                <a:path w="273685" h="1003934">
                  <a:moveTo>
                    <a:pt x="212852" y="182435"/>
                  </a:moveTo>
                  <a:lnTo>
                    <a:pt x="182448" y="182435"/>
                  </a:lnTo>
                  <a:lnTo>
                    <a:pt x="182448" y="212839"/>
                  </a:lnTo>
                  <a:lnTo>
                    <a:pt x="152044" y="212839"/>
                  </a:lnTo>
                  <a:lnTo>
                    <a:pt x="152044" y="182435"/>
                  </a:lnTo>
                  <a:lnTo>
                    <a:pt x="121627" y="182435"/>
                  </a:lnTo>
                  <a:lnTo>
                    <a:pt x="121627" y="212839"/>
                  </a:lnTo>
                  <a:lnTo>
                    <a:pt x="91236" y="212839"/>
                  </a:lnTo>
                  <a:lnTo>
                    <a:pt x="91236" y="182435"/>
                  </a:lnTo>
                  <a:lnTo>
                    <a:pt x="60820" y="182435"/>
                  </a:lnTo>
                  <a:lnTo>
                    <a:pt x="60820" y="243243"/>
                  </a:lnTo>
                  <a:lnTo>
                    <a:pt x="30416" y="243243"/>
                  </a:lnTo>
                  <a:lnTo>
                    <a:pt x="30416" y="273659"/>
                  </a:lnTo>
                  <a:lnTo>
                    <a:pt x="60820" y="273659"/>
                  </a:lnTo>
                  <a:lnTo>
                    <a:pt x="60820" y="243255"/>
                  </a:lnTo>
                  <a:lnTo>
                    <a:pt x="91236" y="243255"/>
                  </a:lnTo>
                  <a:lnTo>
                    <a:pt x="121627" y="243243"/>
                  </a:lnTo>
                  <a:lnTo>
                    <a:pt x="152044" y="243255"/>
                  </a:lnTo>
                  <a:lnTo>
                    <a:pt x="182448" y="243243"/>
                  </a:lnTo>
                  <a:lnTo>
                    <a:pt x="182448" y="212852"/>
                  </a:lnTo>
                  <a:lnTo>
                    <a:pt x="212852" y="212852"/>
                  </a:lnTo>
                  <a:lnTo>
                    <a:pt x="212852" y="182435"/>
                  </a:lnTo>
                  <a:close/>
                </a:path>
                <a:path w="273685" h="1003934">
                  <a:moveTo>
                    <a:pt x="243268" y="881799"/>
                  </a:moveTo>
                  <a:lnTo>
                    <a:pt x="212852" y="881799"/>
                  </a:lnTo>
                  <a:lnTo>
                    <a:pt x="182448" y="881799"/>
                  </a:lnTo>
                  <a:lnTo>
                    <a:pt x="182448" y="912190"/>
                  </a:lnTo>
                  <a:lnTo>
                    <a:pt x="152044" y="912190"/>
                  </a:lnTo>
                  <a:lnTo>
                    <a:pt x="152044" y="942606"/>
                  </a:lnTo>
                  <a:lnTo>
                    <a:pt x="182448" y="942606"/>
                  </a:lnTo>
                  <a:lnTo>
                    <a:pt x="212852" y="942606"/>
                  </a:lnTo>
                  <a:lnTo>
                    <a:pt x="243268" y="942606"/>
                  </a:lnTo>
                  <a:lnTo>
                    <a:pt x="243268" y="881799"/>
                  </a:lnTo>
                  <a:close/>
                </a:path>
                <a:path w="273685" h="1003934">
                  <a:moveTo>
                    <a:pt x="243268" y="790562"/>
                  </a:moveTo>
                  <a:lnTo>
                    <a:pt x="212852" y="790562"/>
                  </a:lnTo>
                  <a:lnTo>
                    <a:pt x="212852" y="851382"/>
                  </a:lnTo>
                  <a:lnTo>
                    <a:pt x="243268" y="851382"/>
                  </a:lnTo>
                  <a:lnTo>
                    <a:pt x="243268" y="790562"/>
                  </a:lnTo>
                  <a:close/>
                </a:path>
                <a:path w="273685" h="1003934">
                  <a:moveTo>
                    <a:pt x="273659" y="547319"/>
                  </a:moveTo>
                  <a:lnTo>
                    <a:pt x="243255" y="547319"/>
                  </a:lnTo>
                  <a:lnTo>
                    <a:pt x="243255" y="577723"/>
                  </a:lnTo>
                  <a:lnTo>
                    <a:pt x="212852" y="577723"/>
                  </a:lnTo>
                  <a:lnTo>
                    <a:pt x="182448" y="577723"/>
                  </a:lnTo>
                  <a:lnTo>
                    <a:pt x="182448" y="608139"/>
                  </a:lnTo>
                  <a:lnTo>
                    <a:pt x="212852" y="608139"/>
                  </a:lnTo>
                  <a:lnTo>
                    <a:pt x="212852" y="638530"/>
                  </a:lnTo>
                  <a:lnTo>
                    <a:pt x="182448" y="638530"/>
                  </a:lnTo>
                  <a:lnTo>
                    <a:pt x="182448" y="608139"/>
                  </a:lnTo>
                  <a:lnTo>
                    <a:pt x="152044" y="608139"/>
                  </a:lnTo>
                  <a:lnTo>
                    <a:pt x="152044" y="668947"/>
                  </a:lnTo>
                  <a:lnTo>
                    <a:pt x="182448" y="668947"/>
                  </a:lnTo>
                  <a:lnTo>
                    <a:pt x="182448" y="729754"/>
                  </a:lnTo>
                  <a:lnTo>
                    <a:pt x="152044" y="729754"/>
                  </a:lnTo>
                  <a:lnTo>
                    <a:pt x="152044" y="760171"/>
                  </a:lnTo>
                  <a:lnTo>
                    <a:pt x="182448" y="760171"/>
                  </a:lnTo>
                  <a:lnTo>
                    <a:pt x="212852" y="760158"/>
                  </a:lnTo>
                  <a:lnTo>
                    <a:pt x="212852" y="729754"/>
                  </a:lnTo>
                  <a:lnTo>
                    <a:pt x="243268" y="729754"/>
                  </a:lnTo>
                  <a:lnTo>
                    <a:pt x="243268" y="699350"/>
                  </a:lnTo>
                  <a:lnTo>
                    <a:pt x="212852" y="699350"/>
                  </a:lnTo>
                  <a:lnTo>
                    <a:pt x="212852" y="668947"/>
                  </a:lnTo>
                  <a:lnTo>
                    <a:pt x="243255" y="668947"/>
                  </a:lnTo>
                  <a:lnTo>
                    <a:pt x="273659" y="668947"/>
                  </a:lnTo>
                  <a:lnTo>
                    <a:pt x="273659" y="608139"/>
                  </a:lnTo>
                  <a:lnTo>
                    <a:pt x="243268" y="608139"/>
                  </a:lnTo>
                  <a:lnTo>
                    <a:pt x="243268" y="577723"/>
                  </a:lnTo>
                  <a:lnTo>
                    <a:pt x="273659" y="577723"/>
                  </a:lnTo>
                  <a:lnTo>
                    <a:pt x="273659" y="547319"/>
                  </a:lnTo>
                  <a:close/>
                </a:path>
                <a:path w="273685" h="1003934">
                  <a:moveTo>
                    <a:pt x="273659" y="364871"/>
                  </a:moveTo>
                  <a:lnTo>
                    <a:pt x="243255" y="364871"/>
                  </a:lnTo>
                  <a:lnTo>
                    <a:pt x="243255" y="395287"/>
                  </a:lnTo>
                  <a:lnTo>
                    <a:pt x="212852" y="395287"/>
                  </a:lnTo>
                  <a:lnTo>
                    <a:pt x="212852" y="425691"/>
                  </a:lnTo>
                  <a:lnTo>
                    <a:pt x="182448" y="425691"/>
                  </a:lnTo>
                  <a:lnTo>
                    <a:pt x="182448" y="486511"/>
                  </a:lnTo>
                  <a:lnTo>
                    <a:pt x="152044" y="486511"/>
                  </a:lnTo>
                  <a:lnTo>
                    <a:pt x="152044" y="516902"/>
                  </a:lnTo>
                  <a:lnTo>
                    <a:pt x="121627" y="516902"/>
                  </a:lnTo>
                  <a:lnTo>
                    <a:pt x="121627" y="577723"/>
                  </a:lnTo>
                  <a:lnTo>
                    <a:pt x="91236" y="577723"/>
                  </a:lnTo>
                  <a:lnTo>
                    <a:pt x="91236" y="516902"/>
                  </a:lnTo>
                  <a:lnTo>
                    <a:pt x="121627" y="516902"/>
                  </a:lnTo>
                  <a:lnTo>
                    <a:pt x="121627" y="456095"/>
                  </a:lnTo>
                  <a:lnTo>
                    <a:pt x="152044" y="456095"/>
                  </a:lnTo>
                  <a:lnTo>
                    <a:pt x="152044" y="425691"/>
                  </a:lnTo>
                  <a:lnTo>
                    <a:pt x="182448" y="425691"/>
                  </a:lnTo>
                  <a:lnTo>
                    <a:pt x="182448" y="395287"/>
                  </a:lnTo>
                  <a:lnTo>
                    <a:pt x="152044" y="395287"/>
                  </a:lnTo>
                  <a:lnTo>
                    <a:pt x="152044" y="364883"/>
                  </a:lnTo>
                  <a:lnTo>
                    <a:pt x="182448" y="364883"/>
                  </a:lnTo>
                  <a:lnTo>
                    <a:pt x="182448" y="395287"/>
                  </a:lnTo>
                  <a:lnTo>
                    <a:pt x="212852" y="395287"/>
                  </a:lnTo>
                  <a:lnTo>
                    <a:pt x="212852" y="364871"/>
                  </a:lnTo>
                  <a:lnTo>
                    <a:pt x="182448" y="364871"/>
                  </a:lnTo>
                  <a:lnTo>
                    <a:pt x="182448" y="334479"/>
                  </a:lnTo>
                  <a:lnTo>
                    <a:pt x="152044" y="334479"/>
                  </a:lnTo>
                  <a:lnTo>
                    <a:pt x="152044" y="364871"/>
                  </a:lnTo>
                  <a:lnTo>
                    <a:pt x="121627" y="364871"/>
                  </a:lnTo>
                  <a:lnTo>
                    <a:pt x="121627" y="425691"/>
                  </a:lnTo>
                  <a:lnTo>
                    <a:pt x="91236" y="425691"/>
                  </a:lnTo>
                  <a:lnTo>
                    <a:pt x="91236" y="395287"/>
                  </a:lnTo>
                  <a:lnTo>
                    <a:pt x="60820" y="395287"/>
                  </a:lnTo>
                  <a:lnTo>
                    <a:pt x="60820" y="425691"/>
                  </a:lnTo>
                  <a:lnTo>
                    <a:pt x="91224" y="425691"/>
                  </a:lnTo>
                  <a:lnTo>
                    <a:pt x="91224" y="516902"/>
                  </a:lnTo>
                  <a:lnTo>
                    <a:pt x="60820" y="516902"/>
                  </a:lnTo>
                  <a:lnTo>
                    <a:pt x="60820" y="456095"/>
                  </a:lnTo>
                  <a:lnTo>
                    <a:pt x="30416" y="456095"/>
                  </a:lnTo>
                  <a:lnTo>
                    <a:pt x="30416" y="547319"/>
                  </a:lnTo>
                  <a:lnTo>
                    <a:pt x="60820" y="547319"/>
                  </a:lnTo>
                  <a:lnTo>
                    <a:pt x="60820" y="577723"/>
                  </a:lnTo>
                  <a:lnTo>
                    <a:pt x="91224" y="577723"/>
                  </a:lnTo>
                  <a:lnTo>
                    <a:pt x="91224" y="608139"/>
                  </a:lnTo>
                  <a:lnTo>
                    <a:pt x="121627" y="608139"/>
                  </a:lnTo>
                  <a:lnTo>
                    <a:pt x="152044" y="608126"/>
                  </a:lnTo>
                  <a:lnTo>
                    <a:pt x="152044" y="516915"/>
                  </a:lnTo>
                  <a:lnTo>
                    <a:pt x="182448" y="516915"/>
                  </a:lnTo>
                  <a:lnTo>
                    <a:pt x="182448" y="547319"/>
                  </a:lnTo>
                  <a:lnTo>
                    <a:pt x="212852" y="547319"/>
                  </a:lnTo>
                  <a:lnTo>
                    <a:pt x="212852" y="456095"/>
                  </a:lnTo>
                  <a:lnTo>
                    <a:pt x="243255" y="456095"/>
                  </a:lnTo>
                  <a:lnTo>
                    <a:pt x="243255" y="486498"/>
                  </a:lnTo>
                  <a:lnTo>
                    <a:pt x="273659" y="486498"/>
                  </a:lnTo>
                  <a:lnTo>
                    <a:pt x="273659" y="364871"/>
                  </a:lnTo>
                  <a:close/>
                </a:path>
                <a:path w="273685" h="1003934">
                  <a:moveTo>
                    <a:pt x="273659" y="121627"/>
                  </a:moveTo>
                  <a:lnTo>
                    <a:pt x="243255" y="121627"/>
                  </a:lnTo>
                  <a:lnTo>
                    <a:pt x="243255" y="152031"/>
                  </a:lnTo>
                  <a:lnTo>
                    <a:pt x="212852" y="152031"/>
                  </a:lnTo>
                  <a:lnTo>
                    <a:pt x="212852" y="182435"/>
                  </a:lnTo>
                  <a:lnTo>
                    <a:pt x="243255" y="182435"/>
                  </a:lnTo>
                  <a:lnTo>
                    <a:pt x="243255" y="273659"/>
                  </a:lnTo>
                  <a:lnTo>
                    <a:pt x="212852" y="273659"/>
                  </a:lnTo>
                  <a:lnTo>
                    <a:pt x="182448" y="273659"/>
                  </a:lnTo>
                  <a:lnTo>
                    <a:pt x="182448" y="304063"/>
                  </a:lnTo>
                  <a:lnTo>
                    <a:pt x="212852" y="304063"/>
                  </a:lnTo>
                  <a:lnTo>
                    <a:pt x="212852" y="334479"/>
                  </a:lnTo>
                  <a:lnTo>
                    <a:pt x="243268" y="334479"/>
                  </a:lnTo>
                  <a:lnTo>
                    <a:pt x="243268" y="273659"/>
                  </a:lnTo>
                  <a:lnTo>
                    <a:pt x="273659" y="273659"/>
                  </a:lnTo>
                  <a:lnTo>
                    <a:pt x="273659" y="182435"/>
                  </a:lnTo>
                  <a:lnTo>
                    <a:pt x="243268" y="182435"/>
                  </a:lnTo>
                  <a:lnTo>
                    <a:pt x="243268" y="152031"/>
                  </a:lnTo>
                  <a:lnTo>
                    <a:pt x="273659" y="152031"/>
                  </a:lnTo>
                  <a:lnTo>
                    <a:pt x="273659" y="121627"/>
                  </a:lnTo>
                  <a:close/>
                </a:path>
                <a:path w="273685" h="1003934">
                  <a:moveTo>
                    <a:pt x="273659" y="0"/>
                  </a:moveTo>
                  <a:lnTo>
                    <a:pt x="243255" y="0"/>
                  </a:lnTo>
                  <a:lnTo>
                    <a:pt x="243255" y="30403"/>
                  </a:lnTo>
                  <a:lnTo>
                    <a:pt x="212852" y="30403"/>
                  </a:lnTo>
                  <a:lnTo>
                    <a:pt x="212852" y="60820"/>
                  </a:lnTo>
                  <a:lnTo>
                    <a:pt x="182448" y="60820"/>
                  </a:lnTo>
                  <a:lnTo>
                    <a:pt x="182448" y="91211"/>
                  </a:lnTo>
                  <a:lnTo>
                    <a:pt x="182448" y="121627"/>
                  </a:lnTo>
                  <a:lnTo>
                    <a:pt x="212852" y="121627"/>
                  </a:lnTo>
                  <a:lnTo>
                    <a:pt x="212852" y="91224"/>
                  </a:lnTo>
                  <a:lnTo>
                    <a:pt x="243268" y="91224"/>
                  </a:lnTo>
                  <a:lnTo>
                    <a:pt x="243268" y="30403"/>
                  </a:lnTo>
                  <a:lnTo>
                    <a:pt x="273659" y="30403"/>
                  </a:lnTo>
                  <a:lnTo>
                    <a:pt x="2736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>
              <a:hlinkClick r:id="rId3"/>
            </p:cNvPr>
            <p:cNvSpPr/>
            <p:nvPr/>
          </p:nvSpPr>
          <p:spPr>
            <a:xfrm>
              <a:off x="1615884" y="7779768"/>
              <a:ext cx="243840" cy="1003935"/>
            </a:xfrm>
            <a:custGeom>
              <a:avLst/>
              <a:gdLst/>
              <a:ahLst/>
              <a:cxnLst/>
              <a:rect l="l" t="t" r="r" b="b"/>
              <a:pathLst>
                <a:path w="243839" h="1003934">
                  <a:moveTo>
                    <a:pt x="30403" y="973010"/>
                  </a:moveTo>
                  <a:lnTo>
                    <a:pt x="0" y="973010"/>
                  </a:lnTo>
                  <a:lnTo>
                    <a:pt x="0" y="1003414"/>
                  </a:lnTo>
                  <a:lnTo>
                    <a:pt x="30403" y="1003414"/>
                  </a:lnTo>
                  <a:lnTo>
                    <a:pt x="30403" y="973010"/>
                  </a:lnTo>
                  <a:close/>
                </a:path>
                <a:path w="243839" h="1003934">
                  <a:moveTo>
                    <a:pt x="30403" y="790562"/>
                  </a:moveTo>
                  <a:lnTo>
                    <a:pt x="0" y="790562"/>
                  </a:lnTo>
                  <a:lnTo>
                    <a:pt x="0" y="851382"/>
                  </a:lnTo>
                  <a:lnTo>
                    <a:pt x="30403" y="851382"/>
                  </a:lnTo>
                  <a:lnTo>
                    <a:pt x="30403" y="790562"/>
                  </a:lnTo>
                  <a:close/>
                </a:path>
                <a:path w="243839" h="1003934">
                  <a:moveTo>
                    <a:pt x="30403" y="729754"/>
                  </a:moveTo>
                  <a:lnTo>
                    <a:pt x="0" y="729754"/>
                  </a:lnTo>
                  <a:lnTo>
                    <a:pt x="0" y="760171"/>
                  </a:lnTo>
                  <a:lnTo>
                    <a:pt x="30403" y="760171"/>
                  </a:lnTo>
                  <a:lnTo>
                    <a:pt x="30403" y="729754"/>
                  </a:lnTo>
                  <a:close/>
                </a:path>
                <a:path w="243839" h="1003934">
                  <a:moveTo>
                    <a:pt x="30403" y="608139"/>
                  </a:moveTo>
                  <a:lnTo>
                    <a:pt x="0" y="608139"/>
                  </a:lnTo>
                  <a:lnTo>
                    <a:pt x="0" y="668947"/>
                  </a:lnTo>
                  <a:lnTo>
                    <a:pt x="0" y="699350"/>
                  </a:lnTo>
                  <a:lnTo>
                    <a:pt x="30403" y="699350"/>
                  </a:lnTo>
                  <a:lnTo>
                    <a:pt x="30403" y="668947"/>
                  </a:lnTo>
                  <a:lnTo>
                    <a:pt x="30403" y="608139"/>
                  </a:lnTo>
                  <a:close/>
                </a:path>
                <a:path w="243839" h="1003934">
                  <a:moveTo>
                    <a:pt x="60820" y="699350"/>
                  </a:moveTo>
                  <a:lnTo>
                    <a:pt x="30403" y="699350"/>
                  </a:lnTo>
                  <a:lnTo>
                    <a:pt x="30403" y="729754"/>
                  </a:lnTo>
                  <a:lnTo>
                    <a:pt x="60820" y="729754"/>
                  </a:lnTo>
                  <a:lnTo>
                    <a:pt x="60820" y="699350"/>
                  </a:lnTo>
                  <a:close/>
                </a:path>
                <a:path w="243839" h="1003934">
                  <a:moveTo>
                    <a:pt x="60820" y="456095"/>
                  </a:moveTo>
                  <a:lnTo>
                    <a:pt x="30403" y="456095"/>
                  </a:lnTo>
                  <a:lnTo>
                    <a:pt x="30403" y="486511"/>
                  </a:lnTo>
                  <a:lnTo>
                    <a:pt x="60820" y="486511"/>
                  </a:lnTo>
                  <a:lnTo>
                    <a:pt x="60820" y="456095"/>
                  </a:lnTo>
                  <a:close/>
                </a:path>
                <a:path w="243839" h="1003934">
                  <a:moveTo>
                    <a:pt x="91224" y="820978"/>
                  </a:moveTo>
                  <a:lnTo>
                    <a:pt x="60820" y="820978"/>
                  </a:lnTo>
                  <a:lnTo>
                    <a:pt x="60820" y="851382"/>
                  </a:lnTo>
                  <a:lnTo>
                    <a:pt x="91224" y="851382"/>
                  </a:lnTo>
                  <a:lnTo>
                    <a:pt x="91224" y="820978"/>
                  </a:lnTo>
                  <a:close/>
                </a:path>
                <a:path w="243839" h="1003934">
                  <a:moveTo>
                    <a:pt x="91224" y="0"/>
                  </a:moveTo>
                  <a:lnTo>
                    <a:pt x="60820" y="0"/>
                  </a:lnTo>
                  <a:lnTo>
                    <a:pt x="60820" y="30403"/>
                  </a:lnTo>
                  <a:lnTo>
                    <a:pt x="91224" y="30403"/>
                  </a:lnTo>
                  <a:lnTo>
                    <a:pt x="91224" y="0"/>
                  </a:lnTo>
                  <a:close/>
                </a:path>
                <a:path w="243839" h="1003934">
                  <a:moveTo>
                    <a:pt x="152031" y="942606"/>
                  </a:moveTo>
                  <a:lnTo>
                    <a:pt x="121640" y="942606"/>
                  </a:lnTo>
                  <a:lnTo>
                    <a:pt x="91224" y="942606"/>
                  </a:lnTo>
                  <a:lnTo>
                    <a:pt x="91224" y="973010"/>
                  </a:lnTo>
                  <a:lnTo>
                    <a:pt x="60820" y="973010"/>
                  </a:lnTo>
                  <a:lnTo>
                    <a:pt x="60820" y="1003414"/>
                  </a:lnTo>
                  <a:lnTo>
                    <a:pt x="91224" y="1003414"/>
                  </a:lnTo>
                  <a:lnTo>
                    <a:pt x="121640" y="1003414"/>
                  </a:lnTo>
                  <a:lnTo>
                    <a:pt x="121640" y="973010"/>
                  </a:lnTo>
                  <a:lnTo>
                    <a:pt x="152031" y="973010"/>
                  </a:lnTo>
                  <a:lnTo>
                    <a:pt x="152031" y="942606"/>
                  </a:lnTo>
                  <a:close/>
                </a:path>
                <a:path w="243839" h="1003934">
                  <a:moveTo>
                    <a:pt x="152031" y="395287"/>
                  </a:moveTo>
                  <a:lnTo>
                    <a:pt x="121640" y="395287"/>
                  </a:lnTo>
                  <a:lnTo>
                    <a:pt x="91224" y="395287"/>
                  </a:lnTo>
                  <a:lnTo>
                    <a:pt x="60820" y="395287"/>
                  </a:lnTo>
                  <a:lnTo>
                    <a:pt x="60820" y="364871"/>
                  </a:lnTo>
                  <a:lnTo>
                    <a:pt x="30403" y="364871"/>
                  </a:lnTo>
                  <a:lnTo>
                    <a:pt x="30403" y="425691"/>
                  </a:lnTo>
                  <a:lnTo>
                    <a:pt x="60820" y="425691"/>
                  </a:lnTo>
                  <a:lnTo>
                    <a:pt x="60820" y="456095"/>
                  </a:lnTo>
                  <a:lnTo>
                    <a:pt x="91224" y="456095"/>
                  </a:lnTo>
                  <a:lnTo>
                    <a:pt x="121640" y="456095"/>
                  </a:lnTo>
                  <a:lnTo>
                    <a:pt x="121640" y="425691"/>
                  </a:lnTo>
                  <a:lnTo>
                    <a:pt x="152031" y="425691"/>
                  </a:lnTo>
                  <a:lnTo>
                    <a:pt x="152031" y="395287"/>
                  </a:lnTo>
                  <a:close/>
                </a:path>
                <a:path w="243839" h="1003934">
                  <a:moveTo>
                    <a:pt x="182448" y="0"/>
                  </a:moveTo>
                  <a:lnTo>
                    <a:pt x="152031" y="0"/>
                  </a:lnTo>
                  <a:lnTo>
                    <a:pt x="121627" y="0"/>
                  </a:lnTo>
                  <a:lnTo>
                    <a:pt x="121627" y="60820"/>
                  </a:lnTo>
                  <a:lnTo>
                    <a:pt x="152031" y="60820"/>
                  </a:lnTo>
                  <a:lnTo>
                    <a:pt x="152031" y="30403"/>
                  </a:lnTo>
                  <a:lnTo>
                    <a:pt x="182448" y="30403"/>
                  </a:lnTo>
                  <a:lnTo>
                    <a:pt x="182448" y="0"/>
                  </a:lnTo>
                  <a:close/>
                </a:path>
                <a:path w="243839" h="1003934">
                  <a:moveTo>
                    <a:pt x="212852" y="334479"/>
                  </a:moveTo>
                  <a:lnTo>
                    <a:pt x="182448" y="334479"/>
                  </a:lnTo>
                  <a:lnTo>
                    <a:pt x="182448" y="395287"/>
                  </a:lnTo>
                  <a:lnTo>
                    <a:pt x="212852" y="395287"/>
                  </a:lnTo>
                  <a:lnTo>
                    <a:pt x="212852" y="334479"/>
                  </a:lnTo>
                  <a:close/>
                </a:path>
                <a:path w="243839" h="1003934">
                  <a:moveTo>
                    <a:pt x="243255" y="820978"/>
                  </a:moveTo>
                  <a:lnTo>
                    <a:pt x="212852" y="820978"/>
                  </a:lnTo>
                  <a:lnTo>
                    <a:pt x="212852" y="851382"/>
                  </a:lnTo>
                  <a:lnTo>
                    <a:pt x="182448" y="851382"/>
                  </a:lnTo>
                  <a:lnTo>
                    <a:pt x="182448" y="942606"/>
                  </a:lnTo>
                  <a:lnTo>
                    <a:pt x="182448" y="1003414"/>
                  </a:lnTo>
                  <a:lnTo>
                    <a:pt x="212852" y="1003414"/>
                  </a:lnTo>
                  <a:lnTo>
                    <a:pt x="212852" y="942606"/>
                  </a:lnTo>
                  <a:lnTo>
                    <a:pt x="212852" y="881799"/>
                  </a:lnTo>
                  <a:lnTo>
                    <a:pt x="243255" y="881799"/>
                  </a:lnTo>
                  <a:lnTo>
                    <a:pt x="243255" y="820978"/>
                  </a:lnTo>
                  <a:close/>
                </a:path>
                <a:path w="243839" h="1003934">
                  <a:moveTo>
                    <a:pt x="243255" y="608139"/>
                  </a:moveTo>
                  <a:lnTo>
                    <a:pt x="212852" y="608139"/>
                  </a:lnTo>
                  <a:lnTo>
                    <a:pt x="212852" y="638530"/>
                  </a:lnTo>
                  <a:lnTo>
                    <a:pt x="182448" y="638530"/>
                  </a:lnTo>
                  <a:lnTo>
                    <a:pt x="182448" y="668947"/>
                  </a:lnTo>
                  <a:lnTo>
                    <a:pt x="182448" y="699350"/>
                  </a:lnTo>
                  <a:lnTo>
                    <a:pt x="152031" y="699350"/>
                  </a:lnTo>
                  <a:lnTo>
                    <a:pt x="152031" y="668947"/>
                  </a:lnTo>
                  <a:lnTo>
                    <a:pt x="182448" y="668947"/>
                  </a:lnTo>
                  <a:lnTo>
                    <a:pt x="182448" y="638530"/>
                  </a:lnTo>
                  <a:lnTo>
                    <a:pt x="152031" y="638530"/>
                  </a:lnTo>
                  <a:lnTo>
                    <a:pt x="152031" y="577723"/>
                  </a:lnTo>
                  <a:lnTo>
                    <a:pt x="121640" y="577723"/>
                  </a:lnTo>
                  <a:lnTo>
                    <a:pt x="121640" y="516915"/>
                  </a:lnTo>
                  <a:lnTo>
                    <a:pt x="152031" y="516915"/>
                  </a:lnTo>
                  <a:lnTo>
                    <a:pt x="152031" y="486511"/>
                  </a:lnTo>
                  <a:lnTo>
                    <a:pt x="121627" y="486511"/>
                  </a:lnTo>
                  <a:lnTo>
                    <a:pt x="121627" y="516902"/>
                  </a:lnTo>
                  <a:lnTo>
                    <a:pt x="91224" y="516902"/>
                  </a:lnTo>
                  <a:lnTo>
                    <a:pt x="91224" y="547319"/>
                  </a:lnTo>
                  <a:lnTo>
                    <a:pt x="60820" y="547319"/>
                  </a:lnTo>
                  <a:lnTo>
                    <a:pt x="60820" y="516915"/>
                  </a:lnTo>
                  <a:lnTo>
                    <a:pt x="91224" y="516915"/>
                  </a:lnTo>
                  <a:lnTo>
                    <a:pt x="91224" y="486511"/>
                  </a:lnTo>
                  <a:lnTo>
                    <a:pt x="60820" y="486511"/>
                  </a:lnTo>
                  <a:lnTo>
                    <a:pt x="60820" y="516902"/>
                  </a:lnTo>
                  <a:lnTo>
                    <a:pt x="30403" y="516902"/>
                  </a:lnTo>
                  <a:lnTo>
                    <a:pt x="30403" y="608126"/>
                  </a:lnTo>
                  <a:lnTo>
                    <a:pt x="60820" y="608126"/>
                  </a:lnTo>
                  <a:lnTo>
                    <a:pt x="60820" y="577723"/>
                  </a:lnTo>
                  <a:lnTo>
                    <a:pt x="91224" y="577723"/>
                  </a:lnTo>
                  <a:lnTo>
                    <a:pt x="91224" y="638530"/>
                  </a:lnTo>
                  <a:lnTo>
                    <a:pt x="60820" y="638530"/>
                  </a:lnTo>
                  <a:lnTo>
                    <a:pt x="60820" y="668947"/>
                  </a:lnTo>
                  <a:lnTo>
                    <a:pt x="91224" y="668947"/>
                  </a:lnTo>
                  <a:lnTo>
                    <a:pt x="121627" y="668947"/>
                  </a:lnTo>
                  <a:lnTo>
                    <a:pt x="121627" y="729754"/>
                  </a:lnTo>
                  <a:lnTo>
                    <a:pt x="91224" y="729754"/>
                  </a:lnTo>
                  <a:lnTo>
                    <a:pt x="60820" y="729754"/>
                  </a:lnTo>
                  <a:lnTo>
                    <a:pt x="60820" y="790575"/>
                  </a:lnTo>
                  <a:lnTo>
                    <a:pt x="91224" y="790575"/>
                  </a:lnTo>
                  <a:lnTo>
                    <a:pt x="91224" y="820978"/>
                  </a:lnTo>
                  <a:lnTo>
                    <a:pt x="121627" y="820978"/>
                  </a:lnTo>
                  <a:lnTo>
                    <a:pt x="121627" y="881799"/>
                  </a:lnTo>
                  <a:lnTo>
                    <a:pt x="91224" y="881799"/>
                  </a:lnTo>
                  <a:lnTo>
                    <a:pt x="60820" y="881799"/>
                  </a:lnTo>
                  <a:lnTo>
                    <a:pt x="60820" y="851382"/>
                  </a:lnTo>
                  <a:lnTo>
                    <a:pt x="30403" y="851382"/>
                  </a:lnTo>
                  <a:lnTo>
                    <a:pt x="30403" y="942606"/>
                  </a:lnTo>
                  <a:lnTo>
                    <a:pt x="30403" y="973010"/>
                  </a:lnTo>
                  <a:lnTo>
                    <a:pt x="60820" y="973010"/>
                  </a:lnTo>
                  <a:lnTo>
                    <a:pt x="60820" y="942606"/>
                  </a:lnTo>
                  <a:lnTo>
                    <a:pt x="60820" y="912202"/>
                  </a:lnTo>
                  <a:lnTo>
                    <a:pt x="91224" y="912202"/>
                  </a:lnTo>
                  <a:lnTo>
                    <a:pt x="121640" y="912202"/>
                  </a:lnTo>
                  <a:lnTo>
                    <a:pt x="152031" y="912190"/>
                  </a:lnTo>
                  <a:lnTo>
                    <a:pt x="152031" y="851382"/>
                  </a:lnTo>
                  <a:lnTo>
                    <a:pt x="182448" y="851382"/>
                  </a:lnTo>
                  <a:lnTo>
                    <a:pt x="182448" y="820978"/>
                  </a:lnTo>
                  <a:lnTo>
                    <a:pt x="212852" y="820978"/>
                  </a:lnTo>
                  <a:lnTo>
                    <a:pt x="212852" y="790562"/>
                  </a:lnTo>
                  <a:lnTo>
                    <a:pt x="182448" y="790562"/>
                  </a:lnTo>
                  <a:lnTo>
                    <a:pt x="182448" y="760171"/>
                  </a:lnTo>
                  <a:lnTo>
                    <a:pt x="152031" y="760171"/>
                  </a:lnTo>
                  <a:lnTo>
                    <a:pt x="152031" y="790562"/>
                  </a:lnTo>
                  <a:lnTo>
                    <a:pt x="121640" y="790562"/>
                  </a:lnTo>
                  <a:lnTo>
                    <a:pt x="121640" y="729754"/>
                  </a:lnTo>
                  <a:lnTo>
                    <a:pt x="152031" y="729754"/>
                  </a:lnTo>
                  <a:lnTo>
                    <a:pt x="182448" y="729754"/>
                  </a:lnTo>
                  <a:lnTo>
                    <a:pt x="212852" y="729754"/>
                  </a:lnTo>
                  <a:lnTo>
                    <a:pt x="212852" y="668947"/>
                  </a:lnTo>
                  <a:lnTo>
                    <a:pt x="243255" y="668947"/>
                  </a:lnTo>
                  <a:lnTo>
                    <a:pt x="243255" y="608139"/>
                  </a:lnTo>
                  <a:close/>
                </a:path>
                <a:path w="243839" h="1003934">
                  <a:moveTo>
                    <a:pt x="243255" y="395287"/>
                  </a:moveTo>
                  <a:lnTo>
                    <a:pt x="212852" y="395287"/>
                  </a:lnTo>
                  <a:lnTo>
                    <a:pt x="212852" y="425691"/>
                  </a:lnTo>
                  <a:lnTo>
                    <a:pt x="182448" y="425691"/>
                  </a:lnTo>
                  <a:lnTo>
                    <a:pt x="152031" y="425691"/>
                  </a:lnTo>
                  <a:lnTo>
                    <a:pt x="152031" y="456095"/>
                  </a:lnTo>
                  <a:lnTo>
                    <a:pt x="182448" y="456095"/>
                  </a:lnTo>
                  <a:lnTo>
                    <a:pt x="182448" y="608139"/>
                  </a:lnTo>
                  <a:lnTo>
                    <a:pt x="212852" y="608139"/>
                  </a:lnTo>
                  <a:lnTo>
                    <a:pt x="212852" y="516902"/>
                  </a:lnTo>
                  <a:lnTo>
                    <a:pt x="243255" y="516902"/>
                  </a:lnTo>
                  <a:lnTo>
                    <a:pt x="243255" y="395287"/>
                  </a:lnTo>
                  <a:close/>
                </a:path>
                <a:path w="243839" h="1003934">
                  <a:moveTo>
                    <a:pt x="243255" y="304063"/>
                  </a:moveTo>
                  <a:lnTo>
                    <a:pt x="212852" y="304063"/>
                  </a:lnTo>
                  <a:lnTo>
                    <a:pt x="212852" y="334479"/>
                  </a:lnTo>
                  <a:lnTo>
                    <a:pt x="243255" y="334479"/>
                  </a:lnTo>
                  <a:lnTo>
                    <a:pt x="243255" y="304063"/>
                  </a:lnTo>
                  <a:close/>
                </a:path>
                <a:path w="243839" h="1003934">
                  <a:moveTo>
                    <a:pt x="243255" y="243243"/>
                  </a:moveTo>
                  <a:lnTo>
                    <a:pt x="212852" y="243243"/>
                  </a:lnTo>
                  <a:lnTo>
                    <a:pt x="212852" y="273659"/>
                  </a:lnTo>
                  <a:lnTo>
                    <a:pt x="243255" y="273659"/>
                  </a:lnTo>
                  <a:lnTo>
                    <a:pt x="243255" y="243243"/>
                  </a:lnTo>
                  <a:close/>
                </a:path>
                <a:path w="243839" h="1003934">
                  <a:moveTo>
                    <a:pt x="243255" y="0"/>
                  </a:moveTo>
                  <a:lnTo>
                    <a:pt x="212852" y="0"/>
                  </a:lnTo>
                  <a:lnTo>
                    <a:pt x="212852" y="30403"/>
                  </a:lnTo>
                  <a:lnTo>
                    <a:pt x="182448" y="30403"/>
                  </a:lnTo>
                  <a:lnTo>
                    <a:pt x="182448" y="91211"/>
                  </a:lnTo>
                  <a:lnTo>
                    <a:pt x="152031" y="91211"/>
                  </a:lnTo>
                  <a:lnTo>
                    <a:pt x="121640" y="91211"/>
                  </a:lnTo>
                  <a:lnTo>
                    <a:pt x="121627" y="121627"/>
                  </a:lnTo>
                  <a:lnTo>
                    <a:pt x="121627" y="152031"/>
                  </a:lnTo>
                  <a:lnTo>
                    <a:pt x="121627" y="182435"/>
                  </a:lnTo>
                  <a:lnTo>
                    <a:pt x="121627" y="212839"/>
                  </a:lnTo>
                  <a:lnTo>
                    <a:pt x="91224" y="212839"/>
                  </a:lnTo>
                  <a:lnTo>
                    <a:pt x="91224" y="182435"/>
                  </a:lnTo>
                  <a:lnTo>
                    <a:pt x="121627" y="182435"/>
                  </a:lnTo>
                  <a:lnTo>
                    <a:pt x="121627" y="152031"/>
                  </a:lnTo>
                  <a:lnTo>
                    <a:pt x="91224" y="152031"/>
                  </a:lnTo>
                  <a:lnTo>
                    <a:pt x="91224" y="121627"/>
                  </a:lnTo>
                  <a:lnTo>
                    <a:pt x="60820" y="121627"/>
                  </a:lnTo>
                  <a:lnTo>
                    <a:pt x="60820" y="91224"/>
                  </a:lnTo>
                  <a:lnTo>
                    <a:pt x="91224" y="91224"/>
                  </a:lnTo>
                  <a:lnTo>
                    <a:pt x="91224" y="121627"/>
                  </a:lnTo>
                  <a:lnTo>
                    <a:pt x="121627" y="121627"/>
                  </a:lnTo>
                  <a:lnTo>
                    <a:pt x="121627" y="91211"/>
                  </a:lnTo>
                  <a:lnTo>
                    <a:pt x="91224" y="91211"/>
                  </a:lnTo>
                  <a:lnTo>
                    <a:pt x="91224" y="60820"/>
                  </a:lnTo>
                  <a:lnTo>
                    <a:pt x="60820" y="60820"/>
                  </a:lnTo>
                  <a:lnTo>
                    <a:pt x="60820" y="91211"/>
                  </a:lnTo>
                  <a:lnTo>
                    <a:pt x="30403" y="91211"/>
                  </a:lnTo>
                  <a:lnTo>
                    <a:pt x="30403" y="152031"/>
                  </a:lnTo>
                  <a:lnTo>
                    <a:pt x="60820" y="152031"/>
                  </a:lnTo>
                  <a:lnTo>
                    <a:pt x="60820" y="243243"/>
                  </a:lnTo>
                  <a:lnTo>
                    <a:pt x="91224" y="243243"/>
                  </a:lnTo>
                  <a:lnTo>
                    <a:pt x="91224" y="273659"/>
                  </a:lnTo>
                  <a:lnTo>
                    <a:pt x="121627" y="273659"/>
                  </a:lnTo>
                  <a:lnTo>
                    <a:pt x="121627" y="304063"/>
                  </a:lnTo>
                  <a:lnTo>
                    <a:pt x="91224" y="304063"/>
                  </a:lnTo>
                  <a:lnTo>
                    <a:pt x="91224" y="273659"/>
                  </a:lnTo>
                  <a:lnTo>
                    <a:pt x="60820" y="273659"/>
                  </a:lnTo>
                  <a:lnTo>
                    <a:pt x="60820" y="334479"/>
                  </a:lnTo>
                  <a:lnTo>
                    <a:pt x="91224" y="334479"/>
                  </a:lnTo>
                  <a:lnTo>
                    <a:pt x="121627" y="334479"/>
                  </a:lnTo>
                  <a:lnTo>
                    <a:pt x="121627" y="364883"/>
                  </a:lnTo>
                  <a:lnTo>
                    <a:pt x="152031" y="364883"/>
                  </a:lnTo>
                  <a:lnTo>
                    <a:pt x="152031" y="334479"/>
                  </a:lnTo>
                  <a:lnTo>
                    <a:pt x="121640" y="334479"/>
                  </a:lnTo>
                  <a:lnTo>
                    <a:pt x="121640" y="304063"/>
                  </a:lnTo>
                  <a:lnTo>
                    <a:pt x="152031" y="304063"/>
                  </a:lnTo>
                  <a:lnTo>
                    <a:pt x="182448" y="304063"/>
                  </a:lnTo>
                  <a:lnTo>
                    <a:pt x="212852" y="304063"/>
                  </a:lnTo>
                  <a:lnTo>
                    <a:pt x="212852" y="273659"/>
                  </a:lnTo>
                  <a:lnTo>
                    <a:pt x="182448" y="273659"/>
                  </a:lnTo>
                  <a:lnTo>
                    <a:pt x="152031" y="273659"/>
                  </a:lnTo>
                  <a:lnTo>
                    <a:pt x="152031" y="243243"/>
                  </a:lnTo>
                  <a:lnTo>
                    <a:pt x="121640" y="243243"/>
                  </a:lnTo>
                  <a:lnTo>
                    <a:pt x="121640" y="212839"/>
                  </a:lnTo>
                  <a:lnTo>
                    <a:pt x="152031" y="212839"/>
                  </a:lnTo>
                  <a:lnTo>
                    <a:pt x="152031" y="182435"/>
                  </a:lnTo>
                  <a:lnTo>
                    <a:pt x="182448" y="182435"/>
                  </a:lnTo>
                  <a:lnTo>
                    <a:pt x="182448" y="212839"/>
                  </a:lnTo>
                  <a:lnTo>
                    <a:pt x="152031" y="212839"/>
                  </a:lnTo>
                  <a:lnTo>
                    <a:pt x="152031" y="243243"/>
                  </a:lnTo>
                  <a:lnTo>
                    <a:pt x="182448" y="243243"/>
                  </a:lnTo>
                  <a:lnTo>
                    <a:pt x="182448" y="212852"/>
                  </a:lnTo>
                  <a:lnTo>
                    <a:pt x="212852" y="212852"/>
                  </a:lnTo>
                  <a:lnTo>
                    <a:pt x="212852" y="152031"/>
                  </a:lnTo>
                  <a:lnTo>
                    <a:pt x="182448" y="152031"/>
                  </a:lnTo>
                  <a:lnTo>
                    <a:pt x="182448" y="121627"/>
                  </a:lnTo>
                  <a:lnTo>
                    <a:pt x="212852" y="121627"/>
                  </a:lnTo>
                  <a:lnTo>
                    <a:pt x="243255" y="121627"/>
                  </a:lnTo>
                  <a:lnTo>
                    <a:pt x="243255" y="91211"/>
                  </a:lnTo>
                  <a:lnTo>
                    <a:pt x="212852" y="91211"/>
                  </a:lnTo>
                  <a:lnTo>
                    <a:pt x="212852" y="60820"/>
                  </a:lnTo>
                  <a:lnTo>
                    <a:pt x="243255" y="60820"/>
                  </a:lnTo>
                  <a:lnTo>
                    <a:pt x="2432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>
              <a:hlinkClick r:id="rId3"/>
            </p:cNvPr>
            <p:cNvSpPr/>
            <p:nvPr/>
          </p:nvSpPr>
          <p:spPr>
            <a:xfrm>
              <a:off x="1828736" y="7779768"/>
              <a:ext cx="273685" cy="1003935"/>
            </a:xfrm>
            <a:custGeom>
              <a:avLst/>
              <a:gdLst/>
              <a:ahLst/>
              <a:cxnLst/>
              <a:rect l="l" t="t" r="r" b="b"/>
              <a:pathLst>
                <a:path w="273685" h="1003934">
                  <a:moveTo>
                    <a:pt x="30403" y="973010"/>
                  </a:moveTo>
                  <a:lnTo>
                    <a:pt x="0" y="973010"/>
                  </a:lnTo>
                  <a:lnTo>
                    <a:pt x="0" y="1003414"/>
                  </a:lnTo>
                  <a:lnTo>
                    <a:pt x="30403" y="1003414"/>
                  </a:lnTo>
                  <a:lnTo>
                    <a:pt x="30403" y="973010"/>
                  </a:lnTo>
                  <a:close/>
                </a:path>
                <a:path w="273685" h="1003934">
                  <a:moveTo>
                    <a:pt x="182448" y="790562"/>
                  </a:moveTo>
                  <a:lnTo>
                    <a:pt x="152031" y="790562"/>
                  </a:lnTo>
                  <a:lnTo>
                    <a:pt x="152031" y="820978"/>
                  </a:lnTo>
                  <a:lnTo>
                    <a:pt x="182448" y="820978"/>
                  </a:lnTo>
                  <a:lnTo>
                    <a:pt x="182448" y="790562"/>
                  </a:lnTo>
                  <a:close/>
                </a:path>
                <a:path w="273685" h="1003934">
                  <a:moveTo>
                    <a:pt x="243243" y="304063"/>
                  </a:moveTo>
                  <a:lnTo>
                    <a:pt x="212852" y="304063"/>
                  </a:lnTo>
                  <a:lnTo>
                    <a:pt x="182448" y="304063"/>
                  </a:lnTo>
                  <a:lnTo>
                    <a:pt x="182448" y="243243"/>
                  </a:lnTo>
                  <a:lnTo>
                    <a:pt x="152031" y="243243"/>
                  </a:lnTo>
                  <a:lnTo>
                    <a:pt x="152031" y="273659"/>
                  </a:lnTo>
                  <a:lnTo>
                    <a:pt x="121627" y="273659"/>
                  </a:lnTo>
                  <a:lnTo>
                    <a:pt x="121627" y="304063"/>
                  </a:lnTo>
                  <a:lnTo>
                    <a:pt x="152031" y="304063"/>
                  </a:lnTo>
                  <a:lnTo>
                    <a:pt x="152031" y="334479"/>
                  </a:lnTo>
                  <a:lnTo>
                    <a:pt x="121627" y="334479"/>
                  </a:lnTo>
                  <a:lnTo>
                    <a:pt x="121627" y="304063"/>
                  </a:lnTo>
                  <a:lnTo>
                    <a:pt x="91211" y="304063"/>
                  </a:lnTo>
                  <a:lnTo>
                    <a:pt x="91211" y="243255"/>
                  </a:lnTo>
                  <a:lnTo>
                    <a:pt x="121627" y="243255"/>
                  </a:lnTo>
                  <a:lnTo>
                    <a:pt x="121627" y="182435"/>
                  </a:lnTo>
                  <a:lnTo>
                    <a:pt x="91211" y="182435"/>
                  </a:lnTo>
                  <a:lnTo>
                    <a:pt x="91211" y="212839"/>
                  </a:lnTo>
                  <a:lnTo>
                    <a:pt x="60820" y="212839"/>
                  </a:lnTo>
                  <a:lnTo>
                    <a:pt x="60820" y="121627"/>
                  </a:lnTo>
                  <a:lnTo>
                    <a:pt x="91211" y="121627"/>
                  </a:lnTo>
                  <a:lnTo>
                    <a:pt x="91211" y="91211"/>
                  </a:lnTo>
                  <a:lnTo>
                    <a:pt x="60820" y="91211"/>
                  </a:lnTo>
                  <a:lnTo>
                    <a:pt x="60820" y="60820"/>
                  </a:lnTo>
                  <a:lnTo>
                    <a:pt x="91211" y="60820"/>
                  </a:lnTo>
                  <a:lnTo>
                    <a:pt x="91211" y="0"/>
                  </a:lnTo>
                  <a:lnTo>
                    <a:pt x="60807" y="0"/>
                  </a:lnTo>
                  <a:lnTo>
                    <a:pt x="60807" y="60820"/>
                  </a:lnTo>
                  <a:lnTo>
                    <a:pt x="30403" y="60820"/>
                  </a:lnTo>
                  <a:lnTo>
                    <a:pt x="30403" y="91211"/>
                  </a:lnTo>
                  <a:lnTo>
                    <a:pt x="30403" y="243243"/>
                  </a:lnTo>
                  <a:lnTo>
                    <a:pt x="60807" y="243243"/>
                  </a:lnTo>
                  <a:lnTo>
                    <a:pt x="60807" y="304063"/>
                  </a:lnTo>
                  <a:lnTo>
                    <a:pt x="30403" y="304063"/>
                  </a:lnTo>
                  <a:lnTo>
                    <a:pt x="30403" y="334479"/>
                  </a:lnTo>
                  <a:lnTo>
                    <a:pt x="60807" y="334479"/>
                  </a:lnTo>
                  <a:lnTo>
                    <a:pt x="60807" y="364871"/>
                  </a:lnTo>
                  <a:lnTo>
                    <a:pt x="30403" y="364871"/>
                  </a:lnTo>
                  <a:lnTo>
                    <a:pt x="30403" y="395287"/>
                  </a:lnTo>
                  <a:lnTo>
                    <a:pt x="60820" y="395287"/>
                  </a:lnTo>
                  <a:lnTo>
                    <a:pt x="60820" y="364871"/>
                  </a:lnTo>
                  <a:lnTo>
                    <a:pt x="91211" y="364871"/>
                  </a:lnTo>
                  <a:lnTo>
                    <a:pt x="91211" y="456095"/>
                  </a:lnTo>
                  <a:lnTo>
                    <a:pt x="121627" y="456095"/>
                  </a:lnTo>
                  <a:lnTo>
                    <a:pt x="121627" y="395287"/>
                  </a:lnTo>
                  <a:lnTo>
                    <a:pt x="152031" y="395287"/>
                  </a:lnTo>
                  <a:lnTo>
                    <a:pt x="152031" y="364871"/>
                  </a:lnTo>
                  <a:lnTo>
                    <a:pt x="182448" y="364871"/>
                  </a:lnTo>
                  <a:lnTo>
                    <a:pt x="212839" y="364883"/>
                  </a:lnTo>
                  <a:lnTo>
                    <a:pt x="212839" y="395287"/>
                  </a:lnTo>
                  <a:lnTo>
                    <a:pt x="182448" y="395287"/>
                  </a:lnTo>
                  <a:lnTo>
                    <a:pt x="182448" y="456095"/>
                  </a:lnTo>
                  <a:lnTo>
                    <a:pt x="212839" y="456095"/>
                  </a:lnTo>
                  <a:lnTo>
                    <a:pt x="212839" y="577723"/>
                  </a:lnTo>
                  <a:lnTo>
                    <a:pt x="182448" y="577723"/>
                  </a:lnTo>
                  <a:lnTo>
                    <a:pt x="152031" y="577723"/>
                  </a:lnTo>
                  <a:lnTo>
                    <a:pt x="152031" y="547319"/>
                  </a:lnTo>
                  <a:lnTo>
                    <a:pt x="121627" y="547319"/>
                  </a:lnTo>
                  <a:lnTo>
                    <a:pt x="121627" y="516915"/>
                  </a:lnTo>
                  <a:lnTo>
                    <a:pt x="152031" y="516915"/>
                  </a:lnTo>
                  <a:lnTo>
                    <a:pt x="152031" y="547319"/>
                  </a:lnTo>
                  <a:lnTo>
                    <a:pt x="182448" y="547319"/>
                  </a:lnTo>
                  <a:lnTo>
                    <a:pt x="182448" y="456095"/>
                  </a:lnTo>
                  <a:lnTo>
                    <a:pt x="152031" y="456095"/>
                  </a:lnTo>
                  <a:lnTo>
                    <a:pt x="121627" y="456095"/>
                  </a:lnTo>
                  <a:lnTo>
                    <a:pt x="121627" y="486511"/>
                  </a:lnTo>
                  <a:lnTo>
                    <a:pt x="91211" y="486511"/>
                  </a:lnTo>
                  <a:lnTo>
                    <a:pt x="91211" y="547331"/>
                  </a:lnTo>
                  <a:lnTo>
                    <a:pt x="91211" y="608139"/>
                  </a:lnTo>
                  <a:lnTo>
                    <a:pt x="60820" y="608139"/>
                  </a:lnTo>
                  <a:lnTo>
                    <a:pt x="60820" y="547331"/>
                  </a:lnTo>
                  <a:lnTo>
                    <a:pt x="91211" y="547331"/>
                  </a:lnTo>
                  <a:lnTo>
                    <a:pt x="91211" y="486511"/>
                  </a:lnTo>
                  <a:lnTo>
                    <a:pt x="60820" y="486511"/>
                  </a:lnTo>
                  <a:lnTo>
                    <a:pt x="60820" y="456095"/>
                  </a:lnTo>
                  <a:lnTo>
                    <a:pt x="30403" y="456095"/>
                  </a:lnTo>
                  <a:lnTo>
                    <a:pt x="30403" y="608139"/>
                  </a:lnTo>
                  <a:lnTo>
                    <a:pt x="60807" y="608139"/>
                  </a:lnTo>
                  <a:lnTo>
                    <a:pt x="60807" y="638530"/>
                  </a:lnTo>
                  <a:lnTo>
                    <a:pt x="30403" y="638530"/>
                  </a:lnTo>
                  <a:lnTo>
                    <a:pt x="30403" y="668947"/>
                  </a:lnTo>
                  <a:lnTo>
                    <a:pt x="30403" y="760158"/>
                  </a:lnTo>
                  <a:lnTo>
                    <a:pt x="60807" y="760158"/>
                  </a:lnTo>
                  <a:lnTo>
                    <a:pt x="60807" y="790562"/>
                  </a:lnTo>
                  <a:lnTo>
                    <a:pt x="60807" y="820978"/>
                  </a:lnTo>
                  <a:lnTo>
                    <a:pt x="30403" y="820978"/>
                  </a:lnTo>
                  <a:lnTo>
                    <a:pt x="0" y="820978"/>
                  </a:lnTo>
                  <a:lnTo>
                    <a:pt x="0" y="881799"/>
                  </a:lnTo>
                  <a:lnTo>
                    <a:pt x="30403" y="881799"/>
                  </a:lnTo>
                  <a:lnTo>
                    <a:pt x="30403" y="912190"/>
                  </a:lnTo>
                  <a:lnTo>
                    <a:pt x="0" y="912190"/>
                  </a:lnTo>
                  <a:lnTo>
                    <a:pt x="0" y="942606"/>
                  </a:lnTo>
                  <a:lnTo>
                    <a:pt x="30403" y="942606"/>
                  </a:lnTo>
                  <a:lnTo>
                    <a:pt x="30403" y="973010"/>
                  </a:lnTo>
                  <a:lnTo>
                    <a:pt x="60807" y="973010"/>
                  </a:lnTo>
                  <a:lnTo>
                    <a:pt x="60807" y="1003414"/>
                  </a:lnTo>
                  <a:lnTo>
                    <a:pt x="91211" y="1003414"/>
                  </a:lnTo>
                  <a:lnTo>
                    <a:pt x="91211" y="973010"/>
                  </a:lnTo>
                  <a:lnTo>
                    <a:pt x="121627" y="973010"/>
                  </a:lnTo>
                  <a:lnTo>
                    <a:pt x="121627" y="1003414"/>
                  </a:lnTo>
                  <a:lnTo>
                    <a:pt x="152031" y="1003414"/>
                  </a:lnTo>
                  <a:lnTo>
                    <a:pt x="182448" y="1003414"/>
                  </a:lnTo>
                  <a:lnTo>
                    <a:pt x="182448" y="973010"/>
                  </a:lnTo>
                  <a:lnTo>
                    <a:pt x="152031" y="973010"/>
                  </a:lnTo>
                  <a:lnTo>
                    <a:pt x="152031" y="942606"/>
                  </a:lnTo>
                  <a:lnTo>
                    <a:pt x="182448" y="942606"/>
                  </a:lnTo>
                  <a:lnTo>
                    <a:pt x="212839" y="942606"/>
                  </a:lnTo>
                  <a:lnTo>
                    <a:pt x="212839" y="973010"/>
                  </a:lnTo>
                  <a:lnTo>
                    <a:pt x="243243" y="973010"/>
                  </a:lnTo>
                  <a:lnTo>
                    <a:pt x="243243" y="942606"/>
                  </a:lnTo>
                  <a:lnTo>
                    <a:pt x="212852" y="942606"/>
                  </a:lnTo>
                  <a:lnTo>
                    <a:pt x="212852" y="912190"/>
                  </a:lnTo>
                  <a:lnTo>
                    <a:pt x="182448" y="912190"/>
                  </a:lnTo>
                  <a:lnTo>
                    <a:pt x="152031" y="912190"/>
                  </a:lnTo>
                  <a:lnTo>
                    <a:pt x="121627" y="912190"/>
                  </a:lnTo>
                  <a:lnTo>
                    <a:pt x="121627" y="881799"/>
                  </a:lnTo>
                  <a:lnTo>
                    <a:pt x="152031" y="881799"/>
                  </a:lnTo>
                  <a:lnTo>
                    <a:pt x="182448" y="881799"/>
                  </a:lnTo>
                  <a:lnTo>
                    <a:pt x="212852" y="881799"/>
                  </a:lnTo>
                  <a:lnTo>
                    <a:pt x="243243" y="881786"/>
                  </a:lnTo>
                  <a:lnTo>
                    <a:pt x="243243" y="790562"/>
                  </a:lnTo>
                  <a:lnTo>
                    <a:pt x="243243" y="668947"/>
                  </a:lnTo>
                  <a:lnTo>
                    <a:pt x="212852" y="668947"/>
                  </a:lnTo>
                  <a:lnTo>
                    <a:pt x="212852" y="638530"/>
                  </a:lnTo>
                  <a:lnTo>
                    <a:pt x="212839" y="760158"/>
                  </a:lnTo>
                  <a:lnTo>
                    <a:pt x="212839" y="790562"/>
                  </a:lnTo>
                  <a:lnTo>
                    <a:pt x="212839" y="851382"/>
                  </a:lnTo>
                  <a:lnTo>
                    <a:pt x="182448" y="851382"/>
                  </a:lnTo>
                  <a:lnTo>
                    <a:pt x="152031" y="851382"/>
                  </a:lnTo>
                  <a:lnTo>
                    <a:pt x="121627" y="851382"/>
                  </a:lnTo>
                  <a:lnTo>
                    <a:pt x="121627" y="790562"/>
                  </a:lnTo>
                  <a:lnTo>
                    <a:pt x="121627" y="760171"/>
                  </a:lnTo>
                  <a:lnTo>
                    <a:pt x="152031" y="760171"/>
                  </a:lnTo>
                  <a:lnTo>
                    <a:pt x="182448" y="760158"/>
                  </a:lnTo>
                  <a:lnTo>
                    <a:pt x="212839" y="760158"/>
                  </a:lnTo>
                  <a:lnTo>
                    <a:pt x="212839" y="638530"/>
                  </a:lnTo>
                  <a:lnTo>
                    <a:pt x="182448" y="638530"/>
                  </a:lnTo>
                  <a:lnTo>
                    <a:pt x="152031" y="638530"/>
                  </a:lnTo>
                  <a:lnTo>
                    <a:pt x="152031" y="668947"/>
                  </a:lnTo>
                  <a:lnTo>
                    <a:pt x="152031" y="699350"/>
                  </a:lnTo>
                  <a:lnTo>
                    <a:pt x="152031" y="729754"/>
                  </a:lnTo>
                  <a:lnTo>
                    <a:pt x="121627" y="729754"/>
                  </a:lnTo>
                  <a:lnTo>
                    <a:pt x="121627" y="699350"/>
                  </a:lnTo>
                  <a:lnTo>
                    <a:pt x="152031" y="699350"/>
                  </a:lnTo>
                  <a:lnTo>
                    <a:pt x="152031" y="668947"/>
                  </a:lnTo>
                  <a:lnTo>
                    <a:pt x="121627" y="668947"/>
                  </a:lnTo>
                  <a:lnTo>
                    <a:pt x="91211" y="668947"/>
                  </a:lnTo>
                  <a:lnTo>
                    <a:pt x="91211" y="699350"/>
                  </a:lnTo>
                  <a:lnTo>
                    <a:pt x="91211" y="729754"/>
                  </a:lnTo>
                  <a:lnTo>
                    <a:pt x="91211" y="820978"/>
                  </a:lnTo>
                  <a:lnTo>
                    <a:pt x="91211" y="851382"/>
                  </a:lnTo>
                  <a:lnTo>
                    <a:pt x="60820" y="851382"/>
                  </a:lnTo>
                  <a:lnTo>
                    <a:pt x="60820" y="820978"/>
                  </a:lnTo>
                  <a:lnTo>
                    <a:pt x="91211" y="820978"/>
                  </a:lnTo>
                  <a:lnTo>
                    <a:pt x="91211" y="729754"/>
                  </a:lnTo>
                  <a:lnTo>
                    <a:pt x="60820" y="729754"/>
                  </a:lnTo>
                  <a:lnTo>
                    <a:pt x="60820" y="699350"/>
                  </a:lnTo>
                  <a:lnTo>
                    <a:pt x="91211" y="699350"/>
                  </a:lnTo>
                  <a:lnTo>
                    <a:pt x="91211" y="668947"/>
                  </a:lnTo>
                  <a:lnTo>
                    <a:pt x="91211" y="638543"/>
                  </a:lnTo>
                  <a:lnTo>
                    <a:pt x="121627" y="638543"/>
                  </a:lnTo>
                  <a:lnTo>
                    <a:pt x="121627" y="608139"/>
                  </a:lnTo>
                  <a:lnTo>
                    <a:pt x="243243" y="608139"/>
                  </a:lnTo>
                  <a:lnTo>
                    <a:pt x="243243" y="456095"/>
                  </a:lnTo>
                  <a:lnTo>
                    <a:pt x="212852" y="456095"/>
                  </a:lnTo>
                  <a:lnTo>
                    <a:pt x="212852" y="395287"/>
                  </a:lnTo>
                  <a:lnTo>
                    <a:pt x="243243" y="395287"/>
                  </a:lnTo>
                  <a:lnTo>
                    <a:pt x="243243" y="364871"/>
                  </a:lnTo>
                  <a:lnTo>
                    <a:pt x="212852" y="364871"/>
                  </a:lnTo>
                  <a:lnTo>
                    <a:pt x="212852" y="334479"/>
                  </a:lnTo>
                  <a:lnTo>
                    <a:pt x="243243" y="334479"/>
                  </a:lnTo>
                  <a:lnTo>
                    <a:pt x="243243" y="304063"/>
                  </a:lnTo>
                  <a:close/>
                </a:path>
                <a:path w="273685" h="1003934">
                  <a:moveTo>
                    <a:pt x="273659" y="60820"/>
                  </a:moveTo>
                  <a:lnTo>
                    <a:pt x="243243" y="60820"/>
                  </a:lnTo>
                  <a:lnTo>
                    <a:pt x="212839" y="60820"/>
                  </a:lnTo>
                  <a:lnTo>
                    <a:pt x="212839" y="91211"/>
                  </a:lnTo>
                  <a:lnTo>
                    <a:pt x="212839" y="152031"/>
                  </a:lnTo>
                  <a:lnTo>
                    <a:pt x="243243" y="152031"/>
                  </a:lnTo>
                  <a:lnTo>
                    <a:pt x="273659" y="152031"/>
                  </a:lnTo>
                  <a:lnTo>
                    <a:pt x="273659" y="91224"/>
                  </a:lnTo>
                  <a:lnTo>
                    <a:pt x="273659" y="60820"/>
                  </a:lnTo>
                  <a:close/>
                </a:path>
                <a:path w="273685" h="1003934">
                  <a:moveTo>
                    <a:pt x="273659" y="0"/>
                  </a:moveTo>
                  <a:lnTo>
                    <a:pt x="273659" y="0"/>
                  </a:lnTo>
                  <a:lnTo>
                    <a:pt x="152031" y="0"/>
                  </a:lnTo>
                  <a:lnTo>
                    <a:pt x="152031" y="91211"/>
                  </a:lnTo>
                  <a:lnTo>
                    <a:pt x="152031" y="212839"/>
                  </a:lnTo>
                  <a:lnTo>
                    <a:pt x="182448" y="212839"/>
                  </a:lnTo>
                  <a:lnTo>
                    <a:pt x="212839" y="212852"/>
                  </a:lnTo>
                  <a:lnTo>
                    <a:pt x="243243" y="212852"/>
                  </a:lnTo>
                  <a:lnTo>
                    <a:pt x="273659" y="212852"/>
                  </a:lnTo>
                  <a:lnTo>
                    <a:pt x="273659" y="182435"/>
                  </a:lnTo>
                  <a:lnTo>
                    <a:pt x="243243" y="182435"/>
                  </a:lnTo>
                  <a:lnTo>
                    <a:pt x="212852" y="182435"/>
                  </a:lnTo>
                  <a:lnTo>
                    <a:pt x="182448" y="182435"/>
                  </a:lnTo>
                  <a:lnTo>
                    <a:pt x="182448" y="91211"/>
                  </a:lnTo>
                  <a:lnTo>
                    <a:pt x="182448" y="30403"/>
                  </a:lnTo>
                  <a:lnTo>
                    <a:pt x="212839" y="30403"/>
                  </a:lnTo>
                  <a:lnTo>
                    <a:pt x="243243" y="30403"/>
                  </a:lnTo>
                  <a:lnTo>
                    <a:pt x="273659" y="30403"/>
                  </a:lnTo>
                  <a:lnTo>
                    <a:pt x="2736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>
              <a:hlinkClick r:id="rId3"/>
            </p:cNvPr>
            <p:cNvSpPr/>
            <p:nvPr/>
          </p:nvSpPr>
          <p:spPr>
            <a:xfrm>
              <a:off x="2071979" y="7779768"/>
              <a:ext cx="91440" cy="882015"/>
            </a:xfrm>
            <a:custGeom>
              <a:avLst/>
              <a:gdLst/>
              <a:ahLst/>
              <a:cxnLst/>
              <a:rect l="l" t="t" r="r" b="b"/>
              <a:pathLst>
                <a:path w="91439" h="882015">
                  <a:moveTo>
                    <a:pt x="30416" y="516902"/>
                  </a:moveTo>
                  <a:lnTo>
                    <a:pt x="0" y="516902"/>
                  </a:lnTo>
                  <a:lnTo>
                    <a:pt x="0" y="547319"/>
                  </a:lnTo>
                  <a:lnTo>
                    <a:pt x="30416" y="547319"/>
                  </a:lnTo>
                  <a:lnTo>
                    <a:pt x="30416" y="516902"/>
                  </a:lnTo>
                  <a:close/>
                </a:path>
                <a:path w="91439" h="882015">
                  <a:moveTo>
                    <a:pt x="60820" y="820978"/>
                  </a:moveTo>
                  <a:lnTo>
                    <a:pt x="30416" y="820978"/>
                  </a:lnTo>
                  <a:lnTo>
                    <a:pt x="30416" y="881799"/>
                  </a:lnTo>
                  <a:lnTo>
                    <a:pt x="60820" y="881799"/>
                  </a:lnTo>
                  <a:lnTo>
                    <a:pt x="60820" y="820978"/>
                  </a:lnTo>
                  <a:close/>
                </a:path>
                <a:path w="91439" h="882015">
                  <a:moveTo>
                    <a:pt x="60820" y="729754"/>
                  </a:moveTo>
                  <a:lnTo>
                    <a:pt x="30416" y="729754"/>
                  </a:lnTo>
                  <a:lnTo>
                    <a:pt x="30416" y="699350"/>
                  </a:lnTo>
                  <a:lnTo>
                    <a:pt x="0" y="699350"/>
                  </a:lnTo>
                  <a:lnTo>
                    <a:pt x="0" y="790562"/>
                  </a:lnTo>
                  <a:lnTo>
                    <a:pt x="30416" y="790562"/>
                  </a:lnTo>
                  <a:lnTo>
                    <a:pt x="30416" y="760171"/>
                  </a:lnTo>
                  <a:lnTo>
                    <a:pt x="60820" y="760171"/>
                  </a:lnTo>
                  <a:lnTo>
                    <a:pt x="60820" y="729754"/>
                  </a:lnTo>
                  <a:close/>
                </a:path>
                <a:path w="91439" h="882015">
                  <a:moveTo>
                    <a:pt x="60820" y="668947"/>
                  </a:moveTo>
                  <a:lnTo>
                    <a:pt x="30416" y="668947"/>
                  </a:lnTo>
                  <a:lnTo>
                    <a:pt x="30416" y="699350"/>
                  </a:lnTo>
                  <a:lnTo>
                    <a:pt x="60820" y="699350"/>
                  </a:lnTo>
                  <a:lnTo>
                    <a:pt x="60820" y="668947"/>
                  </a:lnTo>
                  <a:close/>
                </a:path>
                <a:path w="91439" h="882015">
                  <a:moveTo>
                    <a:pt x="60820" y="608139"/>
                  </a:moveTo>
                  <a:lnTo>
                    <a:pt x="30416" y="608139"/>
                  </a:lnTo>
                  <a:lnTo>
                    <a:pt x="0" y="608139"/>
                  </a:lnTo>
                  <a:lnTo>
                    <a:pt x="0" y="668947"/>
                  </a:lnTo>
                  <a:lnTo>
                    <a:pt x="30416" y="668947"/>
                  </a:lnTo>
                  <a:lnTo>
                    <a:pt x="30416" y="638543"/>
                  </a:lnTo>
                  <a:lnTo>
                    <a:pt x="60820" y="638543"/>
                  </a:lnTo>
                  <a:lnTo>
                    <a:pt x="60820" y="608139"/>
                  </a:lnTo>
                  <a:close/>
                </a:path>
                <a:path w="91439" h="882015">
                  <a:moveTo>
                    <a:pt x="60820" y="547319"/>
                  </a:moveTo>
                  <a:lnTo>
                    <a:pt x="30416" y="547319"/>
                  </a:lnTo>
                  <a:lnTo>
                    <a:pt x="30416" y="577723"/>
                  </a:lnTo>
                  <a:lnTo>
                    <a:pt x="60820" y="577723"/>
                  </a:lnTo>
                  <a:lnTo>
                    <a:pt x="60820" y="547319"/>
                  </a:lnTo>
                  <a:close/>
                </a:path>
                <a:path w="91439" h="882015">
                  <a:moveTo>
                    <a:pt x="60820" y="60820"/>
                  </a:moveTo>
                  <a:lnTo>
                    <a:pt x="30416" y="60820"/>
                  </a:lnTo>
                  <a:lnTo>
                    <a:pt x="30416" y="91211"/>
                  </a:lnTo>
                  <a:lnTo>
                    <a:pt x="30416" y="152031"/>
                  </a:lnTo>
                  <a:lnTo>
                    <a:pt x="60820" y="152031"/>
                  </a:lnTo>
                  <a:lnTo>
                    <a:pt x="60820" y="91224"/>
                  </a:lnTo>
                  <a:lnTo>
                    <a:pt x="60820" y="60820"/>
                  </a:lnTo>
                  <a:close/>
                </a:path>
                <a:path w="91439" h="882015">
                  <a:moveTo>
                    <a:pt x="91236" y="243243"/>
                  </a:moveTo>
                  <a:lnTo>
                    <a:pt x="60820" y="243243"/>
                  </a:lnTo>
                  <a:lnTo>
                    <a:pt x="60820" y="273659"/>
                  </a:lnTo>
                  <a:lnTo>
                    <a:pt x="30416" y="273659"/>
                  </a:lnTo>
                  <a:lnTo>
                    <a:pt x="30416" y="243243"/>
                  </a:lnTo>
                  <a:lnTo>
                    <a:pt x="0" y="243243"/>
                  </a:lnTo>
                  <a:lnTo>
                    <a:pt x="0" y="486498"/>
                  </a:lnTo>
                  <a:lnTo>
                    <a:pt x="30416" y="486498"/>
                  </a:lnTo>
                  <a:lnTo>
                    <a:pt x="60820" y="486511"/>
                  </a:lnTo>
                  <a:lnTo>
                    <a:pt x="60820" y="425691"/>
                  </a:lnTo>
                  <a:lnTo>
                    <a:pt x="30416" y="425691"/>
                  </a:lnTo>
                  <a:lnTo>
                    <a:pt x="30416" y="304063"/>
                  </a:lnTo>
                  <a:lnTo>
                    <a:pt x="60820" y="304063"/>
                  </a:lnTo>
                  <a:lnTo>
                    <a:pt x="60820" y="425691"/>
                  </a:lnTo>
                  <a:lnTo>
                    <a:pt x="91236" y="425691"/>
                  </a:lnTo>
                  <a:lnTo>
                    <a:pt x="91236" y="243243"/>
                  </a:lnTo>
                  <a:close/>
                </a:path>
                <a:path w="91439" h="882015">
                  <a:moveTo>
                    <a:pt x="91236" y="182435"/>
                  </a:moveTo>
                  <a:lnTo>
                    <a:pt x="60820" y="182435"/>
                  </a:lnTo>
                  <a:lnTo>
                    <a:pt x="30416" y="182435"/>
                  </a:lnTo>
                  <a:lnTo>
                    <a:pt x="0" y="182435"/>
                  </a:lnTo>
                  <a:lnTo>
                    <a:pt x="0" y="212852"/>
                  </a:lnTo>
                  <a:lnTo>
                    <a:pt x="30416" y="212852"/>
                  </a:lnTo>
                  <a:lnTo>
                    <a:pt x="60820" y="212852"/>
                  </a:lnTo>
                  <a:lnTo>
                    <a:pt x="91236" y="212852"/>
                  </a:lnTo>
                  <a:lnTo>
                    <a:pt x="91236" y="182435"/>
                  </a:lnTo>
                  <a:close/>
                </a:path>
                <a:path w="91439" h="882015">
                  <a:moveTo>
                    <a:pt x="91236" y="0"/>
                  </a:moveTo>
                  <a:lnTo>
                    <a:pt x="60820" y="0"/>
                  </a:lnTo>
                  <a:lnTo>
                    <a:pt x="30416" y="0"/>
                  </a:lnTo>
                  <a:lnTo>
                    <a:pt x="30416" y="30403"/>
                  </a:lnTo>
                  <a:lnTo>
                    <a:pt x="60820" y="30403"/>
                  </a:lnTo>
                  <a:lnTo>
                    <a:pt x="91236" y="30403"/>
                  </a:lnTo>
                  <a:lnTo>
                    <a:pt x="9123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148014" y="8327079"/>
              <a:ext cx="0" cy="334645"/>
            </a:xfrm>
            <a:custGeom>
              <a:avLst/>
              <a:gdLst/>
              <a:ahLst/>
              <a:cxnLst/>
              <a:rect l="l" t="t" r="r" b="b"/>
              <a:pathLst>
                <a:path h="334645">
                  <a:moveTo>
                    <a:pt x="0" y="0"/>
                  </a:moveTo>
                  <a:lnTo>
                    <a:pt x="0" y="334476"/>
                  </a:lnTo>
                </a:path>
              </a:pathLst>
            </a:custGeom>
            <a:ln w="30408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163203" y="7779768"/>
              <a:ext cx="30480" cy="973455"/>
            </a:xfrm>
            <a:custGeom>
              <a:avLst/>
              <a:gdLst/>
              <a:ahLst/>
              <a:cxnLst/>
              <a:rect l="l" t="t" r="r" b="b"/>
              <a:pathLst>
                <a:path w="30480" h="973454">
                  <a:moveTo>
                    <a:pt x="30403" y="942606"/>
                  </a:moveTo>
                  <a:lnTo>
                    <a:pt x="0" y="942606"/>
                  </a:lnTo>
                  <a:lnTo>
                    <a:pt x="0" y="973010"/>
                  </a:lnTo>
                  <a:lnTo>
                    <a:pt x="30403" y="973010"/>
                  </a:lnTo>
                  <a:lnTo>
                    <a:pt x="30403" y="942606"/>
                  </a:lnTo>
                  <a:close/>
                </a:path>
                <a:path w="30480" h="973454">
                  <a:moveTo>
                    <a:pt x="30403" y="881799"/>
                  </a:moveTo>
                  <a:lnTo>
                    <a:pt x="0" y="881799"/>
                  </a:lnTo>
                  <a:lnTo>
                    <a:pt x="0" y="912202"/>
                  </a:lnTo>
                  <a:lnTo>
                    <a:pt x="30403" y="912202"/>
                  </a:lnTo>
                  <a:lnTo>
                    <a:pt x="30403" y="881799"/>
                  </a:lnTo>
                  <a:close/>
                </a:path>
                <a:path w="30480" h="973454">
                  <a:moveTo>
                    <a:pt x="30403" y="820978"/>
                  </a:moveTo>
                  <a:lnTo>
                    <a:pt x="0" y="820978"/>
                  </a:lnTo>
                  <a:lnTo>
                    <a:pt x="0" y="851382"/>
                  </a:lnTo>
                  <a:lnTo>
                    <a:pt x="30403" y="851382"/>
                  </a:lnTo>
                  <a:lnTo>
                    <a:pt x="30403" y="820978"/>
                  </a:lnTo>
                  <a:close/>
                </a:path>
                <a:path w="30480" h="973454">
                  <a:moveTo>
                    <a:pt x="30403" y="729754"/>
                  </a:moveTo>
                  <a:lnTo>
                    <a:pt x="0" y="729754"/>
                  </a:lnTo>
                  <a:lnTo>
                    <a:pt x="0" y="760171"/>
                  </a:lnTo>
                  <a:lnTo>
                    <a:pt x="30403" y="760171"/>
                  </a:lnTo>
                  <a:lnTo>
                    <a:pt x="30403" y="729754"/>
                  </a:lnTo>
                  <a:close/>
                </a:path>
                <a:path w="30480" h="973454">
                  <a:moveTo>
                    <a:pt x="30403" y="638530"/>
                  </a:moveTo>
                  <a:lnTo>
                    <a:pt x="0" y="638530"/>
                  </a:lnTo>
                  <a:lnTo>
                    <a:pt x="0" y="668947"/>
                  </a:lnTo>
                  <a:lnTo>
                    <a:pt x="0" y="699350"/>
                  </a:lnTo>
                  <a:lnTo>
                    <a:pt x="30403" y="699350"/>
                  </a:lnTo>
                  <a:lnTo>
                    <a:pt x="30403" y="668947"/>
                  </a:lnTo>
                  <a:lnTo>
                    <a:pt x="30403" y="638530"/>
                  </a:lnTo>
                  <a:close/>
                </a:path>
                <a:path w="30480" h="973454">
                  <a:moveTo>
                    <a:pt x="30403" y="516902"/>
                  </a:moveTo>
                  <a:lnTo>
                    <a:pt x="0" y="516902"/>
                  </a:lnTo>
                  <a:lnTo>
                    <a:pt x="0" y="547319"/>
                  </a:lnTo>
                  <a:lnTo>
                    <a:pt x="30403" y="547319"/>
                  </a:lnTo>
                  <a:lnTo>
                    <a:pt x="30403" y="516902"/>
                  </a:lnTo>
                  <a:close/>
                </a:path>
                <a:path w="30480" h="973454">
                  <a:moveTo>
                    <a:pt x="30403" y="243243"/>
                  </a:moveTo>
                  <a:lnTo>
                    <a:pt x="0" y="243243"/>
                  </a:lnTo>
                  <a:lnTo>
                    <a:pt x="0" y="334467"/>
                  </a:lnTo>
                  <a:lnTo>
                    <a:pt x="30403" y="334467"/>
                  </a:lnTo>
                  <a:lnTo>
                    <a:pt x="30403" y="243243"/>
                  </a:lnTo>
                  <a:close/>
                </a:path>
                <a:path w="30480" h="973454">
                  <a:moveTo>
                    <a:pt x="30403" y="0"/>
                  </a:moveTo>
                  <a:lnTo>
                    <a:pt x="0" y="0"/>
                  </a:lnTo>
                  <a:lnTo>
                    <a:pt x="0" y="91211"/>
                  </a:lnTo>
                  <a:lnTo>
                    <a:pt x="0" y="212839"/>
                  </a:lnTo>
                  <a:lnTo>
                    <a:pt x="30403" y="212839"/>
                  </a:lnTo>
                  <a:lnTo>
                    <a:pt x="30403" y="91211"/>
                  </a:lnTo>
                  <a:lnTo>
                    <a:pt x="3040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29</a:t>
            </a:fld>
            <a:endParaRPr spc="-20" dirty="0"/>
          </a:p>
        </p:txBody>
      </p:sp>
      <p:sp>
        <p:nvSpPr>
          <p:cNvPr id="29" name="object 2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23" name="object 23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810577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04.3</a:t>
            </a:r>
            <a:r>
              <a:rPr sz="2950" b="1" spc="4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la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reception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clients</a:t>
            </a:r>
            <a:r>
              <a:rPr sz="2950" b="1" spc="8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le</a:t>
            </a:r>
            <a:r>
              <a:rPr sz="2950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mur</a:t>
            </a:r>
            <a:r>
              <a:rPr sz="2950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care</a:t>
            </a:r>
            <a:r>
              <a:rPr sz="2950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spc="-10" dirty="0">
                <a:solidFill>
                  <a:srgbClr val="000000"/>
                </a:solidFill>
                <a:latin typeface="Renault Group"/>
                <a:cs typeface="Renault Group"/>
              </a:rPr>
              <a:t>service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19692" y="1963252"/>
            <a:ext cx="5500370" cy="159893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111125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mur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gris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porte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l’identité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care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service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ainsi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que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les </a:t>
            </a:r>
            <a:r>
              <a:rPr sz="1650" dirty="0">
                <a:latin typeface="Renault Group Book"/>
                <a:cs typeface="Renault Group Book"/>
              </a:rPr>
              <a:t>plaques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d’identification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marques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dacia.</a:t>
            </a:r>
            <a:endParaRPr sz="1650">
              <a:latin typeface="Renault Group Book"/>
              <a:cs typeface="Renault Group Book"/>
            </a:endParaRPr>
          </a:p>
          <a:p>
            <a:pPr marL="12700" marR="5080">
              <a:lnSpc>
                <a:spcPct val="100000"/>
              </a:lnSpc>
              <a:spcBef>
                <a:spcPts val="700"/>
              </a:spcBef>
            </a:pPr>
            <a:r>
              <a:rPr sz="1650" dirty="0">
                <a:latin typeface="Renault Group Book"/>
                <a:cs typeface="Renault Group Book"/>
              </a:rPr>
              <a:t>Sont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format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normalisé.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mise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en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peinture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grise </a:t>
            </a:r>
            <a:r>
              <a:rPr sz="1650" dirty="0">
                <a:latin typeface="Renault Group Book"/>
                <a:cs typeface="Renault Group Book"/>
              </a:rPr>
              <a:t>foncée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réalisée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une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surface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blanche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en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bon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état.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119692" y="3625569"/>
            <a:ext cx="5461000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dirty="0">
                <a:latin typeface="Renault Group Book"/>
                <a:cs typeface="Renault Group Book"/>
              </a:rPr>
              <a:t>Il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implanté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derrière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bureaux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d’accueil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client.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119692" y="4128896"/>
            <a:ext cx="2836545" cy="177673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Composantes</a:t>
            </a:r>
            <a:endParaRPr sz="1950">
              <a:latin typeface="Renault Group"/>
              <a:cs typeface="Renault Group"/>
            </a:endParaRPr>
          </a:p>
          <a:p>
            <a:pPr marL="19939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199390" algn="l"/>
              </a:tabLst>
            </a:pPr>
            <a:r>
              <a:rPr sz="1650" dirty="0">
                <a:latin typeface="Renault Group Book"/>
                <a:cs typeface="Renault Group Book"/>
              </a:rPr>
              <a:t>l’identité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après-</a:t>
            </a:r>
            <a:r>
              <a:rPr sz="1650" spc="-20" dirty="0">
                <a:latin typeface="Renault Group Book"/>
                <a:cs typeface="Renault Group Book"/>
              </a:rPr>
              <a:t>vente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la </a:t>
            </a:r>
            <a:r>
              <a:rPr sz="1650" spc="-10" dirty="0">
                <a:latin typeface="Renault Group Book"/>
                <a:cs typeface="Renault Group Book"/>
              </a:rPr>
              <a:t>signature</a:t>
            </a:r>
            <a:r>
              <a:rPr sz="165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Renault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la </a:t>
            </a:r>
            <a:r>
              <a:rPr sz="1650" spc="-10" dirty="0">
                <a:latin typeface="Renault Group Book"/>
                <a:cs typeface="Renault Group Book"/>
              </a:rPr>
              <a:t>signature</a:t>
            </a:r>
            <a:r>
              <a:rPr sz="165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meubles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rangement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80552" y="7730095"/>
            <a:ext cx="3509645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650" spc="-10" dirty="0">
                <a:latin typeface="Renault Group Book"/>
                <a:cs typeface="Renault Group Book"/>
              </a:rPr>
              <a:t>retrouvez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règles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composition </a:t>
            </a:r>
            <a:r>
              <a:rPr sz="1650" dirty="0">
                <a:latin typeface="Renault Group Book"/>
                <a:cs typeface="Renault Group Book"/>
              </a:rPr>
              <a:t>du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mur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care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service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page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85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35" dirty="0">
                <a:latin typeface="Renault Group Book"/>
                <a:cs typeface="Renault Group Book"/>
              </a:rPr>
              <a:t>du </a:t>
            </a:r>
            <a:r>
              <a:rPr sz="1650" dirty="0">
                <a:latin typeface="Renault Group Book"/>
                <a:cs typeface="Renault Group Book"/>
              </a:rPr>
              <a:t>document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«multimarques»</a:t>
            </a:r>
            <a:endParaRPr sz="1650">
              <a:latin typeface="Renault Group Book"/>
              <a:cs typeface="Renault Group Book"/>
            </a:endParaRPr>
          </a:p>
          <a:p>
            <a:pPr marL="12700" algn="just">
              <a:lnSpc>
                <a:spcPts val="1975"/>
              </a:lnSpc>
            </a:pP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télécharger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ici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755526" y="10565712"/>
            <a:ext cx="300990" cy="25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45"/>
              </a:lnSpc>
            </a:pPr>
            <a:r>
              <a:rPr sz="1650" b="1" spc="-25" dirty="0">
                <a:latin typeface="Renault Group"/>
                <a:cs typeface="Renault Group"/>
              </a:rPr>
              <a:t>p.3</a:t>
            </a:r>
            <a:endParaRPr sz="1650">
              <a:latin typeface="Renault Group"/>
              <a:cs typeface="Renault Group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20104100" cy="11309350"/>
            <a:chOff x="0" y="0"/>
            <a:chExt cx="20104100" cy="11309350"/>
          </a:xfrm>
        </p:grpSpPr>
        <p:sp>
          <p:nvSpPr>
            <p:cNvPr id="4" name="object 4"/>
            <p:cNvSpPr/>
            <p:nvPr/>
          </p:nvSpPr>
          <p:spPr>
            <a:xfrm>
              <a:off x="18304028" y="727229"/>
              <a:ext cx="752475" cy="367030"/>
            </a:xfrm>
            <a:custGeom>
              <a:avLst/>
              <a:gdLst/>
              <a:ahLst/>
              <a:cxnLst/>
              <a:rect l="l" t="t" r="r" b="b"/>
              <a:pathLst>
                <a:path w="752475" h="367030">
                  <a:moveTo>
                    <a:pt x="327304" y="361010"/>
                  </a:moveTo>
                  <a:lnTo>
                    <a:pt x="310464" y="331965"/>
                  </a:lnTo>
                  <a:lnTo>
                    <a:pt x="282524" y="283756"/>
                  </a:lnTo>
                  <a:lnTo>
                    <a:pt x="282524" y="331965"/>
                  </a:lnTo>
                  <a:lnTo>
                    <a:pt x="232067" y="244932"/>
                  </a:lnTo>
                  <a:lnTo>
                    <a:pt x="223951" y="230949"/>
                  </a:lnTo>
                  <a:lnTo>
                    <a:pt x="231533" y="227152"/>
                  </a:lnTo>
                  <a:lnTo>
                    <a:pt x="262013" y="202819"/>
                  </a:lnTo>
                  <a:lnTo>
                    <a:pt x="277710" y="178282"/>
                  </a:lnTo>
                  <a:lnTo>
                    <a:pt x="282524" y="165862"/>
                  </a:lnTo>
                  <a:lnTo>
                    <a:pt x="282524" y="210489"/>
                  </a:lnTo>
                  <a:lnTo>
                    <a:pt x="297243" y="193344"/>
                  </a:lnTo>
                  <a:lnTo>
                    <a:pt x="314083" y="150863"/>
                  </a:lnTo>
                  <a:lnTo>
                    <a:pt x="316191" y="125514"/>
                  </a:lnTo>
                  <a:lnTo>
                    <a:pt x="314083" y="99733"/>
                  </a:lnTo>
                  <a:lnTo>
                    <a:pt x="309892" y="84518"/>
                  </a:lnTo>
                  <a:lnTo>
                    <a:pt x="307759" y="76835"/>
                  </a:lnTo>
                  <a:lnTo>
                    <a:pt x="297243" y="56819"/>
                  </a:lnTo>
                  <a:lnTo>
                    <a:pt x="282524" y="39700"/>
                  </a:lnTo>
                  <a:lnTo>
                    <a:pt x="282524" y="84518"/>
                  </a:lnTo>
                  <a:lnTo>
                    <a:pt x="278650" y="74434"/>
                  </a:lnTo>
                  <a:lnTo>
                    <a:pt x="251866" y="37211"/>
                  </a:lnTo>
                  <a:lnTo>
                    <a:pt x="209384" y="13843"/>
                  </a:lnTo>
                  <a:lnTo>
                    <a:pt x="209384" y="126644"/>
                  </a:lnTo>
                  <a:lnTo>
                    <a:pt x="208470" y="137947"/>
                  </a:lnTo>
                  <a:lnTo>
                    <a:pt x="186563" y="170472"/>
                  </a:lnTo>
                  <a:lnTo>
                    <a:pt x="153289" y="178282"/>
                  </a:lnTo>
                  <a:lnTo>
                    <a:pt x="77749" y="178282"/>
                  </a:lnTo>
                  <a:lnTo>
                    <a:pt x="77749" y="74434"/>
                  </a:lnTo>
                  <a:lnTo>
                    <a:pt x="153289" y="74434"/>
                  </a:lnTo>
                  <a:lnTo>
                    <a:pt x="194665" y="88036"/>
                  </a:lnTo>
                  <a:lnTo>
                    <a:pt x="209296" y="125514"/>
                  </a:lnTo>
                  <a:lnTo>
                    <a:pt x="209384" y="126644"/>
                  </a:lnTo>
                  <a:lnTo>
                    <a:pt x="209384" y="13843"/>
                  </a:lnTo>
                  <a:lnTo>
                    <a:pt x="208483" y="13462"/>
                  </a:lnTo>
                  <a:lnTo>
                    <a:pt x="181521" y="7531"/>
                  </a:lnTo>
                  <a:lnTo>
                    <a:pt x="151066" y="5549"/>
                  </a:lnTo>
                  <a:lnTo>
                    <a:pt x="0" y="5549"/>
                  </a:lnTo>
                  <a:lnTo>
                    <a:pt x="0" y="361010"/>
                  </a:lnTo>
                  <a:lnTo>
                    <a:pt x="77749" y="361010"/>
                  </a:lnTo>
                  <a:lnTo>
                    <a:pt x="77749" y="244932"/>
                  </a:lnTo>
                  <a:lnTo>
                    <a:pt x="148539" y="244932"/>
                  </a:lnTo>
                  <a:lnTo>
                    <a:pt x="209943" y="361010"/>
                  </a:lnTo>
                  <a:lnTo>
                    <a:pt x="327304" y="361010"/>
                  </a:lnTo>
                  <a:close/>
                </a:path>
                <a:path w="752475" h="367030">
                  <a:moveTo>
                    <a:pt x="752221" y="193281"/>
                  </a:moveTo>
                  <a:lnTo>
                    <a:pt x="751954" y="177444"/>
                  </a:lnTo>
                  <a:lnTo>
                    <a:pt x="751776" y="172085"/>
                  </a:lnTo>
                  <a:lnTo>
                    <a:pt x="751332" y="166992"/>
                  </a:lnTo>
                  <a:lnTo>
                    <a:pt x="750633" y="162179"/>
                  </a:lnTo>
                  <a:lnTo>
                    <a:pt x="528574" y="162179"/>
                  </a:lnTo>
                  <a:lnTo>
                    <a:pt x="528574" y="227711"/>
                  </a:lnTo>
                  <a:lnTo>
                    <a:pt x="642721" y="227711"/>
                  </a:lnTo>
                  <a:lnTo>
                    <a:pt x="640918" y="236689"/>
                  </a:lnTo>
                  <a:lnTo>
                    <a:pt x="616851" y="275958"/>
                  </a:lnTo>
                  <a:lnTo>
                    <a:pt x="575487" y="294297"/>
                  </a:lnTo>
                  <a:lnTo>
                    <a:pt x="549224" y="296583"/>
                  </a:lnTo>
                  <a:lnTo>
                    <a:pt x="534543" y="295719"/>
                  </a:lnTo>
                  <a:lnTo>
                    <a:pt x="495477" y="282702"/>
                  </a:lnTo>
                  <a:lnTo>
                    <a:pt x="465950" y="255308"/>
                  </a:lnTo>
                  <a:lnTo>
                    <a:pt x="448767" y="215493"/>
                  </a:lnTo>
                  <a:lnTo>
                    <a:pt x="445465" y="183286"/>
                  </a:lnTo>
                  <a:lnTo>
                    <a:pt x="446265" y="166662"/>
                  </a:lnTo>
                  <a:lnTo>
                    <a:pt x="458419" y="123863"/>
                  </a:lnTo>
                  <a:lnTo>
                    <a:pt x="483539" y="92608"/>
                  </a:lnTo>
                  <a:lnTo>
                    <a:pt x="519099" y="74561"/>
                  </a:lnTo>
                  <a:lnTo>
                    <a:pt x="547090" y="71094"/>
                  </a:lnTo>
                  <a:lnTo>
                    <a:pt x="559358" y="71615"/>
                  </a:lnTo>
                  <a:lnTo>
                    <a:pt x="599478" y="83870"/>
                  </a:lnTo>
                  <a:lnTo>
                    <a:pt x="629881" y="113449"/>
                  </a:lnTo>
                  <a:lnTo>
                    <a:pt x="635520" y="126631"/>
                  </a:lnTo>
                  <a:lnTo>
                    <a:pt x="744283" y="126631"/>
                  </a:lnTo>
                  <a:lnTo>
                    <a:pt x="727265" y="79146"/>
                  </a:lnTo>
                  <a:lnTo>
                    <a:pt x="707428" y="52324"/>
                  </a:lnTo>
                  <a:lnTo>
                    <a:pt x="707428" y="104825"/>
                  </a:lnTo>
                  <a:lnTo>
                    <a:pt x="703427" y="94361"/>
                  </a:lnTo>
                  <a:lnTo>
                    <a:pt x="674484" y="50685"/>
                  </a:lnTo>
                  <a:lnTo>
                    <a:pt x="629424" y="17767"/>
                  </a:lnTo>
                  <a:lnTo>
                    <a:pt x="591108" y="4445"/>
                  </a:lnTo>
                  <a:lnTo>
                    <a:pt x="546569" y="0"/>
                  </a:lnTo>
                  <a:lnTo>
                    <a:pt x="527875" y="876"/>
                  </a:lnTo>
                  <a:lnTo>
                    <a:pt x="476161" y="13893"/>
                  </a:lnTo>
                  <a:lnTo>
                    <a:pt x="432485" y="40805"/>
                  </a:lnTo>
                  <a:lnTo>
                    <a:pt x="399897" y="77762"/>
                  </a:lnTo>
                  <a:lnTo>
                    <a:pt x="384479" y="106895"/>
                  </a:lnTo>
                  <a:lnTo>
                    <a:pt x="384479" y="58483"/>
                  </a:lnTo>
                  <a:lnTo>
                    <a:pt x="359270" y="96266"/>
                  </a:lnTo>
                  <a:lnTo>
                    <a:pt x="343001" y="145376"/>
                  </a:lnTo>
                  <a:lnTo>
                    <a:pt x="339686" y="183286"/>
                  </a:lnTo>
                  <a:lnTo>
                    <a:pt x="340537" y="202615"/>
                  </a:lnTo>
                  <a:lnTo>
                    <a:pt x="353187" y="256032"/>
                  </a:lnTo>
                  <a:lnTo>
                    <a:pt x="375170" y="295757"/>
                  </a:lnTo>
                  <a:lnTo>
                    <a:pt x="384479" y="307441"/>
                  </a:lnTo>
                  <a:lnTo>
                    <a:pt x="384479" y="258965"/>
                  </a:lnTo>
                  <a:lnTo>
                    <a:pt x="391756" y="274243"/>
                  </a:lnTo>
                  <a:lnTo>
                    <a:pt x="420827" y="314350"/>
                  </a:lnTo>
                  <a:lnTo>
                    <a:pt x="461733" y="345440"/>
                  </a:lnTo>
                  <a:lnTo>
                    <a:pt x="511429" y="363156"/>
                  </a:lnTo>
                  <a:lnTo>
                    <a:pt x="548157" y="366560"/>
                  </a:lnTo>
                  <a:lnTo>
                    <a:pt x="572135" y="365264"/>
                  </a:lnTo>
                  <a:lnTo>
                    <a:pt x="616204" y="354850"/>
                  </a:lnTo>
                  <a:lnTo>
                    <a:pt x="654748" y="334200"/>
                  </a:lnTo>
                  <a:lnTo>
                    <a:pt x="685584" y="304342"/>
                  </a:lnTo>
                  <a:lnTo>
                    <a:pt x="707428" y="266852"/>
                  </a:lnTo>
                  <a:lnTo>
                    <a:pt x="707428" y="315429"/>
                  </a:lnTo>
                  <a:lnTo>
                    <a:pt x="739406" y="265658"/>
                  </a:lnTo>
                  <a:lnTo>
                    <a:pt x="750798" y="219278"/>
                  </a:lnTo>
                  <a:lnTo>
                    <a:pt x="752221" y="1932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908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8222093"/>
              <a:ext cx="20104100" cy="3087370"/>
            </a:xfrm>
            <a:custGeom>
              <a:avLst/>
              <a:gdLst/>
              <a:ahLst/>
              <a:cxnLst/>
              <a:rect l="l" t="t" r="r" b="b"/>
              <a:pathLst>
                <a:path w="20104100" h="3087370">
                  <a:moveTo>
                    <a:pt x="20104046" y="0"/>
                  </a:moveTo>
                  <a:lnTo>
                    <a:pt x="0" y="0"/>
                  </a:lnTo>
                  <a:lnTo>
                    <a:pt x="0" y="3086993"/>
                  </a:lnTo>
                  <a:lnTo>
                    <a:pt x="20104046" y="3086993"/>
                  </a:lnTo>
                  <a:lnTo>
                    <a:pt x="201040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1225"/>
              </a:lnSpc>
              <a:spcBef>
                <a:spcPts val="110"/>
              </a:spcBef>
            </a:pPr>
            <a:r>
              <a:rPr sz="9800" b="1" spc="-25" dirty="0">
                <a:solidFill>
                  <a:srgbClr val="D9C2A2"/>
                </a:solidFill>
                <a:latin typeface="Renault Group"/>
                <a:cs typeface="Renault Group"/>
              </a:rPr>
              <a:t>01</a:t>
            </a:r>
            <a:endParaRPr sz="9800">
              <a:latin typeface="Renault Group"/>
              <a:cs typeface="Renault Group"/>
            </a:endParaRPr>
          </a:p>
          <a:p>
            <a:pPr marL="12700">
              <a:lnSpc>
                <a:spcPts val="4685"/>
              </a:lnSpc>
            </a:pP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la signalétique </a:t>
            </a:r>
            <a:r>
              <a:rPr sz="4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extérieure</a:t>
            </a:r>
            <a:endParaRPr sz="4350">
              <a:latin typeface="Renault Group"/>
              <a:cs typeface="Renault Group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22959" y="10565712"/>
            <a:ext cx="433705" cy="25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45"/>
              </a:lnSpc>
            </a:pPr>
            <a:r>
              <a:rPr sz="1650" b="1" spc="-20" dirty="0">
                <a:latin typeface="Renault Group"/>
                <a:cs typeface="Renault Group"/>
              </a:rPr>
              <a:t>p.30</a:t>
            </a:r>
            <a:endParaRPr sz="1650">
              <a:latin typeface="Renault Group"/>
              <a:cs typeface="Renault Group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304028" y="727229"/>
            <a:ext cx="752475" cy="367030"/>
          </a:xfrm>
          <a:custGeom>
            <a:avLst/>
            <a:gdLst/>
            <a:ahLst/>
            <a:cxnLst/>
            <a:rect l="l" t="t" r="r" b="b"/>
            <a:pathLst>
              <a:path w="752475" h="367030">
                <a:moveTo>
                  <a:pt x="327304" y="361010"/>
                </a:moveTo>
                <a:lnTo>
                  <a:pt x="310464" y="331965"/>
                </a:lnTo>
                <a:lnTo>
                  <a:pt x="282524" y="283756"/>
                </a:lnTo>
                <a:lnTo>
                  <a:pt x="282524" y="331965"/>
                </a:lnTo>
                <a:lnTo>
                  <a:pt x="232067" y="244932"/>
                </a:lnTo>
                <a:lnTo>
                  <a:pt x="223951" y="230949"/>
                </a:lnTo>
                <a:lnTo>
                  <a:pt x="231533" y="227152"/>
                </a:lnTo>
                <a:lnTo>
                  <a:pt x="262013" y="202819"/>
                </a:lnTo>
                <a:lnTo>
                  <a:pt x="277710" y="178282"/>
                </a:lnTo>
                <a:lnTo>
                  <a:pt x="282524" y="165862"/>
                </a:lnTo>
                <a:lnTo>
                  <a:pt x="282524" y="210489"/>
                </a:lnTo>
                <a:lnTo>
                  <a:pt x="297243" y="193344"/>
                </a:lnTo>
                <a:lnTo>
                  <a:pt x="314083" y="150863"/>
                </a:lnTo>
                <a:lnTo>
                  <a:pt x="316191" y="125514"/>
                </a:lnTo>
                <a:lnTo>
                  <a:pt x="314083" y="99733"/>
                </a:lnTo>
                <a:lnTo>
                  <a:pt x="309892" y="84518"/>
                </a:lnTo>
                <a:lnTo>
                  <a:pt x="307759" y="76835"/>
                </a:lnTo>
                <a:lnTo>
                  <a:pt x="297243" y="56819"/>
                </a:lnTo>
                <a:lnTo>
                  <a:pt x="282524" y="39700"/>
                </a:lnTo>
                <a:lnTo>
                  <a:pt x="282524" y="84518"/>
                </a:lnTo>
                <a:lnTo>
                  <a:pt x="278650" y="74434"/>
                </a:lnTo>
                <a:lnTo>
                  <a:pt x="251866" y="37211"/>
                </a:lnTo>
                <a:lnTo>
                  <a:pt x="209384" y="13843"/>
                </a:lnTo>
                <a:lnTo>
                  <a:pt x="209384" y="126644"/>
                </a:lnTo>
                <a:lnTo>
                  <a:pt x="208470" y="137947"/>
                </a:lnTo>
                <a:lnTo>
                  <a:pt x="186563" y="170472"/>
                </a:lnTo>
                <a:lnTo>
                  <a:pt x="153289" y="178282"/>
                </a:lnTo>
                <a:lnTo>
                  <a:pt x="77749" y="178282"/>
                </a:lnTo>
                <a:lnTo>
                  <a:pt x="77749" y="74434"/>
                </a:lnTo>
                <a:lnTo>
                  <a:pt x="153289" y="74434"/>
                </a:lnTo>
                <a:lnTo>
                  <a:pt x="194665" y="88036"/>
                </a:lnTo>
                <a:lnTo>
                  <a:pt x="209296" y="125514"/>
                </a:lnTo>
                <a:lnTo>
                  <a:pt x="209384" y="126644"/>
                </a:lnTo>
                <a:lnTo>
                  <a:pt x="209384" y="13843"/>
                </a:lnTo>
                <a:lnTo>
                  <a:pt x="208483" y="13462"/>
                </a:lnTo>
                <a:lnTo>
                  <a:pt x="181521" y="7531"/>
                </a:lnTo>
                <a:lnTo>
                  <a:pt x="151066" y="5549"/>
                </a:lnTo>
                <a:lnTo>
                  <a:pt x="0" y="5549"/>
                </a:lnTo>
                <a:lnTo>
                  <a:pt x="0" y="361010"/>
                </a:lnTo>
                <a:lnTo>
                  <a:pt x="77749" y="361010"/>
                </a:lnTo>
                <a:lnTo>
                  <a:pt x="77749" y="244932"/>
                </a:lnTo>
                <a:lnTo>
                  <a:pt x="148539" y="244932"/>
                </a:lnTo>
                <a:lnTo>
                  <a:pt x="209943" y="361010"/>
                </a:lnTo>
                <a:lnTo>
                  <a:pt x="327304" y="361010"/>
                </a:lnTo>
                <a:close/>
              </a:path>
              <a:path w="752475" h="367030">
                <a:moveTo>
                  <a:pt x="752221" y="193281"/>
                </a:moveTo>
                <a:lnTo>
                  <a:pt x="751954" y="177444"/>
                </a:lnTo>
                <a:lnTo>
                  <a:pt x="751776" y="172085"/>
                </a:lnTo>
                <a:lnTo>
                  <a:pt x="751332" y="166992"/>
                </a:lnTo>
                <a:lnTo>
                  <a:pt x="750633" y="162179"/>
                </a:lnTo>
                <a:lnTo>
                  <a:pt x="528574" y="162179"/>
                </a:lnTo>
                <a:lnTo>
                  <a:pt x="528574" y="227711"/>
                </a:lnTo>
                <a:lnTo>
                  <a:pt x="642721" y="227711"/>
                </a:lnTo>
                <a:lnTo>
                  <a:pt x="640918" y="236689"/>
                </a:lnTo>
                <a:lnTo>
                  <a:pt x="616851" y="275958"/>
                </a:lnTo>
                <a:lnTo>
                  <a:pt x="575487" y="294297"/>
                </a:lnTo>
                <a:lnTo>
                  <a:pt x="549224" y="296583"/>
                </a:lnTo>
                <a:lnTo>
                  <a:pt x="534543" y="295719"/>
                </a:lnTo>
                <a:lnTo>
                  <a:pt x="495477" y="282702"/>
                </a:lnTo>
                <a:lnTo>
                  <a:pt x="465950" y="255308"/>
                </a:lnTo>
                <a:lnTo>
                  <a:pt x="448767" y="215493"/>
                </a:lnTo>
                <a:lnTo>
                  <a:pt x="445465" y="183286"/>
                </a:lnTo>
                <a:lnTo>
                  <a:pt x="446265" y="166662"/>
                </a:lnTo>
                <a:lnTo>
                  <a:pt x="458419" y="123863"/>
                </a:lnTo>
                <a:lnTo>
                  <a:pt x="483539" y="92608"/>
                </a:lnTo>
                <a:lnTo>
                  <a:pt x="519099" y="74561"/>
                </a:lnTo>
                <a:lnTo>
                  <a:pt x="547090" y="71094"/>
                </a:lnTo>
                <a:lnTo>
                  <a:pt x="559358" y="71615"/>
                </a:lnTo>
                <a:lnTo>
                  <a:pt x="599478" y="83870"/>
                </a:lnTo>
                <a:lnTo>
                  <a:pt x="629881" y="113449"/>
                </a:lnTo>
                <a:lnTo>
                  <a:pt x="635520" y="126631"/>
                </a:lnTo>
                <a:lnTo>
                  <a:pt x="744283" y="126631"/>
                </a:lnTo>
                <a:lnTo>
                  <a:pt x="727265" y="79146"/>
                </a:lnTo>
                <a:lnTo>
                  <a:pt x="707428" y="52324"/>
                </a:lnTo>
                <a:lnTo>
                  <a:pt x="707428" y="104825"/>
                </a:lnTo>
                <a:lnTo>
                  <a:pt x="703427" y="94361"/>
                </a:lnTo>
                <a:lnTo>
                  <a:pt x="674484" y="50685"/>
                </a:lnTo>
                <a:lnTo>
                  <a:pt x="629424" y="17767"/>
                </a:lnTo>
                <a:lnTo>
                  <a:pt x="591108" y="4445"/>
                </a:lnTo>
                <a:lnTo>
                  <a:pt x="546569" y="0"/>
                </a:lnTo>
                <a:lnTo>
                  <a:pt x="527875" y="876"/>
                </a:lnTo>
                <a:lnTo>
                  <a:pt x="476161" y="13893"/>
                </a:lnTo>
                <a:lnTo>
                  <a:pt x="432485" y="40805"/>
                </a:lnTo>
                <a:lnTo>
                  <a:pt x="399897" y="77762"/>
                </a:lnTo>
                <a:lnTo>
                  <a:pt x="384479" y="106895"/>
                </a:lnTo>
                <a:lnTo>
                  <a:pt x="384479" y="58483"/>
                </a:lnTo>
                <a:lnTo>
                  <a:pt x="359270" y="96266"/>
                </a:lnTo>
                <a:lnTo>
                  <a:pt x="343001" y="145376"/>
                </a:lnTo>
                <a:lnTo>
                  <a:pt x="339686" y="183286"/>
                </a:lnTo>
                <a:lnTo>
                  <a:pt x="340537" y="202615"/>
                </a:lnTo>
                <a:lnTo>
                  <a:pt x="353187" y="256032"/>
                </a:lnTo>
                <a:lnTo>
                  <a:pt x="375170" y="295757"/>
                </a:lnTo>
                <a:lnTo>
                  <a:pt x="384479" y="307441"/>
                </a:lnTo>
                <a:lnTo>
                  <a:pt x="384479" y="258965"/>
                </a:lnTo>
                <a:lnTo>
                  <a:pt x="391756" y="274243"/>
                </a:lnTo>
                <a:lnTo>
                  <a:pt x="420827" y="314350"/>
                </a:lnTo>
                <a:lnTo>
                  <a:pt x="461733" y="345440"/>
                </a:lnTo>
                <a:lnTo>
                  <a:pt x="511429" y="363156"/>
                </a:lnTo>
                <a:lnTo>
                  <a:pt x="548157" y="366560"/>
                </a:lnTo>
                <a:lnTo>
                  <a:pt x="572135" y="365264"/>
                </a:lnTo>
                <a:lnTo>
                  <a:pt x="616204" y="354850"/>
                </a:lnTo>
                <a:lnTo>
                  <a:pt x="654748" y="334200"/>
                </a:lnTo>
                <a:lnTo>
                  <a:pt x="685584" y="304342"/>
                </a:lnTo>
                <a:lnTo>
                  <a:pt x="707428" y="266852"/>
                </a:lnTo>
                <a:lnTo>
                  <a:pt x="707428" y="315429"/>
                </a:lnTo>
                <a:lnTo>
                  <a:pt x="739406" y="265658"/>
                </a:lnTo>
                <a:lnTo>
                  <a:pt x="750798" y="219278"/>
                </a:lnTo>
                <a:lnTo>
                  <a:pt x="752221" y="1932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7446357" y="2241031"/>
            <a:ext cx="12658090" cy="8590915"/>
            <a:chOff x="7446357" y="2241031"/>
            <a:chExt cx="12658090" cy="859091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46357" y="2241031"/>
              <a:ext cx="12657690" cy="8590863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829407" y="7346455"/>
              <a:ext cx="2815396" cy="269056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257757" y="7275627"/>
              <a:ext cx="3317740" cy="276139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035399" y="2703487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5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9135546" y="2696987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2456324" y="1973890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2541947" y="1977862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7383642" y="3331876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7470228" y="3335849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8790516" y="8533758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871762" y="8537729"/>
            <a:ext cx="151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855091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04.3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la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réception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clients</a:t>
            </a:r>
            <a:r>
              <a:rPr sz="2950" b="1" spc="8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le</a:t>
            </a:r>
            <a:r>
              <a:rPr sz="2950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mobilier</a:t>
            </a:r>
            <a:r>
              <a:rPr sz="2950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spc="-10" dirty="0">
                <a:solidFill>
                  <a:srgbClr val="000000"/>
                </a:solidFill>
                <a:latin typeface="Renault Group"/>
                <a:cs typeface="Renault Group"/>
              </a:rPr>
              <a:t>spécifique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19692" y="1963252"/>
            <a:ext cx="5588000" cy="210185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showroom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réseau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secondaire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étant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souvant restreint,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meubles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spécifique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ont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été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développés</a:t>
            </a:r>
            <a:r>
              <a:rPr sz="1650" spc="50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afin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d’offrir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un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confort</a:t>
            </a:r>
            <a:r>
              <a:rPr sz="1650" spc="-10" dirty="0">
                <a:latin typeface="Renault Group Book"/>
                <a:cs typeface="Renault Group Book"/>
              </a:rPr>
              <a:t> optimum </a:t>
            </a:r>
            <a:r>
              <a:rPr sz="1650" dirty="0">
                <a:latin typeface="Renault Group Book"/>
                <a:cs typeface="Renault Group Book"/>
              </a:rPr>
              <a:t>pour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utilisateurs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un </a:t>
            </a:r>
            <a:r>
              <a:rPr sz="1650" dirty="0">
                <a:latin typeface="Renault Group Book"/>
                <a:cs typeface="Renault Group Book"/>
              </a:rPr>
              <a:t>service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qualité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aux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clients.</a:t>
            </a:r>
            <a:endParaRPr sz="1650">
              <a:latin typeface="Renault Group Book"/>
              <a:cs typeface="Renault Group Book"/>
            </a:endParaRPr>
          </a:p>
          <a:p>
            <a:pPr marL="12700" marR="88900">
              <a:lnSpc>
                <a:spcPct val="100000"/>
              </a:lnSpc>
              <a:spcBef>
                <a:spcPts val="695"/>
              </a:spcBef>
            </a:pPr>
            <a:r>
              <a:rPr sz="1650" dirty="0">
                <a:latin typeface="Renault Group Book"/>
                <a:cs typeface="Renault Group Book"/>
              </a:rPr>
              <a:t>Ces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meuble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peuvents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être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assemblés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avec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mobiliers </a:t>
            </a:r>
            <a:r>
              <a:rPr sz="1650" dirty="0">
                <a:latin typeface="Renault Group Book"/>
                <a:cs typeface="Renault Group Book"/>
              </a:rPr>
              <a:t>standards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du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réseau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primaire.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19692" y="4291163"/>
            <a:ext cx="5136515" cy="177673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Composantes</a:t>
            </a:r>
            <a:endParaRPr sz="1950">
              <a:latin typeface="Renault Group"/>
              <a:cs typeface="Renault Group"/>
            </a:endParaRPr>
          </a:p>
          <a:p>
            <a:pPr marL="19939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199390" algn="l"/>
              </a:tabLst>
            </a:pPr>
            <a:r>
              <a:rPr sz="1650" dirty="0">
                <a:latin typeface="Renault Group Book"/>
                <a:cs typeface="Renault Group Book"/>
              </a:rPr>
              <a:t>banque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d’accueil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compacte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-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station</a:t>
            </a:r>
            <a:r>
              <a:rPr sz="1650" spc="-10" dirty="0">
                <a:latin typeface="Renault Group Book"/>
                <a:cs typeface="Renault Group Book"/>
              </a:rPr>
              <a:t> debout/assis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meuble</a:t>
            </a:r>
            <a:r>
              <a:rPr sz="1650" spc="-6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d’angle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banque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d’accueil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spécifique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R2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-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station</a:t>
            </a:r>
            <a:r>
              <a:rPr sz="1650" spc="-10" dirty="0">
                <a:latin typeface="Renault Group Book"/>
                <a:cs typeface="Renault Group Book"/>
              </a:rPr>
              <a:t> assise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spc="-20" dirty="0">
                <a:latin typeface="Renault Group Book"/>
                <a:cs typeface="Renault Group Book"/>
              </a:rPr>
              <a:t>exemple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configuration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30409" y="2381316"/>
            <a:ext cx="11328400" cy="4397375"/>
            <a:chOff x="7130409" y="2381316"/>
            <a:chExt cx="11328400" cy="43973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130409" y="2381316"/>
              <a:ext cx="11328166" cy="439677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458377" y="2938577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5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558524" y="2932076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782832" y="2077781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868455" y="2081753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6325456" y="1855162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6412040" y="1859133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26964" y="7467222"/>
            <a:ext cx="3181717" cy="2648169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512209" y="7835989"/>
            <a:ext cx="3840271" cy="244267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955180" y="7240883"/>
            <a:ext cx="4227808" cy="3576770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132396" y="902351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213641" y="9027491"/>
            <a:ext cx="151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58455" y="7571111"/>
            <a:ext cx="3092036" cy="2703169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31</a:t>
            </a:fld>
            <a:endParaRPr spc="-20" dirty="0"/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832929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04.3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la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réception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clients</a:t>
            </a:r>
            <a:r>
              <a:rPr sz="2950" b="1" spc="8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le</a:t>
            </a:r>
            <a:r>
              <a:rPr sz="2950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mobilier</a:t>
            </a:r>
            <a:r>
              <a:rPr sz="2950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spc="-10" dirty="0">
                <a:solidFill>
                  <a:srgbClr val="000000"/>
                </a:solidFill>
                <a:latin typeface="Renault Group"/>
                <a:cs typeface="Renault Group"/>
              </a:rPr>
              <a:t>standard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19692" y="1963252"/>
            <a:ext cx="5601970" cy="125857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Dans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les cas de configurations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particulières</a:t>
            </a:r>
            <a:r>
              <a:rPr sz="1650" dirty="0">
                <a:latin typeface="Renault Group Book"/>
                <a:cs typeface="Renault Group Book"/>
              </a:rPr>
              <a:t> ou lorsque </a:t>
            </a:r>
            <a:r>
              <a:rPr sz="1650" spc="-25" dirty="0">
                <a:latin typeface="Renault Group Book"/>
                <a:cs typeface="Renault Group Book"/>
              </a:rPr>
              <a:t>le </a:t>
            </a:r>
            <a:r>
              <a:rPr sz="1650" dirty="0">
                <a:latin typeface="Renault Group Book"/>
                <a:cs typeface="Renault Group Book"/>
              </a:rPr>
              <a:t>showroom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peut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accueillir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un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pôle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client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important,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il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est </a:t>
            </a:r>
            <a:r>
              <a:rPr sz="1650" dirty="0">
                <a:latin typeface="Renault Group Book"/>
                <a:cs typeface="Renault Group Book"/>
              </a:rPr>
              <a:t>possible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composer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19692" y="3448175"/>
            <a:ext cx="4070350" cy="177673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dirty="0">
                <a:latin typeface="Renault Group"/>
                <a:cs typeface="Renault Group"/>
              </a:rPr>
              <a:t>Composantes</a:t>
            </a:r>
            <a:r>
              <a:rPr sz="1950" b="1" spc="130" dirty="0">
                <a:latin typeface="Renault Group"/>
                <a:cs typeface="Renault Group"/>
              </a:rPr>
              <a:t> </a:t>
            </a:r>
            <a:r>
              <a:rPr sz="1950" b="1" spc="-50" dirty="0">
                <a:latin typeface="Renault Group"/>
                <a:cs typeface="Renault Group"/>
              </a:rPr>
              <a:t>:</a:t>
            </a:r>
            <a:endParaRPr sz="1950">
              <a:latin typeface="Renault Group"/>
              <a:cs typeface="Renault Group"/>
            </a:endParaRPr>
          </a:p>
          <a:p>
            <a:pPr marL="19939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199390" algn="l"/>
              </a:tabLst>
            </a:pPr>
            <a:r>
              <a:rPr sz="1650" dirty="0">
                <a:latin typeface="Renault Group Book"/>
                <a:cs typeface="Renault Group Book"/>
              </a:rPr>
              <a:t>banque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d’accueil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PMR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MPR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banque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d’accueil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-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station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debout/assis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banque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d’accueil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-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station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assis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PMR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spc="-20" dirty="0">
                <a:latin typeface="Renault Group Book"/>
                <a:cs typeface="Renault Group Book"/>
              </a:rPr>
              <a:t>exemples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configurations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30919" y="2077783"/>
            <a:ext cx="12140565" cy="8296909"/>
            <a:chOff x="6930919" y="2077783"/>
            <a:chExt cx="12140565" cy="82969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0919" y="2077783"/>
              <a:ext cx="12140178" cy="829628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000506" y="8815741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4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3100653" y="8809241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4222441" y="6740330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4309025" y="6744302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5138150" y="7954943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219393" y="7958914"/>
            <a:ext cx="151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1565845" y="5137463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1651468" y="5141434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99013" y="6767638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9484637" y="6771610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710680" y="5315558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795660" y="5319529"/>
            <a:ext cx="14478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6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2753151" y="3294767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12838774" y="3298738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32</a:t>
            </a:fld>
            <a:endParaRPr spc="-20" dirty="0"/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9" name="object 19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557212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04.4</a:t>
            </a:r>
            <a:r>
              <a:rPr sz="2950" b="1" spc="-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1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l’espace</a:t>
            </a:r>
            <a:r>
              <a:rPr sz="2950" b="1" spc="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d’attente</a:t>
            </a:r>
            <a:r>
              <a:rPr sz="2950" b="1" spc="1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clients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19692" y="1555452"/>
            <a:ext cx="4852035" cy="207835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25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206375">
              <a:lnSpc>
                <a:spcPts val="1980"/>
              </a:lnSpc>
              <a:spcBef>
                <a:spcPts val="40"/>
              </a:spcBef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lounge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permet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au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client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d’attendre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la </a:t>
            </a:r>
            <a:r>
              <a:rPr sz="1650" dirty="0">
                <a:latin typeface="Renault Group Book"/>
                <a:cs typeface="Renault Group Book"/>
              </a:rPr>
              <a:t>disponibilité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du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conseiller </a:t>
            </a:r>
            <a:r>
              <a:rPr sz="1650" dirty="0">
                <a:latin typeface="Renault Group Book"/>
                <a:cs typeface="Renault Group Book"/>
              </a:rPr>
              <a:t>client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patienter </a:t>
            </a:r>
            <a:r>
              <a:rPr sz="1650" dirty="0">
                <a:latin typeface="Renault Group Book"/>
                <a:cs typeface="Renault Group Book"/>
              </a:rPr>
              <a:t>lors</a:t>
            </a:r>
            <a:r>
              <a:rPr sz="1650" spc="-10" dirty="0">
                <a:latin typeface="Renault Group Book"/>
                <a:cs typeface="Renault Group Book"/>
              </a:rPr>
              <a:t> d’une intervention </a:t>
            </a:r>
            <a:r>
              <a:rPr sz="1650" dirty="0">
                <a:latin typeface="Renault Group Book"/>
                <a:cs typeface="Renault Group Book"/>
              </a:rPr>
              <a:t>rapide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son</a:t>
            </a:r>
            <a:r>
              <a:rPr sz="1650" spc="-10" dirty="0">
                <a:latin typeface="Renault Group Book"/>
                <a:cs typeface="Renault Group Book"/>
              </a:rPr>
              <a:t> véhicule.</a:t>
            </a:r>
            <a:endParaRPr sz="1650">
              <a:latin typeface="Renault Group Book"/>
              <a:cs typeface="Renault Group Book"/>
            </a:endParaRPr>
          </a:p>
          <a:p>
            <a:pPr marL="12700">
              <a:lnSpc>
                <a:spcPts val="1910"/>
              </a:lnSpc>
            </a:pPr>
            <a:r>
              <a:rPr sz="1650" spc="-60" dirty="0">
                <a:latin typeface="Renault Group Book"/>
                <a:cs typeface="Renault Group Book"/>
              </a:rPr>
              <a:t>L’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espace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confortable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qui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réservé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client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est</a:t>
            </a:r>
            <a:endParaRPr sz="1650">
              <a:latin typeface="Renault Group Book"/>
              <a:cs typeface="Renault Group Book"/>
            </a:endParaRPr>
          </a:p>
          <a:p>
            <a:pPr marL="12700" marR="5715" algn="just">
              <a:lnSpc>
                <a:spcPct val="100000"/>
              </a:lnSpc>
            </a:pPr>
            <a:r>
              <a:rPr sz="1650" dirty="0">
                <a:latin typeface="Renault Group Book"/>
                <a:cs typeface="Renault Group Book"/>
              </a:rPr>
              <a:t>équipé</a:t>
            </a:r>
            <a:r>
              <a:rPr sz="1650" spc="-10" dirty="0">
                <a:latin typeface="Renault Group Book"/>
                <a:cs typeface="Renault Group Book"/>
              </a:rPr>
              <a:t> d’une machine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café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prises</a:t>
            </a:r>
            <a:r>
              <a:rPr sz="1650" spc="-10" dirty="0">
                <a:latin typeface="Renault Group Book"/>
                <a:cs typeface="Renault Group Book"/>
              </a:rPr>
              <a:t> secteur </a:t>
            </a:r>
            <a:r>
              <a:rPr sz="1650" dirty="0">
                <a:latin typeface="Renault Group Book"/>
                <a:cs typeface="Renault Group Book"/>
              </a:rPr>
              <a:t>pour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recharger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son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mobile, des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magazines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sont </a:t>
            </a:r>
            <a:r>
              <a:rPr sz="1650" spc="-50" dirty="0">
                <a:latin typeface="Renault Group Book"/>
                <a:cs typeface="Renault Group Book"/>
              </a:rPr>
              <a:t>à </a:t>
            </a:r>
            <a:r>
              <a:rPr sz="1650" spc="-10" dirty="0">
                <a:latin typeface="Renault Group Book"/>
                <a:cs typeface="Renault Group Book"/>
              </a:rPr>
              <a:t>disposition.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19692" y="4111088"/>
            <a:ext cx="3752215" cy="245745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dirty="0">
                <a:latin typeface="Renault Group"/>
                <a:cs typeface="Renault Group"/>
              </a:rPr>
              <a:t>Composantes</a:t>
            </a:r>
            <a:r>
              <a:rPr sz="1950" b="1" spc="130" dirty="0">
                <a:latin typeface="Renault Group"/>
                <a:cs typeface="Renault Group"/>
              </a:rPr>
              <a:t> </a:t>
            </a:r>
            <a:r>
              <a:rPr sz="1950" b="1" spc="-50" dirty="0">
                <a:latin typeface="Renault Group"/>
                <a:cs typeface="Renault Group"/>
              </a:rPr>
              <a:t>:</a:t>
            </a:r>
            <a:endParaRPr sz="1950">
              <a:latin typeface="Renault Group"/>
              <a:cs typeface="Renault Group"/>
            </a:endParaRPr>
          </a:p>
          <a:p>
            <a:pPr marL="19939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19939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tapis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murs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noir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20" dirty="0">
                <a:latin typeface="Renault Group Book"/>
                <a:cs typeface="Renault Group Book"/>
              </a:rPr>
              <a:t> béton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bar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mobilier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(table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basse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+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3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fauteuils)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spc="-20" dirty="0">
                <a:latin typeface="Renault Group Book"/>
                <a:cs typeface="Renault Group Book"/>
              </a:rPr>
              <a:t>l’éclairage</a:t>
            </a:r>
            <a:r>
              <a:rPr sz="1650" spc="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(optionnel)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spc="-20" dirty="0">
                <a:latin typeface="Renault Group Book"/>
                <a:cs typeface="Renault Group Book"/>
              </a:rPr>
              <a:t>l’écran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TV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(optionnel)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30919" y="2077783"/>
            <a:ext cx="12140565" cy="8296909"/>
            <a:chOff x="6930919" y="2077783"/>
            <a:chExt cx="12140565" cy="82969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0919" y="2077783"/>
              <a:ext cx="12140178" cy="829628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745436" y="8919629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4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3845582" y="8913129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516868" y="7005101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603453" y="7009072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9735910" y="730192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817155" y="7305900"/>
            <a:ext cx="151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741887" y="4155567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827510" y="4159539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1580686" y="5580334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1665668" y="5584306"/>
            <a:ext cx="14478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6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565845" y="3413500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1651468" y="3417472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33</a:t>
            </a:fld>
            <a:endParaRPr spc="-20" dirty="0"/>
          </a:p>
        </p:txBody>
      </p:sp>
      <p:sp>
        <p:nvSpPr>
          <p:cNvPr id="23" name="object 2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755269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04.5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6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b="1" spc="7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bureaux</a:t>
            </a:r>
            <a:r>
              <a:rPr sz="2950" b="1" spc="7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fermés</a:t>
            </a:r>
            <a:r>
              <a:rPr sz="2950" b="1" spc="9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spc="7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réception</a:t>
            </a:r>
            <a:r>
              <a:rPr sz="2950" spc="7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spc="-10" dirty="0">
                <a:solidFill>
                  <a:srgbClr val="000000"/>
                </a:solidFill>
                <a:latin typeface="Renault Group"/>
                <a:cs typeface="Renault Group"/>
              </a:rPr>
              <a:t>client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19692" y="1963252"/>
            <a:ext cx="5119370" cy="125857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4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bureau</a:t>
            </a:r>
            <a:r>
              <a:rPr sz="1650" spc="-4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fermé</a:t>
            </a:r>
            <a:r>
              <a:rPr sz="1650" spc="-4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permet</a:t>
            </a:r>
            <a:r>
              <a:rPr sz="1650" spc="-4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4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recevoir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4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client</a:t>
            </a:r>
            <a:r>
              <a:rPr sz="1650" spc="-40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pour </a:t>
            </a:r>
            <a:r>
              <a:rPr sz="1650" dirty="0">
                <a:latin typeface="Renault Group Book"/>
                <a:cs typeface="Renault Group Book"/>
              </a:rPr>
              <a:t>finaliser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une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commande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20" dirty="0">
                <a:latin typeface="Renault Group Book"/>
                <a:cs typeface="Renault Group Book"/>
              </a:rPr>
              <a:t> s’entretenir </a:t>
            </a:r>
            <a:r>
              <a:rPr sz="1650" spc="-10" dirty="0">
                <a:latin typeface="Renault Group Book"/>
                <a:cs typeface="Renault Group Book"/>
              </a:rPr>
              <a:t>avec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l’agent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4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manière</a:t>
            </a:r>
            <a:r>
              <a:rPr sz="1650" spc="-4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confidentiel.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19692" y="3285249"/>
            <a:ext cx="4671695" cy="779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50" dirty="0">
                <a:latin typeface="Renault Group Book"/>
                <a:cs typeface="Renault Group Book"/>
              </a:rPr>
              <a:t>Si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bureaux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en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ilôt,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il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sera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implanté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eloigné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vitrines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afin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d’optimiser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présentation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des </a:t>
            </a:r>
            <a:r>
              <a:rPr sz="1650" spc="-10" dirty="0">
                <a:latin typeface="Renault Group Book"/>
                <a:cs typeface="Renault Group Book"/>
              </a:rPr>
              <a:t>véhicules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dans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showroom.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19692" y="4291163"/>
            <a:ext cx="1894839" cy="109664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dirty="0">
                <a:latin typeface="Renault Group"/>
                <a:cs typeface="Renault Group"/>
              </a:rPr>
              <a:t>Composantes</a:t>
            </a:r>
            <a:r>
              <a:rPr sz="1950" b="1" spc="130" dirty="0">
                <a:latin typeface="Renault Group"/>
                <a:cs typeface="Renault Group"/>
              </a:rPr>
              <a:t> </a:t>
            </a:r>
            <a:r>
              <a:rPr sz="1950" b="1" spc="-50" dirty="0">
                <a:latin typeface="Renault Group"/>
                <a:cs typeface="Renault Group"/>
              </a:rPr>
              <a:t>:</a:t>
            </a:r>
            <a:endParaRPr sz="1950">
              <a:latin typeface="Renault Group"/>
              <a:cs typeface="Renault Group"/>
            </a:endParaRPr>
          </a:p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Bureau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vente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APV</a:t>
            </a:r>
            <a:endParaRPr sz="1650">
              <a:latin typeface="Renault Group Book"/>
              <a:cs typeface="Renault Group Book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650" dirty="0">
                <a:latin typeface="Renault Group Book"/>
                <a:cs typeface="Renault Group Book"/>
              </a:rPr>
              <a:t>1.</a:t>
            </a:r>
            <a:r>
              <a:rPr sz="1650" spc="3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moquette</a:t>
            </a:r>
            <a:r>
              <a:rPr sz="1650" spc="-20" dirty="0">
                <a:latin typeface="Renault Group Book"/>
                <a:cs typeface="Renault Group Book"/>
              </a:rPr>
              <a:t> noir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119692" y="5361846"/>
            <a:ext cx="1741170" cy="172720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200025" indent="-187325">
              <a:lnSpc>
                <a:spcPct val="100000"/>
              </a:lnSpc>
              <a:spcBef>
                <a:spcPts val="800"/>
              </a:spcBef>
              <a:buAutoNum type="arabicPeriod" startAt="2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murs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blancs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 startAt="2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bureau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 startAt="2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chaises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695"/>
              </a:spcBef>
              <a:buAutoNum type="arabicPeriod" startAt="2"/>
              <a:tabLst>
                <a:tab pos="200660" algn="l"/>
              </a:tabLst>
            </a:pPr>
            <a:r>
              <a:rPr sz="1650" spc="-10" dirty="0">
                <a:latin typeface="Renault Group Book"/>
                <a:cs typeface="Renault Group Book"/>
              </a:rPr>
              <a:t>l’éclairage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ct val="100000"/>
              </a:lnSpc>
              <a:spcBef>
                <a:spcPts val="700"/>
              </a:spcBef>
              <a:buAutoNum type="arabicPeriod" startAt="2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cadres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808632" y="1895403"/>
            <a:ext cx="10732770" cy="8423910"/>
            <a:chOff x="7808632" y="1895403"/>
            <a:chExt cx="10732770" cy="84239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808632" y="1895403"/>
              <a:ext cx="10732383" cy="842361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071946" y="5372558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5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4172093" y="5366058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471136" y="5446762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556760" y="5450733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367276" y="834081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453860" y="8344791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8125707" y="5434292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8206952" y="5438263"/>
            <a:ext cx="151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032736" y="3220562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0118360" y="3224534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6463480" y="3443186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6549103" y="3447157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34</a:t>
            </a:fld>
            <a:endParaRPr spc="-20" dirty="0"/>
          </a:p>
        </p:txBody>
      </p:sp>
      <p:sp>
        <p:nvSpPr>
          <p:cNvPr id="21" name="object 2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659320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04.5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bureaux</a:t>
            </a:r>
            <a:r>
              <a:rPr sz="2950" b="1" spc="4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fermés</a:t>
            </a:r>
            <a:r>
              <a:rPr sz="2950" b="1" spc="8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le</a:t>
            </a:r>
            <a:r>
              <a:rPr sz="2950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spc="-10" dirty="0">
                <a:solidFill>
                  <a:srgbClr val="000000"/>
                </a:solidFill>
                <a:latin typeface="Renault Group"/>
                <a:cs typeface="Renault Group"/>
              </a:rPr>
              <a:t>mobilier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119692" y="1458647"/>
            <a:ext cx="4946015" cy="125857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bureau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accueillant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clients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équipé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des </a:t>
            </a:r>
            <a:r>
              <a:rPr sz="1650" dirty="0">
                <a:latin typeface="Renault Group Book"/>
                <a:cs typeface="Renault Group Book"/>
              </a:rPr>
              <a:t>standards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du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réseau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primaire.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Il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doit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être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propre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et </a:t>
            </a:r>
            <a:r>
              <a:rPr sz="1650" spc="-10" dirty="0">
                <a:latin typeface="Renault Group Book"/>
                <a:cs typeface="Renault Group Book"/>
              </a:rPr>
              <a:t>ordonné.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19692" y="2943571"/>
            <a:ext cx="4558030" cy="312229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dirty="0">
                <a:latin typeface="Renault Group"/>
                <a:cs typeface="Renault Group"/>
              </a:rPr>
              <a:t>Composantes</a:t>
            </a:r>
            <a:r>
              <a:rPr sz="1950" b="1" spc="130" dirty="0">
                <a:latin typeface="Renault Group"/>
                <a:cs typeface="Renault Group"/>
              </a:rPr>
              <a:t> </a:t>
            </a:r>
            <a:r>
              <a:rPr sz="1950" b="1" spc="-50" dirty="0">
                <a:latin typeface="Renault Group"/>
                <a:cs typeface="Renault Group"/>
              </a:rPr>
              <a:t>:</a:t>
            </a:r>
            <a:endParaRPr sz="1950">
              <a:latin typeface="Renault Group"/>
              <a:cs typeface="Renault Group"/>
            </a:endParaRPr>
          </a:p>
          <a:p>
            <a:pPr marL="19939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19939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bureau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meuble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rangement</a:t>
            </a:r>
            <a:endParaRPr sz="1650">
              <a:latin typeface="Renault Group Book"/>
              <a:cs typeface="Renault Group Book"/>
            </a:endParaRPr>
          </a:p>
          <a:p>
            <a:pPr marL="199390" marR="2363470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chaises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clients 	</a:t>
            </a:r>
            <a:r>
              <a:rPr sz="1650" dirty="0">
                <a:latin typeface="Renault Group Book"/>
                <a:cs typeface="Renault Group Book"/>
              </a:rPr>
              <a:t>ENEA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60" dirty="0">
                <a:latin typeface="Renault Group Book"/>
                <a:cs typeface="Renault Group Book"/>
              </a:rPr>
              <a:t>HAY</a:t>
            </a:r>
            <a:r>
              <a:rPr sz="1650" spc="-10" dirty="0">
                <a:latin typeface="Renault Group Book"/>
                <a:cs typeface="Renault Group Book"/>
              </a:rPr>
              <a:t> AAC25</a:t>
            </a:r>
            <a:endParaRPr sz="1650">
              <a:latin typeface="Renault Group Book"/>
              <a:cs typeface="Renault Group Book"/>
            </a:endParaRPr>
          </a:p>
          <a:p>
            <a:pPr marL="200660">
              <a:lnSpc>
                <a:spcPts val="1980"/>
              </a:lnSpc>
            </a:pPr>
            <a:r>
              <a:rPr sz="1650" dirty="0">
                <a:latin typeface="Renault Group Book"/>
                <a:cs typeface="Renault Group Book"/>
              </a:rPr>
              <a:t>Tissus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: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Grey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hallingdal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130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+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30" dirty="0">
                <a:latin typeface="Renault Group Book"/>
                <a:cs typeface="Renault Group Book"/>
              </a:rPr>
              <a:t>Yellow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vidar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443</a:t>
            </a:r>
            <a:endParaRPr sz="1650">
              <a:latin typeface="Renault Group Book"/>
              <a:cs typeface="Renault Group Book"/>
            </a:endParaRPr>
          </a:p>
          <a:p>
            <a:pPr marL="200660" indent="-187960">
              <a:lnSpc>
                <a:spcPts val="1980"/>
              </a:lnSpc>
              <a:spcBef>
                <a:spcPts val="700"/>
              </a:spcBef>
              <a:buAutoNum type="arabicPeriod" startAt="4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chaise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du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conseiller</a:t>
            </a:r>
            <a:endParaRPr sz="1650">
              <a:latin typeface="Renault Group Book"/>
              <a:cs typeface="Renault Group Book"/>
            </a:endParaRPr>
          </a:p>
          <a:p>
            <a:pPr marL="200660">
              <a:lnSpc>
                <a:spcPct val="100000"/>
              </a:lnSpc>
            </a:pPr>
            <a:r>
              <a:rPr sz="1650" dirty="0">
                <a:latin typeface="Renault Group Book"/>
                <a:cs typeface="Renault Group Book"/>
              </a:rPr>
              <a:t>(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Kinarps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Salida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Ahrend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Zinn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Smart)</a:t>
            </a:r>
            <a:endParaRPr sz="1650">
              <a:latin typeface="Renault Group Book"/>
              <a:cs typeface="Renault Group Book"/>
            </a:endParaRPr>
          </a:p>
          <a:p>
            <a:pPr marL="200660" marR="354965" indent="-188595">
              <a:lnSpc>
                <a:spcPct val="100000"/>
              </a:lnSpc>
              <a:spcBef>
                <a:spcPts val="700"/>
              </a:spcBef>
              <a:buAutoNum type="arabicPeriod" startAt="5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cadres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1x1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(style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caisse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américaine) </a:t>
            </a:r>
            <a:r>
              <a:rPr sz="1650" dirty="0">
                <a:latin typeface="Renault Group Book"/>
                <a:cs typeface="Renault Group Book"/>
              </a:rPr>
              <a:t>lifestyle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+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30919" y="2077783"/>
            <a:ext cx="12140565" cy="8296909"/>
            <a:chOff x="6930919" y="2077783"/>
            <a:chExt cx="12140565" cy="82969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30919" y="2077783"/>
              <a:ext cx="12140178" cy="829628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1160676" y="5995891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5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1260823" y="5989391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932425" y="6396611"/>
            <a:ext cx="1426845" cy="1024255"/>
          </a:xfrm>
          <a:custGeom>
            <a:avLst/>
            <a:gdLst/>
            <a:ahLst/>
            <a:cxnLst/>
            <a:rect l="l" t="t" r="r" b="b"/>
            <a:pathLst>
              <a:path w="1426844" h="1024254">
                <a:moveTo>
                  <a:pt x="324129" y="861987"/>
                </a:moveTo>
                <a:lnTo>
                  <a:pt x="318338" y="818908"/>
                </a:lnTo>
                <a:lnTo>
                  <a:pt x="302006" y="780186"/>
                </a:lnTo>
                <a:lnTo>
                  <a:pt x="276656" y="747382"/>
                </a:lnTo>
                <a:lnTo>
                  <a:pt x="243865" y="722045"/>
                </a:lnTo>
                <a:lnTo>
                  <a:pt x="205143" y="705700"/>
                </a:lnTo>
                <a:lnTo>
                  <a:pt x="162064" y="699909"/>
                </a:lnTo>
                <a:lnTo>
                  <a:pt x="118973" y="705700"/>
                </a:lnTo>
                <a:lnTo>
                  <a:pt x="80264" y="722045"/>
                </a:lnTo>
                <a:lnTo>
                  <a:pt x="47459" y="747382"/>
                </a:lnTo>
                <a:lnTo>
                  <a:pt x="22123" y="780186"/>
                </a:lnTo>
                <a:lnTo>
                  <a:pt x="5778" y="818908"/>
                </a:lnTo>
                <a:lnTo>
                  <a:pt x="0" y="861987"/>
                </a:lnTo>
                <a:lnTo>
                  <a:pt x="5778" y="905078"/>
                </a:lnTo>
                <a:lnTo>
                  <a:pt x="22123" y="943787"/>
                </a:lnTo>
                <a:lnTo>
                  <a:pt x="47459" y="976591"/>
                </a:lnTo>
                <a:lnTo>
                  <a:pt x="80264" y="1001928"/>
                </a:lnTo>
                <a:lnTo>
                  <a:pt x="118973" y="1018273"/>
                </a:lnTo>
                <a:lnTo>
                  <a:pt x="162064" y="1024051"/>
                </a:lnTo>
                <a:lnTo>
                  <a:pt x="205143" y="1018273"/>
                </a:lnTo>
                <a:lnTo>
                  <a:pt x="243865" y="1001928"/>
                </a:lnTo>
                <a:lnTo>
                  <a:pt x="276656" y="976591"/>
                </a:lnTo>
                <a:lnTo>
                  <a:pt x="302006" y="943787"/>
                </a:lnTo>
                <a:lnTo>
                  <a:pt x="318338" y="905078"/>
                </a:lnTo>
                <a:lnTo>
                  <a:pt x="324129" y="861987"/>
                </a:lnTo>
                <a:close/>
              </a:path>
              <a:path w="1426844" h="1024254">
                <a:moveTo>
                  <a:pt x="1426832" y="162077"/>
                </a:moveTo>
                <a:lnTo>
                  <a:pt x="1421041" y="118986"/>
                </a:lnTo>
                <a:lnTo>
                  <a:pt x="1404708" y="80276"/>
                </a:lnTo>
                <a:lnTo>
                  <a:pt x="1379372" y="47472"/>
                </a:lnTo>
                <a:lnTo>
                  <a:pt x="1346568" y="22123"/>
                </a:lnTo>
                <a:lnTo>
                  <a:pt x="1307858" y="5791"/>
                </a:lnTo>
                <a:lnTo>
                  <a:pt x="1264767" y="0"/>
                </a:lnTo>
                <a:lnTo>
                  <a:pt x="1221689" y="5791"/>
                </a:lnTo>
                <a:lnTo>
                  <a:pt x="1182966" y="22123"/>
                </a:lnTo>
                <a:lnTo>
                  <a:pt x="1150175" y="47472"/>
                </a:lnTo>
                <a:lnTo>
                  <a:pt x="1124826" y="80276"/>
                </a:lnTo>
                <a:lnTo>
                  <a:pt x="1108494" y="118986"/>
                </a:lnTo>
                <a:lnTo>
                  <a:pt x="1102702" y="162077"/>
                </a:lnTo>
                <a:lnTo>
                  <a:pt x="1108494" y="205155"/>
                </a:lnTo>
                <a:lnTo>
                  <a:pt x="1124826" y="243878"/>
                </a:lnTo>
                <a:lnTo>
                  <a:pt x="1150175" y="276669"/>
                </a:lnTo>
                <a:lnTo>
                  <a:pt x="1182966" y="302018"/>
                </a:lnTo>
                <a:lnTo>
                  <a:pt x="1221689" y="318350"/>
                </a:lnTo>
                <a:lnTo>
                  <a:pt x="1264767" y="324142"/>
                </a:lnTo>
                <a:lnTo>
                  <a:pt x="1307858" y="318350"/>
                </a:lnTo>
                <a:lnTo>
                  <a:pt x="1346568" y="302018"/>
                </a:lnTo>
                <a:lnTo>
                  <a:pt x="1379372" y="276669"/>
                </a:lnTo>
                <a:lnTo>
                  <a:pt x="1404708" y="243878"/>
                </a:lnTo>
                <a:lnTo>
                  <a:pt x="1421041" y="205155"/>
                </a:lnTo>
                <a:lnTo>
                  <a:pt x="1426832" y="162077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019010" y="6400576"/>
            <a:ext cx="1249045" cy="98171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  <a:p>
            <a:pPr>
              <a:lnSpc>
                <a:spcPct val="100000"/>
              </a:lnSpc>
              <a:spcBef>
                <a:spcPts val="1550"/>
              </a:spcBef>
            </a:pPr>
            <a:endParaRPr sz="1650">
              <a:latin typeface="NouvelR"/>
              <a:cs typeface="NouvelR"/>
            </a:endParaRPr>
          </a:p>
          <a:p>
            <a:pPr marL="12700">
              <a:lnSpc>
                <a:spcPct val="100000"/>
              </a:lnSpc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777200" y="5078102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862823" y="5082073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6246" y="6827012"/>
            <a:ext cx="5084811" cy="322055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286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35</a:t>
            </a:fld>
            <a:endParaRPr spc="-20" dirty="0"/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7157084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04.5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58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bureaux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fermés</a:t>
            </a:r>
            <a:r>
              <a:rPr sz="2950" b="1" spc="7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spc="-10" dirty="0">
                <a:solidFill>
                  <a:srgbClr val="000000"/>
                </a:solidFill>
                <a:latin typeface="Renault Group"/>
                <a:cs typeface="Renault Group"/>
              </a:rPr>
              <a:t>administratif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9692" y="1963252"/>
            <a:ext cx="5025390" cy="292163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bureau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back-</a:t>
            </a:r>
            <a:r>
              <a:rPr sz="1650" dirty="0">
                <a:latin typeface="Renault Group Book"/>
                <a:cs typeface="Renault Group Book"/>
              </a:rPr>
              <a:t>office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"/>
                <a:cs typeface="Renault Group"/>
              </a:rPr>
              <a:t>n’est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pas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destiné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à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recevoir </a:t>
            </a: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2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clients,</a:t>
            </a:r>
            <a:r>
              <a:rPr sz="1650" spc="-2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Il</a:t>
            </a:r>
            <a:r>
              <a:rPr sz="1650" spc="-2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peut</a:t>
            </a:r>
            <a:r>
              <a:rPr sz="1650" spc="-2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néanmoins</a:t>
            </a:r>
            <a:r>
              <a:rPr sz="1650" spc="-2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être</a:t>
            </a:r>
            <a:r>
              <a:rPr sz="1650" spc="-2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visible,</a:t>
            </a:r>
            <a:r>
              <a:rPr sz="1650" spc="-2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aussi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il</a:t>
            </a:r>
            <a:r>
              <a:rPr sz="1650" spc="-25" dirty="0">
                <a:latin typeface="Renault Group"/>
                <a:cs typeface="Renault Group"/>
              </a:rPr>
              <a:t> est </a:t>
            </a:r>
            <a:r>
              <a:rPr sz="1650" dirty="0">
                <a:latin typeface="Renault Group"/>
                <a:cs typeface="Renault Group"/>
              </a:rPr>
              <a:t>important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qu’il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soit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propre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et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ordonné.</a:t>
            </a:r>
            <a:endParaRPr sz="1650">
              <a:latin typeface="Renault Group"/>
              <a:cs typeface="Renault Group"/>
            </a:endParaRPr>
          </a:p>
          <a:p>
            <a:pPr>
              <a:lnSpc>
                <a:spcPct val="100000"/>
              </a:lnSpc>
              <a:spcBef>
                <a:spcPts val="790"/>
              </a:spcBef>
            </a:pPr>
            <a:endParaRPr sz="1650">
              <a:latin typeface="Renault Group"/>
              <a:cs typeface="Renault Group"/>
            </a:endParaRPr>
          </a:p>
          <a:p>
            <a:pPr marL="12700">
              <a:lnSpc>
                <a:spcPct val="100000"/>
              </a:lnSpc>
            </a:pPr>
            <a:r>
              <a:rPr sz="1950" b="1" spc="-10" dirty="0">
                <a:latin typeface="Renault Group"/>
                <a:cs typeface="Renault Group"/>
              </a:rPr>
              <a:t>Composantes</a:t>
            </a:r>
            <a:endParaRPr sz="1950">
              <a:latin typeface="Renault Group"/>
              <a:cs typeface="Renault Group"/>
            </a:endParaRPr>
          </a:p>
          <a:p>
            <a:pPr marL="19939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19939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sol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en</a:t>
            </a:r>
            <a:r>
              <a:rPr sz="1650" spc="-10" dirty="0">
                <a:latin typeface="Renault Group Book"/>
                <a:cs typeface="Renault Group Book"/>
              </a:rPr>
              <a:t> carrelage </a:t>
            </a:r>
            <a:r>
              <a:rPr sz="1650" spc="-20" dirty="0">
                <a:latin typeface="Renault Group Book"/>
                <a:cs typeface="Renault Group Book"/>
              </a:rPr>
              <a:t>gris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murs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blanc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bureau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back-</a:t>
            </a:r>
            <a:r>
              <a:rPr sz="1650" spc="-10" dirty="0">
                <a:latin typeface="Renault Group Book"/>
                <a:cs typeface="Renault Group Book"/>
              </a:rPr>
              <a:t>office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119692" y="4948186"/>
            <a:ext cx="2480945" cy="276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50" spc="-10" dirty="0">
                <a:latin typeface="Renault Group Book"/>
                <a:cs typeface="Renault Group Book"/>
              </a:rPr>
              <a:t>4.</a:t>
            </a:r>
            <a:r>
              <a:rPr sz="1650" spc="-5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chaises</a:t>
            </a:r>
            <a:r>
              <a:rPr sz="1650" spc="10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back-</a:t>
            </a:r>
            <a:r>
              <a:rPr sz="1650" spc="-10" dirty="0">
                <a:latin typeface="Renault Group Book"/>
                <a:cs typeface="Renault Group Book"/>
              </a:rPr>
              <a:t>office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639085" y="10565712"/>
            <a:ext cx="417195" cy="25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45"/>
              </a:lnSpc>
            </a:pPr>
            <a:r>
              <a:rPr sz="1650" b="1" spc="-20" dirty="0">
                <a:latin typeface="Renault Group"/>
                <a:cs typeface="Renault Group"/>
              </a:rPr>
              <a:t>p.36</a:t>
            </a:r>
            <a:endParaRPr sz="1650">
              <a:latin typeface="Renault Group"/>
              <a:cs typeface="Renault Group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20104100" cy="11309350"/>
            <a:chOff x="0" y="0"/>
            <a:chExt cx="20104100" cy="11309350"/>
          </a:xfrm>
        </p:grpSpPr>
        <p:sp>
          <p:nvSpPr>
            <p:cNvPr id="4" name="object 4"/>
            <p:cNvSpPr/>
            <p:nvPr/>
          </p:nvSpPr>
          <p:spPr>
            <a:xfrm>
              <a:off x="18304028" y="727229"/>
              <a:ext cx="752475" cy="367030"/>
            </a:xfrm>
            <a:custGeom>
              <a:avLst/>
              <a:gdLst/>
              <a:ahLst/>
              <a:cxnLst/>
              <a:rect l="l" t="t" r="r" b="b"/>
              <a:pathLst>
                <a:path w="752475" h="367030">
                  <a:moveTo>
                    <a:pt x="327304" y="361010"/>
                  </a:moveTo>
                  <a:lnTo>
                    <a:pt x="310464" y="331965"/>
                  </a:lnTo>
                  <a:lnTo>
                    <a:pt x="282524" y="283756"/>
                  </a:lnTo>
                  <a:lnTo>
                    <a:pt x="282524" y="331965"/>
                  </a:lnTo>
                  <a:lnTo>
                    <a:pt x="232067" y="244932"/>
                  </a:lnTo>
                  <a:lnTo>
                    <a:pt x="223951" y="230949"/>
                  </a:lnTo>
                  <a:lnTo>
                    <a:pt x="231533" y="227152"/>
                  </a:lnTo>
                  <a:lnTo>
                    <a:pt x="262013" y="202819"/>
                  </a:lnTo>
                  <a:lnTo>
                    <a:pt x="277710" y="178282"/>
                  </a:lnTo>
                  <a:lnTo>
                    <a:pt x="282524" y="165862"/>
                  </a:lnTo>
                  <a:lnTo>
                    <a:pt x="282524" y="210489"/>
                  </a:lnTo>
                  <a:lnTo>
                    <a:pt x="297243" y="193344"/>
                  </a:lnTo>
                  <a:lnTo>
                    <a:pt x="314083" y="150863"/>
                  </a:lnTo>
                  <a:lnTo>
                    <a:pt x="316191" y="125514"/>
                  </a:lnTo>
                  <a:lnTo>
                    <a:pt x="314083" y="99733"/>
                  </a:lnTo>
                  <a:lnTo>
                    <a:pt x="309892" y="84518"/>
                  </a:lnTo>
                  <a:lnTo>
                    <a:pt x="307759" y="76835"/>
                  </a:lnTo>
                  <a:lnTo>
                    <a:pt x="297243" y="56819"/>
                  </a:lnTo>
                  <a:lnTo>
                    <a:pt x="282524" y="39700"/>
                  </a:lnTo>
                  <a:lnTo>
                    <a:pt x="282524" y="84518"/>
                  </a:lnTo>
                  <a:lnTo>
                    <a:pt x="278650" y="74434"/>
                  </a:lnTo>
                  <a:lnTo>
                    <a:pt x="251866" y="37211"/>
                  </a:lnTo>
                  <a:lnTo>
                    <a:pt x="209384" y="13843"/>
                  </a:lnTo>
                  <a:lnTo>
                    <a:pt x="209384" y="126644"/>
                  </a:lnTo>
                  <a:lnTo>
                    <a:pt x="208470" y="137947"/>
                  </a:lnTo>
                  <a:lnTo>
                    <a:pt x="186563" y="170472"/>
                  </a:lnTo>
                  <a:lnTo>
                    <a:pt x="153289" y="178282"/>
                  </a:lnTo>
                  <a:lnTo>
                    <a:pt x="77749" y="178282"/>
                  </a:lnTo>
                  <a:lnTo>
                    <a:pt x="77749" y="74434"/>
                  </a:lnTo>
                  <a:lnTo>
                    <a:pt x="153289" y="74434"/>
                  </a:lnTo>
                  <a:lnTo>
                    <a:pt x="194665" y="88036"/>
                  </a:lnTo>
                  <a:lnTo>
                    <a:pt x="209296" y="125514"/>
                  </a:lnTo>
                  <a:lnTo>
                    <a:pt x="209384" y="126644"/>
                  </a:lnTo>
                  <a:lnTo>
                    <a:pt x="209384" y="13843"/>
                  </a:lnTo>
                  <a:lnTo>
                    <a:pt x="208483" y="13462"/>
                  </a:lnTo>
                  <a:lnTo>
                    <a:pt x="181521" y="7531"/>
                  </a:lnTo>
                  <a:lnTo>
                    <a:pt x="151066" y="5549"/>
                  </a:lnTo>
                  <a:lnTo>
                    <a:pt x="0" y="5549"/>
                  </a:lnTo>
                  <a:lnTo>
                    <a:pt x="0" y="361010"/>
                  </a:lnTo>
                  <a:lnTo>
                    <a:pt x="77749" y="361010"/>
                  </a:lnTo>
                  <a:lnTo>
                    <a:pt x="77749" y="244932"/>
                  </a:lnTo>
                  <a:lnTo>
                    <a:pt x="148539" y="244932"/>
                  </a:lnTo>
                  <a:lnTo>
                    <a:pt x="209943" y="361010"/>
                  </a:lnTo>
                  <a:lnTo>
                    <a:pt x="327304" y="361010"/>
                  </a:lnTo>
                  <a:close/>
                </a:path>
                <a:path w="752475" h="367030">
                  <a:moveTo>
                    <a:pt x="752221" y="193281"/>
                  </a:moveTo>
                  <a:lnTo>
                    <a:pt x="751954" y="177444"/>
                  </a:lnTo>
                  <a:lnTo>
                    <a:pt x="751776" y="172085"/>
                  </a:lnTo>
                  <a:lnTo>
                    <a:pt x="751332" y="166992"/>
                  </a:lnTo>
                  <a:lnTo>
                    <a:pt x="750633" y="162179"/>
                  </a:lnTo>
                  <a:lnTo>
                    <a:pt x="528574" y="162179"/>
                  </a:lnTo>
                  <a:lnTo>
                    <a:pt x="528574" y="227711"/>
                  </a:lnTo>
                  <a:lnTo>
                    <a:pt x="642721" y="227711"/>
                  </a:lnTo>
                  <a:lnTo>
                    <a:pt x="640918" y="236689"/>
                  </a:lnTo>
                  <a:lnTo>
                    <a:pt x="616851" y="275958"/>
                  </a:lnTo>
                  <a:lnTo>
                    <a:pt x="575487" y="294297"/>
                  </a:lnTo>
                  <a:lnTo>
                    <a:pt x="549224" y="296583"/>
                  </a:lnTo>
                  <a:lnTo>
                    <a:pt x="534543" y="295719"/>
                  </a:lnTo>
                  <a:lnTo>
                    <a:pt x="495477" y="282702"/>
                  </a:lnTo>
                  <a:lnTo>
                    <a:pt x="465950" y="255308"/>
                  </a:lnTo>
                  <a:lnTo>
                    <a:pt x="448767" y="215493"/>
                  </a:lnTo>
                  <a:lnTo>
                    <a:pt x="445465" y="183286"/>
                  </a:lnTo>
                  <a:lnTo>
                    <a:pt x="446265" y="166662"/>
                  </a:lnTo>
                  <a:lnTo>
                    <a:pt x="458419" y="123863"/>
                  </a:lnTo>
                  <a:lnTo>
                    <a:pt x="483539" y="92608"/>
                  </a:lnTo>
                  <a:lnTo>
                    <a:pt x="519099" y="74561"/>
                  </a:lnTo>
                  <a:lnTo>
                    <a:pt x="547090" y="71094"/>
                  </a:lnTo>
                  <a:lnTo>
                    <a:pt x="559358" y="71615"/>
                  </a:lnTo>
                  <a:lnTo>
                    <a:pt x="599478" y="83870"/>
                  </a:lnTo>
                  <a:lnTo>
                    <a:pt x="629881" y="113449"/>
                  </a:lnTo>
                  <a:lnTo>
                    <a:pt x="635520" y="126631"/>
                  </a:lnTo>
                  <a:lnTo>
                    <a:pt x="744283" y="126631"/>
                  </a:lnTo>
                  <a:lnTo>
                    <a:pt x="727265" y="79146"/>
                  </a:lnTo>
                  <a:lnTo>
                    <a:pt x="707428" y="52324"/>
                  </a:lnTo>
                  <a:lnTo>
                    <a:pt x="707428" y="104825"/>
                  </a:lnTo>
                  <a:lnTo>
                    <a:pt x="703427" y="94361"/>
                  </a:lnTo>
                  <a:lnTo>
                    <a:pt x="674484" y="50685"/>
                  </a:lnTo>
                  <a:lnTo>
                    <a:pt x="629424" y="17767"/>
                  </a:lnTo>
                  <a:lnTo>
                    <a:pt x="591108" y="4445"/>
                  </a:lnTo>
                  <a:lnTo>
                    <a:pt x="546569" y="0"/>
                  </a:lnTo>
                  <a:lnTo>
                    <a:pt x="527875" y="876"/>
                  </a:lnTo>
                  <a:lnTo>
                    <a:pt x="476161" y="13893"/>
                  </a:lnTo>
                  <a:lnTo>
                    <a:pt x="432485" y="40805"/>
                  </a:lnTo>
                  <a:lnTo>
                    <a:pt x="399897" y="77762"/>
                  </a:lnTo>
                  <a:lnTo>
                    <a:pt x="384479" y="106895"/>
                  </a:lnTo>
                  <a:lnTo>
                    <a:pt x="384479" y="58483"/>
                  </a:lnTo>
                  <a:lnTo>
                    <a:pt x="359270" y="96266"/>
                  </a:lnTo>
                  <a:lnTo>
                    <a:pt x="343001" y="145376"/>
                  </a:lnTo>
                  <a:lnTo>
                    <a:pt x="339686" y="183286"/>
                  </a:lnTo>
                  <a:lnTo>
                    <a:pt x="340537" y="202615"/>
                  </a:lnTo>
                  <a:lnTo>
                    <a:pt x="353187" y="256032"/>
                  </a:lnTo>
                  <a:lnTo>
                    <a:pt x="375170" y="295757"/>
                  </a:lnTo>
                  <a:lnTo>
                    <a:pt x="384479" y="307441"/>
                  </a:lnTo>
                  <a:lnTo>
                    <a:pt x="384479" y="258965"/>
                  </a:lnTo>
                  <a:lnTo>
                    <a:pt x="391756" y="274243"/>
                  </a:lnTo>
                  <a:lnTo>
                    <a:pt x="420827" y="314350"/>
                  </a:lnTo>
                  <a:lnTo>
                    <a:pt x="461733" y="345440"/>
                  </a:lnTo>
                  <a:lnTo>
                    <a:pt x="511429" y="363156"/>
                  </a:lnTo>
                  <a:lnTo>
                    <a:pt x="548157" y="366560"/>
                  </a:lnTo>
                  <a:lnTo>
                    <a:pt x="572135" y="365264"/>
                  </a:lnTo>
                  <a:lnTo>
                    <a:pt x="616204" y="354850"/>
                  </a:lnTo>
                  <a:lnTo>
                    <a:pt x="654748" y="334200"/>
                  </a:lnTo>
                  <a:lnTo>
                    <a:pt x="685584" y="304342"/>
                  </a:lnTo>
                  <a:lnTo>
                    <a:pt x="707428" y="266852"/>
                  </a:lnTo>
                  <a:lnTo>
                    <a:pt x="707428" y="315429"/>
                  </a:lnTo>
                  <a:lnTo>
                    <a:pt x="739406" y="265658"/>
                  </a:lnTo>
                  <a:lnTo>
                    <a:pt x="750798" y="219278"/>
                  </a:lnTo>
                  <a:lnTo>
                    <a:pt x="752221" y="1932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100" cy="1130908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8248167"/>
              <a:ext cx="20104100" cy="3046095"/>
            </a:xfrm>
            <a:custGeom>
              <a:avLst/>
              <a:gdLst/>
              <a:ahLst/>
              <a:cxnLst/>
              <a:rect l="l" t="t" r="r" b="b"/>
              <a:pathLst>
                <a:path w="20104100" h="3046095">
                  <a:moveTo>
                    <a:pt x="20104046" y="0"/>
                  </a:moveTo>
                  <a:lnTo>
                    <a:pt x="0" y="0"/>
                  </a:lnTo>
                  <a:lnTo>
                    <a:pt x="0" y="3046081"/>
                  </a:lnTo>
                  <a:lnTo>
                    <a:pt x="20104046" y="3046081"/>
                  </a:lnTo>
                  <a:lnTo>
                    <a:pt x="201040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1225"/>
              </a:lnSpc>
              <a:spcBef>
                <a:spcPts val="110"/>
              </a:spcBef>
            </a:pPr>
            <a:r>
              <a:rPr sz="9800" b="1" spc="-25" dirty="0">
                <a:solidFill>
                  <a:srgbClr val="D9C2A2"/>
                </a:solidFill>
                <a:latin typeface="Renault Group"/>
                <a:cs typeface="Renault Group"/>
              </a:rPr>
              <a:t>05</a:t>
            </a:r>
            <a:endParaRPr sz="9800">
              <a:latin typeface="Renault Group"/>
              <a:cs typeface="Renault Group"/>
            </a:endParaRPr>
          </a:p>
          <a:p>
            <a:pPr marL="12700">
              <a:lnSpc>
                <a:spcPts val="4685"/>
              </a:lnSpc>
            </a:pPr>
            <a:r>
              <a:rPr sz="4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l’aménagement</a:t>
            </a:r>
            <a:r>
              <a:rPr sz="4350" b="1" spc="-5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intérieur</a:t>
            </a:r>
            <a:r>
              <a:rPr sz="4350" b="1" spc="-4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spc="-40" dirty="0">
                <a:solidFill>
                  <a:srgbClr val="FFFFFF"/>
                </a:solidFill>
                <a:latin typeface="Renault Group"/>
                <a:cs typeface="Renault Group"/>
              </a:rPr>
              <a:t>back-</a:t>
            </a:r>
            <a:r>
              <a:rPr sz="4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office</a:t>
            </a:r>
            <a:endParaRPr sz="4350">
              <a:latin typeface="Renault Group"/>
              <a:cs typeface="Renault Group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041420" y="5268667"/>
            <a:ext cx="795020" cy="795020"/>
            <a:chOff x="16041420" y="5268667"/>
            <a:chExt cx="795020" cy="795020"/>
          </a:xfrm>
        </p:grpSpPr>
        <p:sp>
          <p:nvSpPr>
            <p:cNvPr id="3" name="object 3"/>
            <p:cNvSpPr/>
            <p:nvPr/>
          </p:nvSpPr>
          <p:spPr>
            <a:xfrm>
              <a:off x="16043426" y="5270672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790567" y="0"/>
                  </a:moveTo>
                  <a:lnTo>
                    <a:pt x="0" y="0"/>
                  </a:lnTo>
                  <a:lnTo>
                    <a:pt x="0" y="790567"/>
                  </a:lnTo>
                  <a:lnTo>
                    <a:pt x="790567" y="790567"/>
                  </a:lnTo>
                  <a:lnTo>
                    <a:pt x="790567" y="0"/>
                  </a:lnTo>
                  <a:close/>
                </a:path>
              </a:pathLst>
            </a:custGeom>
            <a:solidFill>
              <a:srgbClr val="47474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043426" y="5270672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0" y="790567"/>
                  </a:moveTo>
                  <a:lnTo>
                    <a:pt x="790567" y="790567"/>
                  </a:lnTo>
                  <a:lnTo>
                    <a:pt x="790567" y="0"/>
                  </a:lnTo>
                  <a:lnTo>
                    <a:pt x="0" y="0"/>
                  </a:lnTo>
                  <a:lnTo>
                    <a:pt x="0" y="790567"/>
                  </a:lnTo>
                  <a:close/>
                </a:path>
              </a:pathLst>
            </a:custGeom>
            <a:ln w="40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6041420" y="3527288"/>
            <a:ext cx="795020" cy="795020"/>
            <a:chOff x="16041420" y="3527288"/>
            <a:chExt cx="795020" cy="795020"/>
          </a:xfrm>
        </p:grpSpPr>
        <p:sp>
          <p:nvSpPr>
            <p:cNvPr id="6" name="object 6"/>
            <p:cNvSpPr/>
            <p:nvPr/>
          </p:nvSpPr>
          <p:spPr>
            <a:xfrm>
              <a:off x="16043426" y="3529293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790567" y="0"/>
                  </a:moveTo>
                  <a:lnTo>
                    <a:pt x="0" y="0"/>
                  </a:lnTo>
                  <a:lnTo>
                    <a:pt x="0" y="790567"/>
                  </a:lnTo>
                  <a:lnTo>
                    <a:pt x="790567" y="790567"/>
                  </a:lnTo>
                  <a:lnTo>
                    <a:pt x="790567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043426" y="3529293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0" y="790567"/>
                  </a:moveTo>
                  <a:lnTo>
                    <a:pt x="790567" y="790567"/>
                  </a:lnTo>
                  <a:lnTo>
                    <a:pt x="790567" y="0"/>
                  </a:lnTo>
                  <a:lnTo>
                    <a:pt x="0" y="0"/>
                  </a:lnTo>
                  <a:lnTo>
                    <a:pt x="0" y="790567"/>
                  </a:lnTo>
                  <a:close/>
                </a:path>
              </a:pathLst>
            </a:custGeom>
            <a:ln w="40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739332" y="6236453"/>
            <a:ext cx="795020" cy="795020"/>
            <a:chOff x="1739332" y="6236453"/>
            <a:chExt cx="795020" cy="795020"/>
          </a:xfrm>
        </p:grpSpPr>
        <p:sp>
          <p:nvSpPr>
            <p:cNvPr id="9" name="object 9"/>
            <p:cNvSpPr/>
            <p:nvPr/>
          </p:nvSpPr>
          <p:spPr>
            <a:xfrm>
              <a:off x="1741337" y="6238458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790567" y="0"/>
                  </a:moveTo>
                  <a:lnTo>
                    <a:pt x="0" y="0"/>
                  </a:lnTo>
                  <a:lnTo>
                    <a:pt x="0" y="790567"/>
                  </a:lnTo>
                  <a:lnTo>
                    <a:pt x="790567" y="790567"/>
                  </a:lnTo>
                  <a:lnTo>
                    <a:pt x="790567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41337" y="6238458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0" y="790567"/>
                  </a:moveTo>
                  <a:lnTo>
                    <a:pt x="790567" y="790567"/>
                  </a:lnTo>
                  <a:lnTo>
                    <a:pt x="790567" y="0"/>
                  </a:lnTo>
                  <a:lnTo>
                    <a:pt x="0" y="0"/>
                  </a:lnTo>
                  <a:lnTo>
                    <a:pt x="0" y="790567"/>
                  </a:lnTo>
                  <a:close/>
                </a:path>
              </a:pathLst>
            </a:custGeom>
            <a:ln w="40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16041420" y="8424918"/>
            <a:ext cx="795020" cy="795020"/>
            <a:chOff x="16041420" y="8424918"/>
            <a:chExt cx="795020" cy="795020"/>
          </a:xfrm>
        </p:grpSpPr>
        <p:sp>
          <p:nvSpPr>
            <p:cNvPr id="12" name="object 12"/>
            <p:cNvSpPr/>
            <p:nvPr/>
          </p:nvSpPr>
          <p:spPr>
            <a:xfrm>
              <a:off x="16043426" y="8426923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790567" y="0"/>
                  </a:moveTo>
                  <a:lnTo>
                    <a:pt x="0" y="0"/>
                  </a:lnTo>
                  <a:lnTo>
                    <a:pt x="0" y="790567"/>
                  </a:lnTo>
                  <a:lnTo>
                    <a:pt x="790567" y="790567"/>
                  </a:lnTo>
                  <a:lnTo>
                    <a:pt x="790567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043426" y="8426923"/>
              <a:ext cx="790575" cy="790575"/>
            </a:xfrm>
            <a:custGeom>
              <a:avLst/>
              <a:gdLst/>
              <a:ahLst/>
              <a:cxnLst/>
              <a:rect l="l" t="t" r="r" b="b"/>
              <a:pathLst>
                <a:path w="790575" h="790575">
                  <a:moveTo>
                    <a:pt x="0" y="790567"/>
                  </a:moveTo>
                  <a:lnTo>
                    <a:pt x="790567" y="790567"/>
                  </a:lnTo>
                  <a:lnTo>
                    <a:pt x="790567" y="0"/>
                  </a:lnTo>
                  <a:lnTo>
                    <a:pt x="0" y="0"/>
                  </a:lnTo>
                  <a:lnTo>
                    <a:pt x="0" y="790567"/>
                  </a:lnTo>
                  <a:close/>
                </a:path>
              </a:pathLst>
            </a:custGeom>
            <a:ln w="40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47584" y="4256342"/>
            <a:ext cx="790557" cy="790567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1734761" y="4260876"/>
            <a:ext cx="790575" cy="790575"/>
          </a:xfrm>
          <a:custGeom>
            <a:avLst/>
            <a:gdLst/>
            <a:ahLst/>
            <a:cxnLst/>
            <a:rect l="l" t="t" r="r" b="b"/>
            <a:pathLst>
              <a:path w="790575" h="790575">
                <a:moveTo>
                  <a:pt x="790567" y="0"/>
                </a:moveTo>
                <a:lnTo>
                  <a:pt x="0" y="0"/>
                </a:lnTo>
                <a:lnTo>
                  <a:pt x="0" y="790567"/>
                </a:lnTo>
                <a:lnTo>
                  <a:pt x="790567" y="790567"/>
                </a:lnTo>
                <a:lnTo>
                  <a:pt x="790567" y="0"/>
                </a:lnTo>
                <a:close/>
              </a:path>
            </a:pathLst>
          </a:custGeom>
          <a:solidFill>
            <a:srgbClr val="BCBD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2769884" y="2241042"/>
            <a:ext cx="13140055" cy="7696834"/>
            <a:chOff x="2769884" y="2241042"/>
            <a:chExt cx="13140055" cy="7696834"/>
          </a:xfrm>
        </p:grpSpPr>
        <p:sp>
          <p:nvSpPr>
            <p:cNvPr id="17" name="object 17"/>
            <p:cNvSpPr/>
            <p:nvPr/>
          </p:nvSpPr>
          <p:spPr>
            <a:xfrm>
              <a:off x="13390467" y="3420433"/>
              <a:ext cx="2511425" cy="561340"/>
            </a:xfrm>
            <a:custGeom>
              <a:avLst/>
              <a:gdLst/>
              <a:ahLst/>
              <a:cxnLst/>
              <a:rect l="l" t="t" r="r" b="b"/>
              <a:pathLst>
                <a:path w="2511425" h="561339">
                  <a:moveTo>
                    <a:pt x="0" y="0"/>
                  </a:moveTo>
                  <a:lnTo>
                    <a:pt x="394362" y="560878"/>
                  </a:lnTo>
                  <a:lnTo>
                    <a:pt x="2511350" y="557349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331960" y="3354134"/>
              <a:ext cx="80137" cy="80147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5901766" y="3941717"/>
              <a:ext cx="635" cy="72390"/>
            </a:xfrm>
            <a:custGeom>
              <a:avLst/>
              <a:gdLst/>
              <a:ahLst/>
              <a:cxnLst/>
              <a:rect l="l" t="t" r="r" b="b"/>
              <a:pathLst>
                <a:path w="634" h="72389">
                  <a:moveTo>
                    <a:pt x="115" y="72126"/>
                  </a:moveTo>
                  <a:lnTo>
                    <a:pt x="0" y="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799445" y="8316005"/>
              <a:ext cx="3102610" cy="563245"/>
            </a:xfrm>
            <a:custGeom>
              <a:avLst/>
              <a:gdLst/>
              <a:ahLst/>
              <a:cxnLst/>
              <a:rect l="l" t="t" r="r" b="b"/>
              <a:pathLst>
                <a:path w="3102609" h="563245">
                  <a:moveTo>
                    <a:pt x="0" y="0"/>
                  </a:moveTo>
                  <a:lnTo>
                    <a:pt x="490919" y="562920"/>
                  </a:lnTo>
                  <a:lnTo>
                    <a:pt x="3102385" y="559412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38307" y="8251769"/>
              <a:ext cx="80137" cy="8014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5901786" y="8839355"/>
              <a:ext cx="635" cy="72390"/>
            </a:xfrm>
            <a:custGeom>
              <a:avLst/>
              <a:gdLst/>
              <a:ahLst/>
              <a:cxnLst/>
              <a:rect l="l" t="t" r="r" b="b"/>
              <a:pathLst>
                <a:path w="634" h="72390">
                  <a:moveTo>
                    <a:pt x="94" y="72126"/>
                  </a:moveTo>
                  <a:lnTo>
                    <a:pt x="0" y="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3253228" y="5035048"/>
              <a:ext cx="2616835" cy="718185"/>
            </a:xfrm>
            <a:custGeom>
              <a:avLst/>
              <a:gdLst/>
              <a:ahLst/>
              <a:cxnLst/>
              <a:rect l="l" t="t" r="r" b="b"/>
              <a:pathLst>
                <a:path w="2616834" h="718185">
                  <a:moveTo>
                    <a:pt x="0" y="0"/>
                  </a:moveTo>
                  <a:lnTo>
                    <a:pt x="688451" y="717781"/>
                  </a:lnTo>
                  <a:lnTo>
                    <a:pt x="2616597" y="712032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90968" y="4971838"/>
              <a:ext cx="80137" cy="8014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5869712" y="5711014"/>
              <a:ext cx="635" cy="72390"/>
            </a:xfrm>
            <a:custGeom>
              <a:avLst/>
              <a:gdLst/>
              <a:ahLst/>
              <a:cxnLst/>
              <a:rect l="l" t="t" r="r" b="b"/>
              <a:pathLst>
                <a:path w="634" h="72389">
                  <a:moveTo>
                    <a:pt x="219" y="72126"/>
                  </a:moveTo>
                  <a:lnTo>
                    <a:pt x="0" y="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6348" y="2241042"/>
              <a:ext cx="7836714" cy="7696293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777925" y="6276252"/>
              <a:ext cx="3893820" cy="405765"/>
            </a:xfrm>
            <a:custGeom>
              <a:avLst/>
              <a:gdLst/>
              <a:ahLst/>
              <a:cxnLst/>
              <a:rect l="l" t="t" r="r" b="b"/>
              <a:pathLst>
                <a:path w="3893820" h="405765">
                  <a:moveTo>
                    <a:pt x="3893215" y="0"/>
                  </a:moveTo>
                  <a:lnTo>
                    <a:pt x="3279812" y="405189"/>
                  </a:lnTo>
                  <a:lnTo>
                    <a:pt x="0" y="402655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57820" y="6218509"/>
              <a:ext cx="80137" cy="80147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777900" y="6642845"/>
              <a:ext cx="635" cy="72390"/>
            </a:xfrm>
            <a:custGeom>
              <a:avLst/>
              <a:gdLst/>
              <a:ahLst/>
              <a:cxnLst/>
              <a:rect l="l" t="t" r="r" b="b"/>
              <a:pathLst>
                <a:path w="635" h="72390">
                  <a:moveTo>
                    <a:pt x="0" y="72126"/>
                  </a:moveTo>
                  <a:lnTo>
                    <a:pt x="52" y="0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757479" y="4644065"/>
              <a:ext cx="3864610" cy="561975"/>
            </a:xfrm>
            <a:custGeom>
              <a:avLst/>
              <a:gdLst/>
              <a:ahLst/>
              <a:cxnLst/>
              <a:rect l="l" t="t" r="r" b="b"/>
              <a:pathLst>
                <a:path w="3864609" h="561975">
                  <a:moveTo>
                    <a:pt x="3864545" y="561611"/>
                  </a:moveTo>
                  <a:lnTo>
                    <a:pt x="3149276" y="0"/>
                  </a:lnTo>
                  <a:lnTo>
                    <a:pt x="0" y="4534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07169" y="5185400"/>
              <a:ext cx="80137" cy="80147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757427" y="4612538"/>
              <a:ext cx="635" cy="72390"/>
            </a:xfrm>
            <a:custGeom>
              <a:avLst/>
              <a:gdLst/>
              <a:ahLst/>
              <a:cxnLst/>
              <a:rect l="l" t="t" r="r" b="b"/>
              <a:pathLst>
                <a:path w="635" h="72389">
                  <a:moveTo>
                    <a:pt x="0" y="0"/>
                  </a:moveTo>
                  <a:lnTo>
                    <a:pt x="104" y="72126"/>
                  </a:lnTo>
                </a:path>
              </a:pathLst>
            </a:custGeom>
            <a:ln w="16031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37</a:t>
            </a:fld>
            <a:endParaRPr spc="-20" dirty="0"/>
          </a:p>
        </p:txBody>
      </p:sp>
      <p:sp>
        <p:nvSpPr>
          <p:cNvPr id="41" name="object 4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34" name="object 34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489712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05.0</a:t>
            </a:r>
            <a:r>
              <a:rPr sz="2950" b="1" spc="3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4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couleurs</a:t>
            </a:r>
            <a:r>
              <a:rPr sz="2950" b="1" spc="4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&amp;</a:t>
            </a:r>
            <a:r>
              <a:rPr sz="2950" b="1" spc="4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matériaux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6028722" y="4374278"/>
            <a:ext cx="2096135" cy="40513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dirty="0">
                <a:latin typeface="NouvelR"/>
                <a:cs typeface="NouvelR"/>
              </a:rPr>
              <a:t>mur</a:t>
            </a:r>
            <a:r>
              <a:rPr sz="1100" b="1" spc="4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de</a:t>
            </a:r>
            <a:r>
              <a:rPr sz="1100" b="1" spc="50" dirty="0">
                <a:latin typeface="NouvelR"/>
                <a:cs typeface="NouvelR"/>
              </a:rPr>
              <a:t> </a:t>
            </a:r>
            <a:r>
              <a:rPr sz="1100" b="1" spc="-10" dirty="0">
                <a:latin typeface="NouvelR"/>
                <a:cs typeface="NouvelR"/>
              </a:rPr>
              <a:t>l’atelier</a:t>
            </a:r>
            <a:endParaRPr sz="1100">
              <a:latin typeface="NouvelR"/>
              <a:cs typeface="NouvelR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100" dirty="0">
                <a:latin typeface="NouvelR Book"/>
                <a:cs typeface="NouvelR Book"/>
              </a:rPr>
              <a:t>peinture</a:t>
            </a:r>
            <a:r>
              <a:rPr sz="1100" spc="9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blanc</a:t>
            </a:r>
            <a:r>
              <a:rPr sz="1100" spc="9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satiné</a:t>
            </a:r>
            <a:r>
              <a:rPr sz="1100" spc="9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RAL</a:t>
            </a:r>
            <a:r>
              <a:rPr sz="1100" spc="95" dirty="0">
                <a:latin typeface="NouvelR Book"/>
                <a:cs typeface="NouvelR Book"/>
              </a:rPr>
              <a:t> </a:t>
            </a:r>
            <a:r>
              <a:rPr sz="1100" spc="-20" dirty="0">
                <a:latin typeface="NouvelR Book"/>
                <a:cs typeface="NouvelR Book"/>
              </a:rPr>
              <a:t>9010</a:t>
            </a:r>
            <a:endParaRPr sz="1100">
              <a:latin typeface="NouvelR Book"/>
              <a:cs typeface="NouvelR Book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726628" y="7083400"/>
            <a:ext cx="2096135" cy="40513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dirty="0">
                <a:latin typeface="NouvelR"/>
                <a:cs typeface="NouvelR"/>
              </a:rPr>
              <a:t>mur</a:t>
            </a:r>
            <a:r>
              <a:rPr sz="1100" b="1" spc="8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des</a:t>
            </a:r>
            <a:r>
              <a:rPr sz="1100" b="1" spc="90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communs</a:t>
            </a:r>
            <a:r>
              <a:rPr sz="1100" b="1" spc="90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back</a:t>
            </a:r>
            <a:r>
              <a:rPr sz="1100" b="1" spc="85" dirty="0">
                <a:latin typeface="NouvelR"/>
                <a:cs typeface="NouvelR"/>
              </a:rPr>
              <a:t> </a:t>
            </a:r>
            <a:r>
              <a:rPr sz="1100" b="1" spc="-10" dirty="0">
                <a:latin typeface="NouvelR"/>
                <a:cs typeface="NouvelR"/>
              </a:rPr>
              <a:t>office</a:t>
            </a:r>
            <a:endParaRPr sz="1100">
              <a:latin typeface="NouvelR"/>
              <a:cs typeface="NouvelR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100" dirty="0">
                <a:latin typeface="NouvelR Book"/>
                <a:cs typeface="NouvelR Book"/>
              </a:rPr>
              <a:t>peinture</a:t>
            </a:r>
            <a:r>
              <a:rPr sz="1100" spc="9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blanc</a:t>
            </a:r>
            <a:r>
              <a:rPr sz="1100" spc="9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satiné</a:t>
            </a:r>
            <a:r>
              <a:rPr sz="1100" spc="9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RAL</a:t>
            </a:r>
            <a:r>
              <a:rPr sz="1100" spc="95" dirty="0">
                <a:latin typeface="NouvelR Book"/>
                <a:cs typeface="NouvelR Book"/>
              </a:rPr>
              <a:t> </a:t>
            </a:r>
            <a:r>
              <a:rPr sz="1100" spc="-20" dirty="0">
                <a:latin typeface="NouvelR Book"/>
                <a:cs typeface="NouvelR Book"/>
              </a:rPr>
              <a:t>9010</a:t>
            </a:r>
            <a:endParaRPr sz="1100">
              <a:latin typeface="NouvelR Book"/>
              <a:cs typeface="NouvelR Book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6028722" y="9271906"/>
            <a:ext cx="2611120" cy="40513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dirty="0">
                <a:latin typeface="NouvelR"/>
                <a:cs typeface="NouvelR"/>
              </a:rPr>
              <a:t>bande</a:t>
            </a:r>
            <a:r>
              <a:rPr sz="1100" b="1" spc="95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blanches</a:t>
            </a:r>
            <a:r>
              <a:rPr sz="1100" b="1" spc="100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100</a:t>
            </a:r>
            <a:r>
              <a:rPr sz="1100" b="1" spc="100" dirty="0">
                <a:latin typeface="NouvelR"/>
                <a:cs typeface="NouvelR"/>
              </a:rPr>
              <a:t> </a:t>
            </a:r>
            <a:r>
              <a:rPr sz="1100" b="1" spc="-25" dirty="0">
                <a:latin typeface="NouvelR"/>
                <a:cs typeface="NouvelR"/>
              </a:rPr>
              <a:t>mm</a:t>
            </a:r>
            <a:endParaRPr sz="1100">
              <a:latin typeface="NouvelR"/>
              <a:cs typeface="NouvelR"/>
            </a:endParaRPr>
          </a:p>
          <a:p>
            <a:pPr marL="12700">
              <a:lnSpc>
                <a:spcPct val="100000"/>
              </a:lnSpc>
              <a:spcBef>
                <a:spcPts val="175"/>
              </a:spcBef>
            </a:pPr>
            <a:r>
              <a:rPr sz="1100" dirty="0">
                <a:latin typeface="NouvelR Book"/>
                <a:cs typeface="NouvelR Book"/>
              </a:rPr>
              <a:t>peinture/résine</a:t>
            </a:r>
            <a:r>
              <a:rPr sz="1100" spc="37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blanche</a:t>
            </a:r>
            <a:r>
              <a:rPr sz="1100" spc="9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mat</a:t>
            </a:r>
            <a:r>
              <a:rPr sz="1100" spc="9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RAL</a:t>
            </a:r>
            <a:r>
              <a:rPr sz="1100" spc="95" dirty="0">
                <a:latin typeface="NouvelR Book"/>
                <a:cs typeface="NouvelR Book"/>
              </a:rPr>
              <a:t> </a:t>
            </a:r>
            <a:r>
              <a:rPr sz="1100" spc="-20" dirty="0">
                <a:latin typeface="NouvelR Book"/>
                <a:cs typeface="NouvelR Book"/>
              </a:rPr>
              <a:t>9010</a:t>
            </a:r>
            <a:endParaRPr sz="1100">
              <a:latin typeface="NouvelR Book"/>
              <a:cs typeface="NouvelR Book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6028722" y="6151509"/>
            <a:ext cx="1811655" cy="59499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spc="10" dirty="0">
                <a:latin typeface="NouvelR"/>
                <a:cs typeface="NouvelR"/>
              </a:rPr>
              <a:t>soubassement</a:t>
            </a:r>
            <a:r>
              <a:rPr sz="1100" b="1" spc="45" dirty="0">
                <a:latin typeface="NouvelR"/>
                <a:cs typeface="NouvelR"/>
              </a:rPr>
              <a:t> </a:t>
            </a:r>
            <a:r>
              <a:rPr sz="1100" b="1" spc="10" dirty="0">
                <a:latin typeface="NouvelR"/>
                <a:cs typeface="NouvelR"/>
              </a:rPr>
              <a:t>de</a:t>
            </a:r>
            <a:r>
              <a:rPr sz="1100" b="1" spc="50" dirty="0">
                <a:latin typeface="NouvelR"/>
                <a:cs typeface="NouvelR"/>
              </a:rPr>
              <a:t> </a:t>
            </a:r>
            <a:r>
              <a:rPr sz="1100" b="1" spc="10" dirty="0">
                <a:latin typeface="NouvelR"/>
                <a:cs typeface="NouvelR"/>
              </a:rPr>
              <a:t>900</a:t>
            </a:r>
            <a:r>
              <a:rPr sz="1100" b="1" spc="45" dirty="0">
                <a:latin typeface="NouvelR"/>
                <a:cs typeface="NouvelR"/>
              </a:rPr>
              <a:t> </a:t>
            </a:r>
            <a:r>
              <a:rPr sz="1100" b="1" spc="-35" dirty="0">
                <a:latin typeface="NouvelR"/>
                <a:cs typeface="NouvelR"/>
              </a:rPr>
              <a:t>mm</a:t>
            </a:r>
            <a:endParaRPr sz="1100">
              <a:latin typeface="NouvelR"/>
              <a:cs typeface="NouvelR"/>
            </a:endParaRPr>
          </a:p>
          <a:p>
            <a:pPr marL="12700" marR="513080">
              <a:lnSpc>
                <a:spcPct val="113199"/>
              </a:lnSpc>
            </a:pPr>
            <a:r>
              <a:rPr sz="1100" dirty="0">
                <a:latin typeface="NouvelR Book"/>
                <a:cs typeface="NouvelR Book"/>
              </a:rPr>
              <a:t>peinture</a:t>
            </a:r>
            <a:r>
              <a:rPr sz="1100" spc="8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gris</a:t>
            </a:r>
            <a:r>
              <a:rPr sz="1100" spc="90" dirty="0">
                <a:latin typeface="NouvelR Book"/>
                <a:cs typeface="NouvelR Book"/>
              </a:rPr>
              <a:t> </a:t>
            </a:r>
            <a:r>
              <a:rPr sz="1100" spc="-10" dirty="0">
                <a:latin typeface="NouvelR Book"/>
                <a:cs typeface="NouvelR Book"/>
              </a:rPr>
              <a:t>foncé</a:t>
            </a:r>
            <a:r>
              <a:rPr sz="1100" spc="50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RAL</a:t>
            </a:r>
            <a:r>
              <a:rPr sz="1100" spc="65" dirty="0">
                <a:latin typeface="NouvelR Book"/>
                <a:cs typeface="NouvelR Book"/>
              </a:rPr>
              <a:t> </a:t>
            </a:r>
            <a:r>
              <a:rPr sz="1100" spc="-20" dirty="0">
                <a:latin typeface="NouvelR Book"/>
                <a:cs typeface="NouvelR Book"/>
              </a:rPr>
              <a:t>7016</a:t>
            </a:r>
            <a:endParaRPr sz="1100">
              <a:latin typeface="NouvelR Book"/>
              <a:cs typeface="NouvelR Boo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721723" y="5083151"/>
            <a:ext cx="1849755" cy="594995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sz="1100" b="1" dirty="0">
                <a:latin typeface="NouvelR"/>
                <a:cs typeface="NouvelR"/>
              </a:rPr>
              <a:t>sol</a:t>
            </a:r>
            <a:r>
              <a:rPr sz="1100" b="1" spc="40" dirty="0">
                <a:latin typeface="NouvelR"/>
                <a:cs typeface="NouvelR"/>
              </a:rPr>
              <a:t> </a:t>
            </a:r>
            <a:r>
              <a:rPr sz="1100" b="1" dirty="0">
                <a:latin typeface="NouvelR"/>
                <a:cs typeface="NouvelR"/>
              </a:rPr>
              <a:t>de</a:t>
            </a:r>
            <a:r>
              <a:rPr sz="1100" b="1" spc="40" dirty="0">
                <a:latin typeface="NouvelR"/>
                <a:cs typeface="NouvelR"/>
              </a:rPr>
              <a:t> </a:t>
            </a:r>
            <a:r>
              <a:rPr sz="1100" b="1" spc="-10" dirty="0">
                <a:latin typeface="NouvelR"/>
                <a:cs typeface="NouvelR"/>
              </a:rPr>
              <a:t>l’atelier</a:t>
            </a:r>
            <a:endParaRPr sz="1100">
              <a:latin typeface="NouvelR"/>
              <a:cs typeface="NouvelR"/>
            </a:endParaRPr>
          </a:p>
          <a:p>
            <a:pPr marL="12700" marR="5080">
              <a:lnSpc>
                <a:spcPct val="113199"/>
              </a:lnSpc>
            </a:pPr>
            <a:r>
              <a:rPr sz="1100" dirty="0">
                <a:latin typeface="NouvelR Book"/>
                <a:cs typeface="NouvelR Book"/>
              </a:rPr>
              <a:t>résine</a:t>
            </a:r>
            <a:r>
              <a:rPr sz="1100" spc="65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gris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moyen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RAL</a:t>
            </a:r>
            <a:r>
              <a:rPr sz="1100" spc="70" dirty="0">
                <a:latin typeface="NouvelR Book"/>
                <a:cs typeface="NouvelR Book"/>
              </a:rPr>
              <a:t> </a:t>
            </a:r>
            <a:r>
              <a:rPr sz="1100" spc="-20" dirty="0">
                <a:latin typeface="NouvelR Book"/>
                <a:cs typeface="NouvelR Book"/>
              </a:rPr>
              <a:t>7037</a:t>
            </a:r>
            <a:r>
              <a:rPr sz="1100" spc="500" dirty="0">
                <a:latin typeface="NouvelR Book"/>
                <a:cs typeface="NouvelR Book"/>
              </a:rPr>
              <a:t> </a:t>
            </a:r>
            <a:r>
              <a:rPr sz="1100" dirty="0">
                <a:latin typeface="NouvelR Book"/>
                <a:cs typeface="NouvelR Book"/>
              </a:rPr>
              <a:t>ou</a:t>
            </a:r>
            <a:r>
              <a:rPr sz="1100" spc="40" dirty="0">
                <a:latin typeface="NouvelR Book"/>
                <a:cs typeface="NouvelR Book"/>
              </a:rPr>
              <a:t> </a:t>
            </a:r>
            <a:r>
              <a:rPr sz="1100" spc="-10" dirty="0">
                <a:latin typeface="NouvelR Book"/>
                <a:cs typeface="NouvelR Book"/>
              </a:rPr>
              <a:t>carrelage</a:t>
            </a:r>
            <a:endParaRPr sz="1100">
              <a:latin typeface="NouvelR Book"/>
              <a:cs typeface="NouvelR Book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50187" y="2077783"/>
            <a:ext cx="12106275" cy="8296909"/>
            <a:chOff x="6950187" y="2077783"/>
            <a:chExt cx="12106275" cy="82969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50187" y="2077783"/>
              <a:ext cx="12106062" cy="829628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302251" y="4749219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5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0402397" y="4742720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1754320" y="8355662"/>
            <a:ext cx="1722120" cy="918210"/>
          </a:xfrm>
          <a:custGeom>
            <a:avLst/>
            <a:gdLst/>
            <a:ahLst/>
            <a:cxnLst/>
            <a:rect l="l" t="t" r="r" b="b"/>
            <a:pathLst>
              <a:path w="1722119" h="918209">
                <a:moveTo>
                  <a:pt x="324129" y="755726"/>
                </a:moveTo>
                <a:lnTo>
                  <a:pt x="318350" y="712647"/>
                </a:lnTo>
                <a:lnTo>
                  <a:pt x="302006" y="673925"/>
                </a:lnTo>
                <a:lnTo>
                  <a:pt x="276669" y="641121"/>
                </a:lnTo>
                <a:lnTo>
                  <a:pt x="243865" y="615784"/>
                </a:lnTo>
                <a:lnTo>
                  <a:pt x="205155" y="599440"/>
                </a:lnTo>
                <a:lnTo>
                  <a:pt x="162064" y="593661"/>
                </a:lnTo>
                <a:lnTo>
                  <a:pt x="118986" y="599440"/>
                </a:lnTo>
                <a:lnTo>
                  <a:pt x="80276" y="615784"/>
                </a:lnTo>
                <a:lnTo>
                  <a:pt x="47472" y="641121"/>
                </a:lnTo>
                <a:lnTo>
                  <a:pt x="22136" y="673925"/>
                </a:lnTo>
                <a:lnTo>
                  <a:pt x="5791" y="712647"/>
                </a:lnTo>
                <a:lnTo>
                  <a:pt x="0" y="755726"/>
                </a:lnTo>
                <a:lnTo>
                  <a:pt x="5791" y="798817"/>
                </a:lnTo>
                <a:lnTo>
                  <a:pt x="22136" y="837526"/>
                </a:lnTo>
                <a:lnTo>
                  <a:pt x="47472" y="870331"/>
                </a:lnTo>
                <a:lnTo>
                  <a:pt x="80276" y="895667"/>
                </a:lnTo>
                <a:lnTo>
                  <a:pt x="118986" y="912012"/>
                </a:lnTo>
                <a:lnTo>
                  <a:pt x="162064" y="917790"/>
                </a:lnTo>
                <a:lnTo>
                  <a:pt x="205155" y="912012"/>
                </a:lnTo>
                <a:lnTo>
                  <a:pt x="243865" y="895667"/>
                </a:lnTo>
                <a:lnTo>
                  <a:pt x="276669" y="870331"/>
                </a:lnTo>
                <a:lnTo>
                  <a:pt x="302006" y="837526"/>
                </a:lnTo>
                <a:lnTo>
                  <a:pt x="318350" y="798817"/>
                </a:lnTo>
                <a:lnTo>
                  <a:pt x="324129" y="755726"/>
                </a:lnTo>
                <a:close/>
              </a:path>
              <a:path w="1722119" h="918209">
                <a:moveTo>
                  <a:pt x="1721586" y="162077"/>
                </a:moveTo>
                <a:lnTo>
                  <a:pt x="1715795" y="118999"/>
                </a:lnTo>
                <a:lnTo>
                  <a:pt x="1699463" y="80276"/>
                </a:lnTo>
                <a:lnTo>
                  <a:pt x="1674126" y="47472"/>
                </a:lnTo>
                <a:lnTo>
                  <a:pt x="1641322" y="22136"/>
                </a:lnTo>
                <a:lnTo>
                  <a:pt x="1602613" y="5791"/>
                </a:lnTo>
                <a:lnTo>
                  <a:pt x="1559521" y="0"/>
                </a:lnTo>
                <a:lnTo>
                  <a:pt x="1516443" y="5791"/>
                </a:lnTo>
                <a:lnTo>
                  <a:pt x="1477721" y="22136"/>
                </a:lnTo>
                <a:lnTo>
                  <a:pt x="1444929" y="47472"/>
                </a:lnTo>
                <a:lnTo>
                  <a:pt x="1419580" y="80276"/>
                </a:lnTo>
                <a:lnTo>
                  <a:pt x="1403248" y="118999"/>
                </a:lnTo>
                <a:lnTo>
                  <a:pt x="1397457" y="162077"/>
                </a:lnTo>
                <a:lnTo>
                  <a:pt x="1403248" y="205168"/>
                </a:lnTo>
                <a:lnTo>
                  <a:pt x="1419580" y="243878"/>
                </a:lnTo>
                <a:lnTo>
                  <a:pt x="1444929" y="276682"/>
                </a:lnTo>
                <a:lnTo>
                  <a:pt x="1477721" y="302018"/>
                </a:lnTo>
                <a:lnTo>
                  <a:pt x="1516443" y="318363"/>
                </a:lnTo>
                <a:lnTo>
                  <a:pt x="1559521" y="324142"/>
                </a:lnTo>
                <a:lnTo>
                  <a:pt x="1602613" y="318363"/>
                </a:lnTo>
                <a:lnTo>
                  <a:pt x="1641322" y="302018"/>
                </a:lnTo>
                <a:lnTo>
                  <a:pt x="1674126" y="276682"/>
                </a:lnTo>
                <a:lnTo>
                  <a:pt x="1699463" y="243878"/>
                </a:lnTo>
                <a:lnTo>
                  <a:pt x="1715795" y="205168"/>
                </a:lnTo>
                <a:lnTo>
                  <a:pt x="1721586" y="162077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1840914" y="8359634"/>
            <a:ext cx="1544320" cy="87566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  <a:p>
            <a:pPr>
              <a:lnSpc>
                <a:spcPct val="100000"/>
              </a:lnSpc>
              <a:spcBef>
                <a:spcPts val="715"/>
              </a:spcBef>
            </a:pPr>
            <a:endParaRPr sz="1650">
              <a:latin typeface="NouvelR"/>
              <a:cs typeface="NouvelR"/>
            </a:endParaRPr>
          </a:p>
          <a:p>
            <a:pPr marL="12700">
              <a:lnSpc>
                <a:spcPct val="100000"/>
              </a:lnSpc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3895931" y="5031204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3981554" y="5035177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38</a:t>
            </a:fld>
            <a:endParaRPr spc="-20" dirty="0"/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536829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spc="-35" dirty="0">
                <a:solidFill>
                  <a:srgbClr val="000000"/>
                </a:solidFill>
                <a:latin typeface="Renault Group"/>
                <a:cs typeface="Renault Group"/>
              </a:rPr>
              <a:t>05.1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la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réception</a:t>
            </a:r>
            <a:r>
              <a:rPr sz="2950" b="1" spc="1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care</a:t>
            </a:r>
            <a:r>
              <a:rPr sz="2950" b="1" spc="2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service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9692" y="1458647"/>
            <a:ext cx="4278630" cy="159893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10160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client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accueilli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sur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un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poste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dedié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25" dirty="0">
                <a:latin typeface="Renault Group Book"/>
                <a:cs typeface="Renault Group Book"/>
              </a:rPr>
              <a:t> la </a:t>
            </a:r>
            <a:r>
              <a:rPr sz="1650" spc="-10" dirty="0">
                <a:latin typeface="Renault Group Book"/>
                <a:cs typeface="Renault Group Book"/>
              </a:rPr>
              <a:t>maintenance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en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circuit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court</a:t>
            </a:r>
            <a:endParaRPr sz="1650">
              <a:latin typeface="Renault Group Book"/>
              <a:cs typeface="Renault Group Book"/>
            </a:endParaRPr>
          </a:p>
          <a:p>
            <a:pPr marL="12700" marR="5080">
              <a:lnSpc>
                <a:spcPct val="100000"/>
              </a:lnSpc>
              <a:spcBef>
                <a:spcPts val="700"/>
              </a:spcBef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zones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réception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sont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propres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bien </a:t>
            </a:r>
            <a:r>
              <a:rPr sz="1650" spc="-10" dirty="0">
                <a:latin typeface="Renault Group Book"/>
                <a:cs typeface="Renault Group Book"/>
              </a:rPr>
              <a:t>identifié.</a:t>
            </a:r>
            <a:endParaRPr sz="1650">
              <a:latin typeface="Renault Group Book"/>
              <a:cs typeface="Renault Group Boo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119692" y="3283932"/>
            <a:ext cx="4828540" cy="227965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Composantes</a:t>
            </a:r>
            <a:endParaRPr sz="1950">
              <a:latin typeface="Renault Group"/>
              <a:cs typeface="Renault Group"/>
            </a:endParaRPr>
          </a:p>
          <a:p>
            <a:pPr marL="198755" marR="508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accès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vers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showroom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bureau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l’agent 	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du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réparateur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séparation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relative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reste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l’atelier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sol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en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ciment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résine</a:t>
            </a:r>
            <a:endParaRPr sz="1650">
              <a:latin typeface="Renault Group Book"/>
              <a:cs typeface="Renault Group Book"/>
            </a:endParaRPr>
          </a:p>
          <a:p>
            <a:pPr marL="200660" marR="276860" indent="-188595">
              <a:lnSpc>
                <a:spcPct val="100000"/>
              </a:lnSpc>
              <a:spcBef>
                <a:spcPts val="695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bande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blanche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délimitation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zone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de </a:t>
            </a:r>
            <a:r>
              <a:rPr sz="1650" dirty="0">
                <a:latin typeface="Renault Group Book"/>
                <a:cs typeface="Renault Group Book"/>
              </a:rPr>
              <a:t>réception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véhicule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50187" y="2077783"/>
            <a:ext cx="12106275" cy="8296909"/>
            <a:chOff x="6950187" y="2077783"/>
            <a:chExt cx="12106275" cy="82969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50187" y="2077783"/>
              <a:ext cx="12106062" cy="829628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4682523" y="8078621"/>
              <a:ext cx="324485" cy="324485"/>
            </a:xfrm>
            <a:custGeom>
              <a:avLst/>
              <a:gdLst/>
              <a:ahLst/>
              <a:cxnLst/>
              <a:rect l="l" t="t" r="r" b="b"/>
              <a:pathLst>
                <a:path w="324484" h="324484">
                  <a:moveTo>
                    <a:pt x="162065" y="0"/>
                  </a:moveTo>
                  <a:lnTo>
                    <a:pt x="118981" y="5789"/>
                  </a:lnTo>
                  <a:lnTo>
                    <a:pt x="80266" y="22128"/>
                  </a:lnTo>
                  <a:lnTo>
                    <a:pt x="47466" y="47471"/>
                  </a:lnTo>
                  <a:lnTo>
                    <a:pt x="22126" y="80274"/>
                  </a:lnTo>
                  <a:lnTo>
                    <a:pt x="5788" y="118990"/>
                  </a:lnTo>
                  <a:lnTo>
                    <a:pt x="0" y="162075"/>
                  </a:lnTo>
                  <a:lnTo>
                    <a:pt x="5788" y="205160"/>
                  </a:lnTo>
                  <a:lnTo>
                    <a:pt x="22126" y="243874"/>
                  </a:lnTo>
                  <a:lnTo>
                    <a:pt x="47466" y="276674"/>
                  </a:lnTo>
                  <a:lnTo>
                    <a:pt x="80266" y="302015"/>
                  </a:lnTo>
                  <a:lnTo>
                    <a:pt x="118981" y="318352"/>
                  </a:lnTo>
                  <a:lnTo>
                    <a:pt x="162065" y="324141"/>
                  </a:lnTo>
                  <a:lnTo>
                    <a:pt x="205149" y="318352"/>
                  </a:lnTo>
                  <a:lnTo>
                    <a:pt x="243864" y="302015"/>
                  </a:lnTo>
                  <a:lnTo>
                    <a:pt x="276664" y="276674"/>
                  </a:lnTo>
                  <a:lnTo>
                    <a:pt x="302004" y="243874"/>
                  </a:lnTo>
                  <a:lnTo>
                    <a:pt x="318342" y="205160"/>
                  </a:lnTo>
                  <a:lnTo>
                    <a:pt x="324130" y="162075"/>
                  </a:lnTo>
                  <a:lnTo>
                    <a:pt x="318342" y="118990"/>
                  </a:lnTo>
                  <a:lnTo>
                    <a:pt x="302004" y="80274"/>
                  </a:lnTo>
                  <a:lnTo>
                    <a:pt x="276664" y="47471"/>
                  </a:lnTo>
                  <a:lnTo>
                    <a:pt x="243864" y="22128"/>
                  </a:lnTo>
                  <a:lnTo>
                    <a:pt x="205149" y="5789"/>
                  </a:lnTo>
                  <a:lnTo>
                    <a:pt x="162065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14769107" y="8082593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42567" y="6799691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342716" y="6793192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348171" y="8721747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1433794" y="8725717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26670">
              <a:lnSpc>
                <a:spcPct val="100000"/>
              </a:lnSpc>
              <a:spcBef>
                <a:spcPts val="65"/>
              </a:spcBef>
            </a:pPr>
            <a:r>
              <a:rPr spc="-20" dirty="0"/>
              <a:t>p.</a:t>
            </a:r>
            <a:fld id="{81D60167-4931-47E6-BA6A-407CBD079E47}" type="slidenum">
              <a:rPr spc="-20" dirty="0"/>
              <a:t>39</a:t>
            </a:fld>
            <a:endParaRPr spc="-20" dirty="0"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11" name="object 11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675195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05.2</a:t>
            </a:r>
            <a:r>
              <a:rPr sz="2950" b="1" spc="4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4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les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postes</a:t>
            </a:r>
            <a:r>
              <a:rPr sz="2950" b="1" spc="4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de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travail</a:t>
            </a:r>
            <a:r>
              <a:rPr sz="2950" b="1" spc="5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30" dirty="0">
                <a:solidFill>
                  <a:srgbClr val="000000"/>
                </a:solidFill>
                <a:latin typeface="Renault Group"/>
                <a:cs typeface="Renault Group"/>
              </a:rPr>
              <a:t>back-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office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19692" y="1458647"/>
            <a:ext cx="5259070" cy="4015740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5080">
              <a:lnSpc>
                <a:spcPct val="100000"/>
              </a:lnSpc>
              <a:spcBef>
                <a:spcPts val="640"/>
              </a:spcBef>
            </a:pPr>
            <a:r>
              <a:rPr sz="1650" spc="-30" dirty="0">
                <a:latin typeface="Renault Group Book"/>
                <a:cs typeface="Renault Group Book"/>
              </a:rPr>
              <a:t>L’atelier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n’est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pas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accessible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au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client,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il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est </a:t>
            </a:r>
            <a:r>
              <a:rPr sz="1650" dirty="0">
                <a:latin typeface="Renault Group Book"/>
                <a:cs typeface="Renault Group Book"/>
              </a:rPr>
              <a:t>néanmoins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nécessaire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d’être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attentif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propreté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de </a:t>
            </a:r>
            <a:r>
              <a:rPr sz="1650" spc="-10" dirty="0">
                <a:latin typeface="Renault Group Book"/>
                <a:cs typeface="Renault Group Book"/>
              </a:rPr>
              <a:t>l’espace.</a:t>
            </a:r>
            <a:endParaRPr sz="1650">
              <a:latin typeface="Renault Group Book"/>
              <a:cs typeface="Renault Group Book"/>
            </a:endParaRPr>
          </a:p>
          <a:p>
            <a:pPr marL="12700" marR="335280" algn="just">
              <a:lnSpc>
                <a:spcPct val="100000"/>
              </a:lnSpc>
              <a:spcBef>
                <a:spcPts val="695"/>
              </a:spcBef>
            </a:pPr>
            <a:r>
              <a:rPr sz="1650" dirty="0">
                <a:latin typeface="Renault Group Book"/>
                <a:cs typeface="Renault Group Book"/>
              </a:rPr>
              <a:t>Lors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mise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norme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installations,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profiter </a:t>
            </a:r>
            <a:r>
              <a:rPr sz="1650" dirty="0">
                <a:latin typeface="Renault Group Book"/>
                <a:cs typeface="Renault Group Book"/>
              </a:rPr>
              <a:t>pour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0" dirty="0">
                <a:latin typeface="Renault Group Book"/>
                <a:cs typeface="Renault Group Book"/>
              </a:rPr>
              <a:t> rénovation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peintures,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postes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de </a:t>
            </a:r>
            <a:r>
              <a:rPr sz="1650" dirty="0">
                <a:latin typeface="Renault Group Book"/>
                <a:cs typeface="Renault Group Book"/>
              </a:rPr>
              <a:t>travail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espaces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0" dirty="0">
                <a:latin typeface="Renault Group Book"/>
                <a:cs typeface="Renault Group Book"/>
              </a:rPr>
              <a:t> vie.</a:t>
            </a:r>
            <a:endParaRPr sz="1650">
              <a:latin typeface="Renault Group Book"/>
              <a:cs typeface="Renault Group Book"/>
            </a:endParaRPr>
          </a:p>
          <a:p>
            <a:pPr>
              <a:lnSpc>
                <a:spcPct val="100000"/>
              </a:lnSpc>
              <a:spcBef>
                <a:spcPts val="795"/>
              </a:spcBef>
            </a:pPr>
            <a:endParaRPr sz="1650">
              <a:latin typeface="Renault Group Book"/>
              <a:cs typeface="Renault Group Book"/>
            </a:endParaRPr>
          </a:p>
          <a:p>
            <a:pPr marL="12700">
              <a:lnSpc>
                <a:spcPct val="100000"/>
              </a:lnSpc>
            </a:pPr>
            <a:r>
              <a:rPr sz="1950" b="1" spc="-10" dirty="0">
                <a:latin typeface="Renault Group"/>
                <a:cs typeface="Renault Group"/>
              </a:rPr>
              <a:t>Composantes</a:t>
            </a:r>
            <a:endParaRPr sz="1950">
              <a:latin typeface="Renault Group"/>
              <a:cs typeface="Renault Group"/>
            </a:endParaRPr>
          </a:p>
          <a:p>
            <a:pPr marL="19939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199390" algn="l"/>
              </a:tabLst>
            </a:pPr>
            <a:r>
              <a:rPr sz="1650" dirty="0">
                <a:latin typeface="Renault Group Book"/>
                <a:cs typeface="Renault Group Book"/>
              </a:rPr>
              <a:t>sous-bassement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gris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foncé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sol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en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ciment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ou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résine</a:t>
            </a:r>
            <a:endParaRPr sz="1650">
              <a:latin typeface="Renault Group Book"/>
              <a:cs typeface="Renault Group Book"/>
            </a:endParaRPr>
          </a:p>
          <a:p>
            <a:pPr marL="199390" marR="237490" indent="-187325">
              <a:lnSpc>
                <a:spcPct val="100000"/>
              </a:lnSpc>
              <a:spcBef>
                <a:spcPts val="70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bandes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blanches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délimitation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espaces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de 	</a:t>
            </a:r>
            <a:r>
              <a:rPr sz="1650" spc="-10" dirty="0">
                <a:latin typeface="Renault Group Book"/>
                <a:cs typeface="Renault Group Book"/>
              </a:rPr>
              <a:t>travail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36752" y="5738178"/>
            <a:ext cx="1206500" cy="0"/>
          </a:xfrm>
          <a:custGeom>
            <a:avLst/>
            <a:gdLst/>
            <a:ahLst/>
            <a:cxnLst/>
            <a:rect l="l" t="t" r="r" b="b"/>
            <a:pathLst>
              <a:path w="1206500">
                <a:moveTo>
                  <a:pt x="1206103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836752" y="5738178"/>
            <a:ext cx="608330" cy="405130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25"/>
              </a:spcBef>
            </a:pPr>
            <a:endParaRPr sz="500">
              <a:latin typeface="Times New Roman"/>
              <a:cs typeface="Times New Roman"/>
            </a:endParaRPr>
          </a:p>
          <a:p>
            <a:pPr marL="180340" marR="183515" indent="-10795">
              <a:lnSpc>
                <a:spcPct val="107500"/>
              </a:lnSpc>
            </a:pPr>
            <a:r>
              <a:rPr sz="500" b="1" dirty="0">
                <a:latin typeface="Renault Group"/>
                <a:cs typeface="Renault Group"/>
              </a:rPr>
              <a:t>Nom</a:t>
            </a:r>
            <a:r>
              <a:rPr sz="500" b="1" spc="70" dirty="0">
                <a:latin typeface="Renault Group"/>
                <a:cs typeface="Renault Group"/>
              </a:rPr>
              <a:t> </a:t>
            </a:r>
            <a:r>
              <a:rPr sz="500" b="1" spc="-25" dirty="0">
                <a:latin typeface="Renault Group"/>
                <a:cs typeface="Renault Group"/>
              </a:rPr>
              <a:t>de</a:t>
            </a:r>
            <a:r>
              <a:rPr sz="500" b="1" spc="500" dirty="0">
                <a:latin typeface="Renault Group"/>
                <a:cs typeface="Renault Group"/>
              </a:rPr>
              <a:t> </a:t>
            </a:r>
            <a:r>
              <a:rPr sz="500" b="1" spc="-10" dirty="0">
                <a:latin typeface="Renault Group"/>
                <a:cs typeface="Renault Group"/>
              </a:rPr>
              <a:t>l’agent</a:t>
            </a:r>
            <a:endParaRPr sz="500">
              <a:latin typeface="Renault Group"/>
              <a:cs typeface="Renault Group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7776852" y="4007155"/>
            <a:ext cx="11536680" cy="3736340"/>
            <a:chOff x="7776852" y="4007155"/>
            <a:chExt cx="11536680" cy="3736340"/>
          </a:xfrm>
        </p:grpSpPr>
        <p:sp>
          <p:nvSpPr>
            <p:cNvPr id="5" name="object 5"/>
            <p:cNvSpPr/>
            <p:nvPr/>
          </p:nvSpPr>
          <p:spPr>
            <a:xfrm>
              <a:off x="7776852" y="7740224"/>
              <a:ext cx="11536680" cy="0"/>
            </a:xfrm>
            <a:custGeom>
              <a:avLst/>
              <a:gdLst/>
              <a:ahLst/>
              <a:cxnLst/>
              <a:rect l="l" t="t" r="r" b="b"/>
              <a:pathLst>
                <a:path w="11536680">
                  <a:moveTo>
                    <a:pt x="0" y="0"/>
                  </a:moveTo>
                  <a:lnTo>
                    <a:pt x="11536157" y="0"/>
                  </a:lnTo>
                </a:path>
              </a:pathLst>
            </a:custGeom>
            <a:ln w="54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881456" y="5335270"/>
              <a:ext cx="1212215" cy="2405380"/>
            </a:xfrm>
            <a:custGeom>
              <a:avLst/>
              <a:gdLst/>
              <a:ahLst/>
              <a:cxnLst/>
              <a:rect l="l" t="t" r="r" b="b"/>
              <a:pathLst>
                <a:path w="1212215" h="2405379">
                  <a:moveTo>
                    <a:pt x="1136877" y="0"/>
                  </a:moveTo>
                  <a:lnTo>
                    <a:pt x="75174" y="0"/>
                  </a:lnTo>
                  <a:lnTo>
                    <a:pt x="45916" y="5908"/>
                  </a:lnTo>
                  <a:lnTo>
                    <a:pt x="22021" y="22021"/>
                  </a:lnTo>
                  <a:lnTo>
                    <a:pt x="5908" y="45916"/>
                  </a:lnTo>
                  <a:lnTo>
                    <a:pt x="0" y="75174"/>
                  </a:lnTo>
                  <a:lnTo>
                    <a:pt x="0" y="1613303"/>
                  </a:lnTo>
                  <a:lnTo>
                    <a:pt x="5908" y="1642567"/>
                  </a:lnTo>
                  <a:lnTo>
                    <a:pt x="22021" y="1666465"/>
                  </a:lnTo>
                  <a:lnTo>
                    <a:pt x="45916" y="1682579"/>
                  </a:lnTo>
                  <a:lnTo>
                    <a:pt x="75174" y="1688488"/>
                  </a:lnTo>
                  <a:lnTo>
                    <a:pt x="406760" y="1688488"/>
                  </a:lnTo>
                  <a:lnTo>
                    <a:pt x="429169" y="1698489"/>
                  </a:lnTo>
                  <a:lnTo>
                    <a:pt x="446962" y="1714905"/>
                  </a:lnTo>
                  <a:lnTo>
                    <a:pt x="458696" y="1736295"/>
                  </a:lnTo>
                  <a:lnTo>
                    <a:pt x="462929" y="1761222"/>
                  </a:lnTo>
                  <a:lnTo>
                    <a:pt x="462929" y="2255052"/>
                  </a:lnTo>
                  <a:lnTo>
                    <a:pt x="458392" y="2280820"/>
                  </a:lnTo>
                  <a:lnTo>
                    <a:pt x="445858" y="2302739"/>
                  </a:lnTo>
                  <a:lnTo>
                    <a:pt x="426934" y="2319208"/>
                  </a:lnTo>
                  <a:lnTo>
                    <a:pt x="403231" y="2328624"/>
                  </a:lnTo>
                  <a:lnTo>
                    <a:pt x="385660" y="2328624"/>
                  </a:lnTo>
                  <a:lnTo>
                    <a:pt x="356400" y="2334713"/>
                  </a:lnTo>
                  <a:lnTo>
                    <a:pt x="332509" y="2351223"/>
                  </a:lnTo>
                  <a:lnTo>
                    <a:pt x="316402" y="2375517"/>
                  </a:lnTo>
                  <a:lnTo>
                    <a:pt x="310497" y="2404960"/>
                  </a:lnTo>
                  <a:lnTo>
                    <a:pt x="901533" y="2404960"/>
                  </a:lnTo>
                  <a:lnTo>
                    <a:pt x="895627" y="2375517"/>
                  </a:lnTo>
                  <a:lnTo>
                    <a:pt x="879523" y="2351223"/>
                  </a:lnTo>
                  <a:lnTo>
                    <a:pt x="855638" y="2334713"/>
                  </a:lnTo>
                  <a:lnTo>
                    <a:pt x="826390" y="2328624"/>
                  </a:lnTo>
                  <a:lnTo>
                    <a:pt x="808819" y="2328624"/>
                  </a:lnTo>
                  <a:lnTo>
                    <a:pt x="785108" y="2319208"/>
                  </a:lnTo>
                  <a:lnTo>
                    <a:pt x="766185" y="2302739"/>
                  </a:lnTo>
                  <a:lnTo>
                    <a:pt x="753655" y="2280820"/>
                  </a:lnTo>
                  <a:lnTo>
                    <a:pt x="749122" y="2255052"/>
                  </a:lnTo>
                  <a:lnTo>
                    <a:pt x="749122" y="1761222"/>
                  </a:lnTo>
                  <a:lnTo>
                    <a:pt x="753354" y="1736295"/>
                  </a:lnTo>
                  <a:lnTo>
                    <a:pt x="765087" y="1714905"/>
                  </a:lnTo>
                  <a:lnTo>
                    <a:pt x="782877" y="1698489"/>
                  </a:lnTo>
                  <a:lnTo>
                    <a:pt x="805280" y="1688488"/>
                  </a:lnTo>
                  <a:lnTo>
                    <a:pt x="1136877" y="1688488"/>
                  </a:lnTo>
                  <a:lnTo>
                    <a:pt x="1166134" y="1682579"/>
                  </a:lnTo>
                  <a:lnTo>
                    <a:pt x="1190029" y="1666465"/>
                  </a:lnTo>
                  <a:lnTo>
                    <a:pt x="1206142" y="1642567"/>
                  </a:lnTo>
                  <a:lnTo>
                    <a:pt x="1212051" y="1613303"/>
                  </a:lnTo>
                  <a:lnTo>
                    <a:pt x="1212051" y="75174"/>
                  </a:lnTo>
                  <a:lnTo>
                    <a:pt x="1206142" y="45916"/>
                  </a:lnTo>
                  <a:lnTo>
                    <a:pt x="1190029" y="22021"/>
                  </a:lnTo>
                  <a:lnTo>
                    <a:pt x="1166134" y="5908"/>
                  </a:lnTo>
                  <a:lnTo>
                    <a:pt x="1136877" y="0"/>
                  </a:lnTo>
                  <a:close/>
                </a:path>
              </a:pathLst>
            </a:custGeom>
            <a:solidFill>
              <a:srgbClr val="E5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881456" y="5335270"/>
              <a:ext cx="1212215" cy="2405380"/>
            </a:xfrm>
            <a:custGeom>
              <a:avLst/>
              <a:gdLst/>
              <a:ahLst/>
              <a:cxnLst/>
              <a:rect l="l" t="t" r="r" b="b"/>
              <a:pathLst>
                <a:path w="1212215" h="2405379">
                  <a:moveTo>
                    <a:pt x="75174" y="0"/>
                  </a:moveTo>
                  <a:lnTo>
                    <a:pt x="1136877" y="0"/>
                  </a:lnTo>
                  <a:lnTo>
                    <a:pt x="1166134" y="5908"/>
                  </a:lnTo>
                  <a:lnTo>
                    <a:pt x="1190029" y="22021"/>
                  </a:lnTo>
                  <a:lnTo>
                    <a:pt x="1206142" y="45916"/>
                  </a:lnTo>
                  <a:lnTo>
                    <a:pt x="1212051" y="75174"/>
                  </a:lnTo>
                  <a:lnTo>
                    <a:pt x="1212051" y="1613303"/>
                  </a:lnTo>
                  <a:lnTo>
                    <a:pt x="1206142" y="1642567"/>
                  </a:lnTo>
                  <a:lnTo>
                    <a:pt x="1190029" y="1666465"/>
                  </a:lnTo>
                  <a:lnTo>
                    <a:pt x="1166134" y="1682579"/>
                  </a:lnTo>
                  <a:lnTo>
                    <a:pt x="1136877" y="1688488"/>
                  </a:lnTo>
                  <a:lnTo>
                    <a:pt x="805280" y="1688488"/>
                  </a:lnTo>
                  <a:lnTo>
                    <a:pt x="782877" y="1698489"/>
                  </a:lnTo>
                  <a:lnTo>
                    <a:pt x="765087" y="1714905"/>
                  </a:lnTo>
                  <a:lnTo>
                    <a:pt x="753354" y="1736295"/>
                  </a:lnTo>
                  <a:lnTo>
                    <a:pt x="749122" y="1761222"/>
                  </a:lnTo>
                  <a:lnTo>
                    <a:pt x="749122" y="2255052"/>
                  </a:lnTo>
                  <a:lnTo>
                    <a:pt x="753655" y="2280820"/>
                  </a:lnTo>
                  <a:lnTo>
                    <a:pt x="766185" y="2302739"/>
                  </a:lnTo>
                  <a:lnTo>
                    <a:pt x="785108" y="2319208"/>
                  </a:lnTo>
                  <a:lnTo>
                    <a:pt x="808819" y="2328624"/>
                  </a:lnTo>
                  <a:lnTo>
                    <a:pt x="826390" y="2328624"/>
                  </a:lnTo>
                  <a:lnTo>
                    <a:pt x="855638" y="2334713"/>
                  </a:lnTo>
                  <a:lnTo>
                    <a:pt x="879523" y="2351223"/>
                  </a:lnTo>
                  <a:lnTo>
                    <a:pt x="895627" y="2375517"/>
                  </a:lnTo>
                  <a:lnTo>
                    <a:pt x="901533" y="2404960"/>
                  </a:lnTo>
                  <a:lnTo>
                    <a:pt x="310497" y="2404960"/>
                  </a:lnTo>
                  <a:lnTo>
                    <a:pt x="316402" y="2375517"/>
                  </a:lnTo>
                  <a:lnTo>
                    <a:pt x="332509" y="2351223"/>
                  </a:lnTo>
                  <a:lnTo>
                    <a:pt x="356400" y="2334713"/>
                  </a:lnTo>
                  <a:lnTo>
                    <a:pt x="385660" y="2328624"/>
                  </a:lnTo>
                  <a:lnTo>
                    <a:pt x="403231" y="2328624"/>
                  </a:lnTo>
                  <a:lnTo>
                    <a:pt x="426934" y="2319208"/>
                  </a:lnTo>
                  <a:lnTo>
                    <a:pt x="445858" y="2302739"/>
                  </a:lnTo>
                  <a:lnTo>
                    <a:pt x="458392" y="2280820"/>
                  </a:lnTo>
                  <a:lnTo>
                    <a:pt x="462929" y="2255052"/>
                  </a:lnTo>
                  <a:lnTo>
                    <a:pt x="462929" y="1761222"/>
                  </a:lnTo>
                  <a:lnTo>
                    <a:pt x="458696" y="1736295"/>
                  </a:lnTo>
                  <a:lnTo>
                    <a:pt x="446962" y="1714905"/>
                  </a:lnTo>
                  <a:lnTo>
                    <a:pt x="429169" y="1698489"/>
                  </a:lnTo>
                  <a:lnTo>
                    <a:pt x="406760" y="1688488"/>
                  </a:lnTo>
                  <a:lnTo>
                    <a:pt x="75174" y="1688488"/>
                  </a:lnTo>
                  <a:lnTo>
                    <a:pt x="45916" y="1682579"/>
                  </a:lnTo>
                  <a:lnTo>
                    <a:pt x="22021" y="1666465"/>
                  </a:lnTo>
                  <a:lnTo>
                    <a:pt x="5908" y="1642567"/>
                  </a:lnTo>
                  <a:lnTo>
                    <a:pt x="0" y="1613303"/>
                  </a:lnTo>
                  <a:lnTo>
                    <a:pt x="0" y="75174"/>
                  </a:lnTo>
                  <a:lnTo>
                    <a:pt x="5908" y="45916"/>
                  </a:lnTo>
                  <a:lnTo>
                    <a:pt x="22021" y="22021"/>
                  </a:lnTo>
                  <a:lnTo>
                    <a:pt x="45916" y="5908"/>
                  </a:lnTo>
                  <a:lnTo>
                    <a:pt x="75174" y="0"/>
                  </a:lnTo>
                  <a:close/>
                </a:path>
              </a:pathLst>
            </a:custGeom>
            <a:ln w="35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956342" y="5406172"/>
              <a:ext cx="1061720" cy="1539240"/>
            </a:xfrm>
            <a:custGeom>
              <a:avLst/>
              <a:gdLst/>
              <a:ahLst/>
              <a:cxnLst/>
              <a:rect l="l" t="t" r="r" b="b"/>
              <a:pathLst>
                <a:path w="1061719" h="1539240">
                  <a:moveTo>
                    <a:pt x="1061179" y="0"/>
                  </a:moveTo>
                  <a:lnTo>
                    <a:pt x="0" y="0"/>
                  </a:lnTo>
                  <a:lnTo>
                    <a:pt x="0" y="1538737"/>
                  </a:lnTo>
                  <a:lnTo>
                    <a:pt x="1061179" y="1538737"/>
                  </a:lnTo>
                  <a:lnTo>
                    <a:pt x="106117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956342" y="5406172"/>
              <a:ext cx="1061720" cy="1539240"/>
            </a:xfrm>
            <a:custGeom>
              <a:avLst/>
              <a:gdLst/>
              <a:ahLst/>
              <a:cxnLst/>
              <a:rect l="l" t="t" r="r" b="b"/>
              <a:pathLst>
                <a:path w="1061719" h="1539240">
                  <a:moveTo>
                    <a:pt x="0" y="0"/>
                  </a:moveTo>
                  <a:lnTo>
                    <a:pt x="1061179" y="0"/>
                  </a:lnTo>
                  <a:lnTo>
                    <a:pt x="1061179" y="1538737"/>
                  </a:lnTo>
                  <a:lnTo>
                    <a:pt x="0" y="153873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487835" y="5404605"/>
              <a:ext cx="0" cy="383540"/>
            </a:xfrm>
            <a:custGeom>
              <a:avLst/>
              <a:gdLst/>
              <a:ahLst/>
              <a:cxnLst/>
              <a:rect l="l" t="t" r="r" b="b"/>
              <a:pathLst>
                <a:path h="383539">
                  <a:moveTo>
                    <a:pt x="0" y="0"/>
                  </a:moveTo>
                  <a:lnTo>
                    <a:pt x="0" y="38334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191955" y="7663895"/>
              <a:ext cx="591185" cy="76835"/>
            </a:xfrm>
            <a:custGeom>
              <a:avLst/>
              <a:gdLst/>
              <a:ahLst/>
              <a:cxnLst/>
              <a:rect l="l" t="t" r="r" b="b"/>
              <a:pathLst>
                <a:path w="591184" h="76834">
                  <a:moveTo>
                    <a:pt x="515882" y="0"/>
                  </a:moveTo>
                  <a:lnTo>
                    <a:pt x="75174" y="0"/>
                  </a:lnTo>
                  <a:lnTo>
                    <a:pt x="45912" y="6087"/>
                  </a:lnTo>
                  <a:lnTo>
                    <a:pt x="22017" y="22594"/>
                  </a:lnTo>
                  <a:lnTo>
                    <a:pt x="5907" y="46888"/>
                  </a:lnTo>
                  <a:lnTo>
                    <a:pt x="0" y="76336"/>
                  </a:lnTo>
                  <a:lnTo>
                    <a:pt x="591046" y="76336"/>
                  </a:lnTo>
                  <a:lnTo>
                    <a:pt x="585140" y="46888"/>
                  </a:lnTo>
                  <a:lnTo>
                    <a:pt x="569034" y="22594"/>
                  </a:lnTo>
                  <a:lnTo>
                    <a:pt x="545142" y="6087"/>
                  </a:lnTo>
                  <a:lnTo>
                    <a:pt x="515882" y="0"/>
                  </a:lnTo>
                  <a:close/>
                </a:path>
              </a:pathLst>
            </a:custGeom>
            <a:solidFill>
              <a:srgbClr val="E5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191955" y="7663895"/>
              <a:ext cx="591185" cy="76835"/>
            </a:xfrm>
            <a:custGeom>
              <a:avLst/>
              <a:gdLst/>
              <a:ahLst/>
              <a:cxnLst/>
              <a:rect l="l" t="t" r="r" b="b"/>
              <a:pathLst>
                <a:path w="591184" h="76834">
                  <a:moveTo>
                    <a:pt x="75174" y="0"/>
                  </a:moveTo>
                  <a:lnTo>
                    <a:pt x="515882" y="0"/>
                  </a:lnTo>
                  <a:lnTo>
                    <a:pt x="545142" y="6087"/>
                  </a:lnTo>
                  <a:lnTo>
                    <a:pt x="569034" y="22594"/>
                  </a:lnTo>
                  <a:lnTo>
                    <a:pt x="585140" y="46888"/>
                  </a:lnTo>
                  <a:lnTo>
                    <a:pt x="591046" y="76336"/>
                  </a:lnTo>
                  <a:lnTo>
                    <a:pt x="0" y="76336"/>
                  </a:lnTo>
                  <a:lnTo>
                    <a:pt x="5907" y="46888"/>
                  </a:lnTo>
                  <a:lnTo>
                    <a:pt x="22017" y="22594"/>
                  </a:lnTo>
                  <a:lnTo>
                    <a:pt x="45912" y="6087"/>
                  </a:lnTo>
                  <a:lnTo>
                    <a:pt x="75174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895361" y="6427104"/>
              <a:ext cx="3339465" cy="1313180"/>
            </a:xfrm>
            <a:custGeom>
              <a:avLst/>
              <a:gdLst/>
              <a:ahLst/>
              <a:cxnLst/>
              <a:rect l="l" t="t" r="r" b="b"/>
              <a:pathLst>
                <a:path w="3339465" h="1313179">
                  <a:moveTo>
                    <a:pt x="159461" y="154178"/>
                  </a:moveTo>
                  <a:lnTo>
                    <a:pt x="0" y="154178"/>
                  </a:lnTo>
                  <a:lnTo>
                    <a:pt x="0" y="1313129"/>
                  </a:lnTo>
                  <a:lnTo>
                    <a:pt x="159461" y="1313129"/>
                  </a:lnTo>
                  <a:lnTo>
                    <a:pt x="159461" y="154178"/>
                  </a:lnTo>
                  <a:close/>
                </a:path>
                <a:path w="3339465" h="1313179">
                  <a:moveTo>
                    <a:pt x="159461" y="0"/>
                  </a:moveTo>
                  <a:lnTo>
                    <a:pt x="0" y="0"/>
                  </a:lnTo>
                  <a:lnTo>
                    <a:pt x="0" y="8343"/>
                  </a:lnTo>
                  <a:lnTo>
                    <a:pt x="159461" y="8343"/>
                  </a:lnTo>
                  <a:lnTo>
                    <a:pt x="159461" y="0"/>
                  </a:lnTo>
                  <a:close/>
                </a:path>
                <a:path w="3339465" h="1313179">
                  <a:moveTo>
                    <a:pt x="3338969" y="0"/>
                  </a:moveTo>
                  <a:lnTo>
                    <a:pt x="3179521" y="0"/>
                  </a:lnTo>
                  <a:lnTo>
                    <a:pt x="3179521" y="1313129"/>
                  </a:lnTo>
                  <a:lnTo>
                    <a:pt x="3338969" y="1313129"/>
                  </a:lnTo>
                  <a:lnTo>
                    <a:pt x="3338969" y="0"/>
                  </a:lnTo>
                  <a:close/>
                </a:path>
              </a:pathLst>
            </a:custGeom>
            <a:solidFill>
              <a:srgbClr val="E5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847165" y="4008945"/>
              <a:ext cx="3446779" cy="2418715"/>
            </a:xfrm>
            <a:custGeom>
              <a:avLst/>
              <a:gdLst/>
              <a:ahLst/>
              <a:cxnLst/>
              <a:rect l="l" t="t" r="r" b="b"/>
              <a:pathLst>
                <a:path w="3446780" h="2418715">
                  <a:moveTo>
                    <a:pt x="0" y="0"/>
                  </a:moveTo>
                  <a:lnTo>
                    <a:pt x="3446339" y="0"/>
                  </a:lnTo>
                  <a:lnTo>
                    <a:pt x="3446339" y="2418154"/>
                  </a:lnTo>
                  <a:lnTo>
                    <a:pt x="0" y="2418154"/>
                  </a:lnTo>
                  <a:lnTo>
                    <a:pt x="0" y="0"/>
                  </a:lnTo>
                  <a:close/>
                </a:path>
              </a:pathLst>
            </a:custGeom>
            <a:ln w="35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847165" y="4008954"/>
              <a:ext cx="3446779" cy="1610360"/>
            </a:xfrm>
            <a:custGeom>
              <a:avLst/>
              <a:gdLst/>
              <a:ahLst/>
              <a:cxnLst/>
              <a:rect l="l" t="t" r="r" b="b"/>
              <a:pathLst>
                <a:path w="3446780" h="1610360">
                  <a:moveTo>
                    <a:pt x="0" y="1610330"/>
                  </a:moveTo>
                  <a:lnTo>
                    <a:pt x="3446339" y="1610330"/>
                  </a:lnTo>
                </a:path>
                <a:path w="3446780" h="1610360">
                  <a:moveTo>
                    <a:pt x="1717525" y="1195642"/>
                  </a:moveTo>
                  <a:lnTo>
                    <a:pt x="171752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959398" y="4136298"/>
              <a:ext cx="937260" cy="934719"/>
            </a:xfrm>
            <a:custGeom>
              <a:avLst/>
              <a:gdLst/>
              <a:ahLst/>
              <a:cxnLst/>
              <a:rect l="l" t="t" r="r" b="b"/>
              <a:pathLst>
                <a:path w="937259" h="934720">
                  <a:moveTo>
                    <a:pt x="937240" y="0"/>
                  </a:moveTo>
                  <a:lnTo>
                    <a:pt x="0" y="0"/>
                  </a:lnTo>
                  <a:lnTo>
                    <a:pt x="0" y="934486"/>
                  </a:lnTo>
                  <a:lnTo>
                    <a:pt x="937240" y="934486"/>
                  </a:lnTo>
                  <a:lnTo>
                    <a:pt x="937240" y="0"/>
                  </a:lnTo>
                  <a:close/>
                </a:path>
              </a:pathLst>
            </a:custGeom>
            <a:solidFill>
              <a:srgbClr val="5E73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084353" y="4575133"/>
              <a:ext cx="687705" cy="75565"/>
            </a:xfrm>
            <a:custGeom>
              <a:avLst/>
              <a:gdLst/>
              <a:ahLst/>
              <a:cxnLst/>
              <a:rect l="l" t="t" r="r" b="b"/>
              <a:pathLst>
                <a:path w="687705" h="75564">
                  <a:moveTo>
                    <a:pt x="513505" y="1057"/>
                  </a:moveTo>
                  <a:lnTo>
                    <a:pt x="486238" y="1057"/>
                  </a:lnTo>
                  <a:lnTo>
                    <a:pt x="486238" y="74975"/>
                  </a:lnTo>
                  <a:lnTo>
                    <a:pt x="513505" y="74975"/>
                  </a:lnTo>
                  <a:lnTo>
                    <a:pt x="513505" y="1057"/>
                  </a:lnTo>
                  <a:close/>
                </a:path>
                <a:path w="687705" h="75564">
                  <a:moveTo>
                    <a:pt x="445379" y="994"/>
                  </a:moveTo>
                  <a:lnTo>
                    <a:pt x="343471" y="994"/>
                  </a:lnTo>
                  <a:lnTo>
                    <a:pt x="341366" y="1863"/>
                  </a:lnTo>
                  <a:lnTo>
                    <a:pt x="338267" y="4963"/>
                  </a:lnTo>
                  <a:lnTo>
                    <a:pt x="308717" y="34922"/>
                  </a:lnTo>
                  <a:lnTo>
                    <a:pt x="307659" y="36063"/>
                  </a:lnTo>
                  <a:lnTo>
                    <a:pt x="307094" y="36943"/>
                  </a:lnTo>
                  <a:lnTo>
                    <a:pt x="307094" y="38911"/>
                  </a:lnTo>
                  <a:lnTo>
                    <a:pt x="338267" y="70891"/>
                  </a:lnTo>
                  <a:lnTo>
                    <a:pt x="343471" y="74891"/>
                  </a:lnTo>
                  <a:lnTo>
                    <a:pt x="445379" y="74891"/>
                  </a:lnTo>
                  <a:lnTo>
                    <a:pt x="445379" y="49896"/>
                  </a:lnTo>
                  <a:lnTo>
                    <a:pt x="355524" y="49896"/>
                  </a:lnTo>
                  <a:lnTo>
                    <a:pt x="342811" y="37927"/>
                  </a:lnTo>
                  <a:lnTo>
                    <a:pt x="355524" y="25969"/>
                  </a:lnTo>
                  <a:lnTo>
                    <a:pt x="445379" y="25969"/>
                  </a:lnTo>
                  <a:lnTo>
                    <a:pt x="445379" y="994"/>
                  </a:lnTo>
                  <a:close/>
                </a:path>
                <a:path w="687705" h="75564">
                  <a:moveTo>
                    <a:pt x="101907" y="994"/>
                  </a:moveTo>
                  <a:lnTo>
                    <a:pt x="0" y="994"/>
                  </a:lnTo>
                  <a:lnTo>
                    <a:pt x="0" y="25969"/>
                  </a:lnTo>
                  <a:lnTo>
                    <a:pt x="89854" y="25969"/>
                  </a:lnTo>
                  <a:lnTo>
                    <a:pt x="102546" y="37927"/>
                  </a:lnTo>
                  <a:lnTo>
                    <a:pt x="89854" y="49896"/>
                  </a:lnTo>
                  <a:lnTo>
                    <a:pt x="0" y="49896"/>
                  </a:lnTo>
                  <a:lnTo>
                    <a:pt x="0" y="74891"/>
                  </a:lnTo>
                  <a:lnTo>
                    <a:pt x="101907" y="74891"/>
                  </a:lnTo>
                  <a:lnTo>
                    <a:pt x="104022" y="73990"/>
                  </a:lnTo>
                  <a:lnTo>
                    <a:pt x="136661" y="40943"/>
                  </a:lnTo>
                  <a:lnTo>
                    <a:pt x="137719" y="39812"/>
                  </a:lnTo>
                  <a:lnTo>
                    <a:pt x="138284" y="38911"/>
                  </a:lnTo>
                  <a:lnTo>
                    <a:pt x="138284" y="36943"/>
                  </a:lnTo>
                  <a:lnTo>
                    <a:pt x="137719" y="36063"/>
                  </a:lnTo>
                  <a:lnTo>
                    <a:pt x="136661" y="34922"/>
                  </a:lnTo>
                  <a:lnTo>
                    <a:pt x="104022" y="1863"/>
                  </a:lnTo>
                  <a:lnTo>
                    <a:pt x="101907" y="994"/>
                  </a:lnTo>
                  <a:close/>
                </a:path>
                <a:path w="687705" h="75564">
                  <a:moveTo>
                    <a:pt x="613695" y="0"/>
                  </a:moveTo>
                  <a:lnTo>
                    <a:pt x="611737" y="0"/>
                  </a:lnTo>
                  <a:lnTo>
                    <a:pt x="610847" y="554"/>
                  </a:lnTo>
                  <a:lnTo>
                    <a:pt x="538322" y="74891"/>
                  </a:lnTo>
                  <a:lnTo>
                    <a:pt x="575862" y="74891"/>
                  </a:lnTo>
                  <a:lnTo>
                    <a:pt x="612481" y="36943"/>
                  </a:lnTo>
                  <a:lnTo>
                    <a:pt x="650101" y="36943"/>
                  </a:lnTo>
                  <a:lnTo>
                    <a:pt x="615737" y="1706"/>
                  </a:lnTo>
                  <a:lnTo>
                    <a:pt x="614585" y="554"/>
                  </a:lnTo>
                  <a:lnTo>
                    <a:pt x="613695" y="0"/>
                  </a:lnTo>
                  <a:close/>
                </a:path>
                <a:path w="687705" h="75564">
                  <a:moveTo>
                    <a:pt x="650101" y="36943"/>
                  </a:moveTo>
                  <a:lnTo>
                    <a:pt x="612481" y="36943"/>
                  </a:lnTo>
                  <a:lnTo>
                    <a:pt x="649277" y="74891"/>
                  </a:lnTo>
                  <a:lnTo>
                    <a:pt x="687110" y="74891"/>
                  </a:lnTo>
                  <a:lnTo>
                    <a:pt x="650101" y="36943"/>
                  </a:lnTo>
                  <a:close/>
                </a:path>
                <a:path w="687705" h="75564">
                  <a:moveTo>
                    <a:pt x="223668" y="0"/>
                  </a:moveTo>
                  <a:lnTo>
                    <a:pt x="221710" y="0"/>
                  </a:lnTo>
                  <a:lnTo>
                    <a:pt x="220820" y="554"/>
                  </a:lnTo>
                  <a:lnTo>
                    <a:pt x="219668" y="1706"/>
                  </a:lnTo>
                  <a:lnTo>
                    <a:pt x="148295" y="74891"/>
                  </a:lnTo>
                  <a:lnTo>
                    <a:pt x="185814" y="74891"/>
                  </a:lnTo>
                  <a:lnTo>
                    <a:pt x="222443" y="36943"/>
                  </a:lnTo>
                  <a:lnTo>
                    <a:pt x="260059" y="36943"/>
                  </a:lnTo>
                  <a:lnTo>
                    <a:pt x="224558" y="554"/>
                  </a:lnTo>
                  <a:lnTo>
                    <a:pt x="223668" y="0"/>
                  </a:lnTo>
                  <a:close/>
                </a:path>
                <a:path w="687705" h="75564">
                  <a:moveTo>
                    <a:pt x="260059" y="36943"/>
                  </a:moveTo>
                  <a:lnTo>
                    <a:pt x="222443" y="36943"/>
                  </a:lnTo>
                  <a:lnTo>
                    <a:pt x="259239" y="74891"/>
                  </a:lnTo>
                  <a:lnTo>
                    <a:pt x="297083" y="74891"/>
                  </a:lnTo>
                  <a:lnTo>
                    <a:pt x="260059" y="369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235349" y="4136298"/>
              <a:ext cx="937260" cy="934719"/>
            </a:xfrm>
            <a:custGeom>
              <a:avLst/>
              <a:gdLst/>
              <a:ahLst/>
              <a:cxnLst/>
              <a:rect l="l" t="t" r="r" b="b"/>
              <a:pathLst>
                <a:path w="937259" h="934720">
                  <a:moveTo>
                    <a:pt x="937240" y="0"/>
                  </a:moveTo>
                  <a:lnTo>
                    <a:pt x="0" y="0"/>
                  </a:lnTo>
                  <a:lnTo>
                    <a:pt x="0" y="934486"/>
                  </a:lnTo>
                  <a:lnTo>
                    <a:pt x="937240" y="934486"/>
                  </a:lnTo>
                  <a:lnTo>
                    <a:pt x="93724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235349" y="4136298"/>
              <a:ext cx="937260" cy="934719"/>
            </a:xfrm>
            <a:custGeom>
              <a:avLst/>
              <a:gdLst/>
              <a:ahLst/>
              <a:cxnLst/>
              <a:rect l="l" t="t" r="r" b="b"/>
              <a:pathLst>
                <a:path w="937259" h="934720">
                  <a:moveTo>
                    <a:pt x="0" y="0"/>
                  </a:moveTo>
                  <a:lnTo>
                    <a:pt x="937240" y="0"/>
                  </a:lnTo>
                  <a:lnTo>
                    <a:pt x="937240" y="934486"/>
                  </a:lnTo>
                  <a:lnTo>
                    <a:pt x="0" y="934486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499099" y="4339180"/>
              <a:ext cx="414020" cy="541655"/>
            </a:xfrm>
            <a:custGeom>
              <a:avLst/>
              <a:gdLst/>
              <a:ahLst/>
              <a:cxnLst/>
              <a:rect l="l" t="t" r="r" b="b"/>
              <a:pathLst>
                <a:path w="414019" h="541654">
                  <a:moveTo>
                    <a:pt x="186139" y="0"/>
                  </a:moveTo>
                  <a:lnTo>
                    <a:pt x="144766" y="0"/>
                  </a:lnTo>
                  <a:lnTo>
                    <a:pt x="0" y="270664"/>
                  </a:lnTo>
                  <a:lnTo>
                    <a:pt x="144766" y="541317"/>
                  </a:lnTo>
                  <a:lnTo>
                    <a:pt x="186139" y="541317"/>
                  </a:lnTo>
                  <a:lnTo>
                    <a:pt x="206814" y="502657"/>
                  </a:lnTo>
                  <a:lnTo>
                    <a:pt x="165458" y="502657"/>
                  </a:lnTo>
                  <a:lnTo>
                    <a:pt x="41382" y="270664"/>
                  </a:lnTo>
                  <a:lnTo>
                    <a:pt x="186139" y="0"/>
                  </a:lnTo>
                  <a:close/>
                </a:path>
                <a:path w="414019" h="541654">
                  <a:moveTo>
                    <a:pt x="289518" y="38660"/>
                  </a:moveTo>
                  <a:lnTo>
                    <a:pt x="248161" y="38660"/>
                  </a:lnTo>
                  <a:lnTo>
                    <a:pt x="372236" y="270664"/>
                  </a:lnTo>
                  <a:lnTo>
                    <a:pt x="227480" y="541317"/>
                  </a:lnTo>
                  <a:lnTo>
                    <a:pt x="268842" y="541317"/>
                  </a:lnTo>
                  <a:lnTo>
                    <a:pt x="413598" y="270664"/>
                  </a:lnTo>
                  <a:lnTo>
                    <a:pt x="289518" y="38660"/>
                  </a:lnTo>
                  <a:close/>
                </a:path>
                <a:path w="414019" h="541654">
                  <a:moveTo>
                    <a:pt x="237825" y="96661"/>
                  </a:moveTo>
                  <a:lnTo>
                    <a:pt x="217134" y="135311"/>
                  </a:lnTo>
                  <a:lnTo>
                    <a:pt x="289523" y="270664"/>
                  </a:lnTo>
                  <a:lnTo>
                    <a:pt x="165458" y="502657"/>
                  </a:lnTo>
                  <a:lnTo>
                    <a:pt x="206814" y="502657"/>
                  </a:lnTo>
                  <a:lnTo>
                    <a:pt x="330884" y="270664"/>
                  </a:lnTo>
                  <a:lnTo>
                    <a:pt x="237825" y="96661"/>
                  </a:lnTo>
                  <a:close/>
                </a:path>
                <a:path w="414019" h="541654">
                  <a:moveTo>
                    <a:pt x="268842" y="0"/>
                  </a:moveTo>
                  <a:lnTo>
                    <a:pt x="227480" y="0"/>
                  </a:lnTo>
                  <a:lnTo>
                    <a:pt x="82723" y="270664"/>
                  </a:lnTo>
                  <a:lnTo>
                    <a:pt x="175782" y="444677"/>
                  </a:lnTo>
                  <a:lnTo>
                    <a:pt x="196463" y="406006"/>
                  </a:lnTo>
                  <a:lnTo>
                    <a:pt x="124075" y="270664"/>
                  </a:lnTo>
                  <a:lnTo>
                    <a:pt x="248161" y="38660"/>
                  </a:lnTo>
                  <a:lnTo>
                    <a:pt x="289518" y="38660"/>
                  </a:lnTo>
                  <a:lnTo>
                    <a:pt x="2688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2614112" y="5459932"/>
              <a:ext cx="275590" cy="274955"/>
            </a:xfrm>
            <a:custGeom>
              <a:avLst/>
              <a:gdLst/>
              <a:ahLst/>
              <a:cxnLst/>
              <a:rect l="l" t="t" r="r" b="b"/>
              <a:pathLst>
                <a:path w="275590" h="274954">
                  <a:moveTo>
                    <a:pt x="275355" y="0"/>
                  </a:moveTo>
                  <a:lnTo>
                    <a:pt x="0" y="0"/>
                  </a:lnTo>
                  <a:lnTo>
                    <a:pt x="0" y="274569"/>
                  </a:lnTo>
                  <a:lnTo>
                    <a:pt x="275355" y="274569"/>
                  </a:lnTo>
                  <a:lnTo>
                    <a:pt x="275355" y="0"/>
                  </a:lnTo>
                  <a:close/>
                </a:path>
              </a:pathLst>
            </a:custGeom>
            <a:solidFill>
              <a:srgbClr val="5E73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614112" y="5459932"/>
              <a:ext cx="275590" cy="274955"/>
            </a:xfrm>
            <a:custGeom>
              <a:avLst/>
              <a:gdLst/>
              <a:ahLst/>
              <a:cxnLst/>
              <a:rect l="l" t="t" r="r" b="b"/>
              <a:pathLst>
                <a:path w="275590" h="274954">
                  <a:moveTo>
                    <a:pt x="0" y="0"/>
                  </a:moveTo>
                  <a:lnTo>
                    <a:pt x="275355" y="0"/>
                  </a:lnTo>
                  <a:lnTo>
                    <a:pt x="275355" y="274569"/>
                  </a:lnTo>
                  <a:lnTo>
                    <a:pt x="0" y="27456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650814" y="5588877"/>
              <a:ext cx="201930" cy="22225"/>
            </a:xfrm>
            <a:custGeom>
              <a:avLst/>
              <a:gdLst/>
              <a:ahLst/>
              <a:cxnLst/>
              <a:rect l="l" t="t" r="r" b="b"/>
              <a:pathLst>
                <a:path w="201929" h="22225">
                  <a:moveTo>
                    <a:pt x="150871" y="314"/>
                  </a:moveTo>
                  <a:lnTo>
                    <a:pt x="142871" y="314"/>
                  </a:lnTo>
                  <a:lnTo>
                    <a:pt x="142871" y="22000"/>
                  </a:lnTo>
                  <a:lnTo>
                    <a:pt x="150871" y="22000"/>
                  </a:lnTo>
                  <a:lnTo>
                    <a:pt x="150871" y="314"/>
                  </a:lnTo>
                  <a:close/>
                </a:path>
                <a:path w="201929" h="22225">
                  <a:moveTo>
                    <a:pt x="130860" y="282"/>
                  </a:moveTo>
                  <a:lnTo>
                    <a:pt x="100923" y="282"/>
                  </a:lnTo>
                  <a:lnTo>
                    <a:pt x="100294" y="534"/>
                  </a:lnTo>
                  <a:lnTo>
                    <a:pt x="90713" y="10241"/>
                  </a:lnTo>
                  <a:lnTo>
                    <a:pt x="90409" y="10597"/>
                  </a:lnTo>
                  <a:lnTo>
                    <a:pt x="90231" y="10848"/>
                  </a:lnTo>
                  <a:lnTo>
                    <a:pt x="90231" y="11434"/>
                  </a:lnTo>
                  <a:lnTo>
                    <a:pt x="90409" y="11686"/>
                  </a:lnTo>
                  <a:lnTo>
                    <a:pt x="90713" y="12031"/>
                  </a:lnTo>
                  <a:lnTo>
                    <a:pt x="100294" y="21738"/>
                  </a:lnTo>
                  <a:lnTo>
                    <a:pt x="100923" y="22000"/>
                  </a:lnTo>
                  <a:lnTo>
                    <a:pt x="130860" y="22000"/>
                  </a:lnTo>
                  <a:lnTo>
                    <a:pt x="130860" y="14649"/>
                  </a:lnTo>
                  <a:lnTo>
                    <a:pt x="104462" y="14649"/>
                  </a:lnTo>
                  <a:lnTo>
                    <a:pt x="100745" y="11131"/>
                  </a:lnTo>
                  <a:lnTo>
                    <a:pt x="104462" y="7623"/>
                  </a:lnTo>
                  <a:lnTo>
                    <a:pt x="130860" y="7623"/>
                  </a:lnTo>
                  <a:lnTo>
                    <a:pt x="130860" y="282"/>
                  </a:lnTo>
                  <a:close/>
                </a:path>
                <a:path w="201929" h="22225">
                  <a:moveTo>
                    <a:pt x="29948" y="282"/>
                  </a:moveTo>
                  <a:lnTo>
                    <a:pt x="0" y="282"/>
                  </a:lnTo>
                  <a:lnTo>
                    <a:pt x="0" y="7623"/>
                  </a:lnTo>
                  <a:lnTo>
                    <a:pt x="26419" y="7623"/>
                  </a:lnTo>
                  <a:lnTo>
                    <a:pt x="30136" y="11131"/>
                  </a:lnTo>
                  <a:lnTo>
                    <a:pt x="26419" y="14649"/>
                  </a:lnTo>
                  <a:lnTo>
                    <a:pt x="0" y="14649"/>
                  </a:lnTo>
                  <a:lnTo>
                    <a:pt x="0" y="22000"/>
                  </a:lnTo>
                  <a:lnTo>
                    <a:pt x="29948" y="22000"/>
                  </a:lnTo>
                  <a:lnTo>
                    <a:pt x="30565" y="21738"/>
                  </a:lnTo>
                  <a:lnTo>
                    <a:pt x="40471" y="11686"/>
                  </a:lnTo>
                  <a:lnTo>
                    <a:pt x="40628" y="11434"/>
                  </a:lnTo>
                  <a:lnTo>
                    <a:pt x="40628" y="10848"/>
                  </a:lnTo>
                  <a:lnTo>
                    <a:pt x="40471" y="10597"/>
                  </a:lnTo>
                  <a:lnTo>
                    <a:pt x="40147" y="10241"/>
                  </a:lnTo>
                  <a:lnTo>
                    <a:pt x="31487" y="1445"/>
                  </a:lnTo>
                  <a:lnTo>
                    <a:pt x="30565" y="534"/>
                  </a:lnTo>
                  <a:lnTo>
                    <a:pt x="29948" y="282"/>
                  </a:lnTo>
                  <a:close/>
                </a:path>
                <a:path w="201929" h="22225">
                  <a:moveTo>
                    <a:pt x="180317" y="0"/>
                  </a:moveTo>
                  <a:lnTo>
                    <a:pt x="179741" y="0"/>
                  </a:lnTo>
                  <a:lnTo>
                    <a:pt x="179489" y="157"/>
                  </a:lnTo>
                  <a:lnTo>
                    <a:pt x="158170" y="22000"/>
                  </a:lnTo>
                  <a:lnTo>
                    <a:pt x="169196" y="22000"/>
                  </a:lnTo>
                  <a:lnTo>
                    <a:pt x="179961" y="10848"/>
                  </a:lnTo>
                  <a:lnTo>
                    <a:pt x="191018" y="10848"/>
                  </a:lnTo>
                  <a:lnTo>
                    <a:pt x="180589" y="157"/>
                  </a:lnTo>
                  <a:lnTo>
                    <a:pt x="180317" y="0"/>
                  </a:lnTo>
                  <a:close/>
                </a:path>
                <a:path w="201929" h="22225">
                  <a:moveTo>
                    <a:pt x="191018" y="10848"/>
                  </a:moveTo>
                  <a:lnTo>
                    <a:pt x="179961" y="10848"/>
                  </a:lnTo>
                  <a:lnTo>
                    <a:pt x="190777" y="22000"/>
                  </a:lnTo>
                  <a:lnTo>
                    <a:pt x="201898" y="22000"/>
                  </a:lnTo>
                  <a:lnTo>
                    <a:pt x="191018" y="10848"/>
                  </a:lnTo>
                  <a:close/>
                </a:path>
                <a:path w="201929" h="22225">
                  <a:moveTo>
                    <a:pt x="65718" y="0"/>
                  </a:moveTo>
                  <a:lnTo>
                    <a:pt x="65142" y="0"/>
                  </a:lnTo>
                  <a:lnTo>
                    <a:pt x="64880" y="157"/>
                  </a:lnTo>
                  <a:lnTo>
                    <a:pt x="43571" y="22000"/>
                  </a:lnTo>
                  <a:lnTo>
                    <a:pt x="54597" y="22000"/>
                  </a:lnTo>
                  <a:lnTo>
                    <a:pt x="65362" y="10848"/>
                  </a:lnTo>
                  <a:lnTo>
                    <a:pt x="76420" y="10848"/>
                  </a:lnTo>
                  <a:lnTo>
                    <a:pt x="65990" y="157"/>
                  </a:lnTo>
                  <a:lnTo>
                    <a:pt x="65718" y="0"/>
                  </a:lnTo>
                  <a:close/>
                </a:path>
                <a:path w="201929" h="22225">
                  <a:moveTo>
                    <a:pt x="76420" y="10848"/>
                  </a:moveTo>
                  <a:lnTo>
                    <a:pt x="65362" y="10848"/>
                  </a:lnTo>
                  <a:lnTo>
                    <a:pt x="76179" y="22000"/>
                  </a:lnTo>
                  <a:lnTo>
                    <a:pt x="87299" y="22000"/>
                  </a:lnTo>
                  <a:lnTo>
                    <a:pt x="76420" y="108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2083716" y="5459932"/>
              <a:ext cx="275590" cy="274955"/>
            </a:xfrm>
            <a:custGeom>
              <a:avLst/>
              <a:gdLst/>
              <a:ahLst/>
              <a:cxnLst/>
              <a:rect l="l" t="t" r="r" b="b"/>
              <a:pathLst>
                <a:path w="275590" h="274954">
                  <a:moveTo>
                    <a:pt x="275355" y="0"/>
                  </a:moveTo>
                  <a:lnTo>
                    <a:pt x="0" y="0"/>
                  </a:lnTo>
                  <a:lnTo>
                    <a:pt x="0" y="274569"/>
                  </a:lnTo>
                  <a:lnTo>
                    <a:pt x="275355" y="274569"/>
                  </a:lnTo>
                  <a:lnTo>
                    <a:pt x="2753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083716" y="5459932"/>
              <a:ext cx="275590" cy="274955"/>
            </a:xfrm>
            <a:custGeom>
              <a:avLst/>
              <a:gdLst/>
              <a:ahLst/>
              <a:cxnLst/>
              <a:rect l="l" t="t" r="r" b="b"/>
              <a:pathLst>
                <a:path w="275590" h="274954">
                  <a:moveTo>
                    <a:pt x="0" y="0"/>
                  </a:moveTo>
                  <a:lnTo>
                    <a:pt x="275355" y="0"/>
                  </a:lnTo>
                  <a:lnTo>
                    <a:pt x="275355" y="274569"/>
                  </a:lnTo>
                  <a:lnTo>
                    <a:pt x="0" y="27456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083716" y="5459932"/>
              <a:ext cx="275590" cy="274955"/>
            </a:xfrm>
            <a:custGeom>
              <a:avLst/>
              <a:gdLst/>
              <a:ahLst/>
              <a:cxnLst/>
              <a:rect l="l" t="t" r="r" b="b"/>
              <a:pathLst>
                <a:path w="275590" h="274954">
                  <a:moveTo>
                    <a:pt x="0" y="0"/>
                  </a:moveTo>
                  <a:lnTo>
                    <a:pt x="275355" y="0"/>
                  </a:lnTo>
                  <a:lnTo>
                    <a:pt x="275355" y="274569"/>
                  </a:lnTo>
                  <a:lnTo>
                    <a:pt x="0" y="27456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161206" y="5519549"/>
              <a:ext cx="121509" cy="15903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8078003" y="6435446"/>
              <a:ext cx="156845" cy="146050"/>
            </a:xfrm>
            <a:custGeom>
              <a:avLst/>
              <a:gdLst/>
              <a:ahLst/>
              <a:cxnLst/>
              <a:rect l="l" t="t" r="r" b="b"/>
              <a:pathLst>
                <a:path w="156844" h="146050">
                  <a:moveTo>
                    <a:pt x="156327" y="0"/>
                  </a:moveTo>
                  <a:lnTo>
                    <a:pt x="0" y="0"/>
                  </a:lnTo>
                  <a:lnTo>
                    <a:pt x="0" y="145834"/>
                  </a:lnTo>
                  <a:lnTo>
                    <a:pt x="156327" y="145834"/>
                  </a:lnTo>
                  <a:lnTo>
                    <a:pt x="15632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8074882" y="6427100"/>
              <a:ext cx="160020" cy="1313180"/>
            </a:xfrm>
            <a:custGeom>
              <a:avLst/>
              <a:gdLst/>
              <a:ahLst/>
              <a:cxnLst/>
              <a:rect l="l" t="t" r="r" b="b"/>
              <a:pathLst>
                <a:path w="160019" h="1313179">
                  <a:moveTo>
                    <a:pt x="0" y="0"/>
                  </a:moveTo>
                  <a:lnTo>
                    <a:pt x="159458" y="0"/>
                  </a:lnTo>
                  <a:lnTo>
                    <a:pt x="159458" y="1313121"/>
                  </a:lnTo>
                  <a:lnTo>
                    <a:pt x="0" y="1313121"/>
                  </a:lnTo>
                  <a:lnTo>
                    <a:pt x="0" y="0"/>
                  </a:lnTo>
                  <a:close/>
                </a:path>
              </a:pathLst>
            </a:custGeom>
            <a:ln w="35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4895354" y="6435446"/>
              <a:ext cx="160020" cy="146050"/>
            </a:xfrm>
            <a:custGeom>
              <a:avLst/>
              <a:gdLst/>
              <a:ahLst/>
              <a:cxnLst/>
              <a:rect l="l" t="t" r="r" b="b"/>
              <a:pathLst>
                <a:path w="160019" h="146050">
                  <a:moveTo>
                    <a:pt x="159447" y="0"/>
                  </a:moveTo>
                  <a:lnTo>
                    <a:pt x="0" y="0"/>
                  </a:lnTo>
                  <a:lnTo>
                    <a:pt x="0" y="145834"/>
                  </a:lnTo>
                  <a:lnTo>
                    <a:pt x="159447" y="145834"/>
                  </a:lnTo>
                  <a:lnTo>
                    <a:pt x="1594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4895365" y="6427100"/>
              <a:ext cx="160020" cy="1313180"/>
            </a:xfrm>
            <a:custGeom>
              <a:avLst/>
              <a:gdLst/>
              <a:ahLst/>
              <a:cxnLst/>
              <a:rect l="l" t="t" r="r" b="b"/>
              <a:pathLst>
                <a:path w="160019" h="1313179">
                  <a:moveTo>
                    <a:pt x="0" y="0"/>
                  </a:moveTo>
                  <a:lnTo>
                    <a:pt x="159458" y="0"/>
                  </a:lnTo>
                  <a:lnTo>
                    <a:pt x="159458" y="1313121"/>
                  </a:lnTo>
                  <a:lnTo>
                    <a:pt x="0" y="1313121"/>
                  </a:lnTo>
                  <a:lnTo>
                    <a:pt x="0" y="0"/>
                  </a:lnTo>
                  <a:close/>
                </a:path>
              </a:pathLst>
            </a:custGeom>
            <a:ln w="35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343734" y="5688599"/>
              <a:ext cx="1205230" cy="598805"/>
            </a:xfrm>
            <a:custGeom>
              <a:avLst/>
              <a:gdLst/>
              <a:ahLst/>
              <a:cxnLst/>
              <a:rect l="l" t="t" r="r" b="b"/>
              <a:pathLst>
                <a:path w="1205230" h="598804">
                  <a:moveTo>
                    <a:pt x="425513" y="488162"/>
                  </a:moveTo>
                  <a:lnTo>
                    <a:pt x="183286" y="488162"/>
                  </a:lnTo>
                  <a:lnTo>
                    <a:pt x="283679" y="406171"/>
                  </a:lnTo>
                  <a:lnTo>
                    <a:pt x="318211" y="376072"/>
                  </a:lnTo>
                  <a:lnTo>
                    <a:pt x="347230" y="347459"/>
                  </a:lnTo>
                  <a:lnTo>
                    <a:pt x="388670" y="294728"/>
                  </a:lnTo>
                  <a:lnTo>
                    <a:pt x="411467" y="243166"/>
                  </a:lnTo>
                  <a:lnTo>
                    <a:pt x="419061" y="187909"/>
                  </a:lnTo>
                  <a:lnTo>
                    <a:pt x="415556" y="147612"/>
                  </a:lnTo>
                  <a:lnTo>
                    <a:pt x="387464" y="79451"/>
                  </a:lnTo>
                  <a:lnTo>
                    <a:pt x="333006" y="29006"/>
                  </a:lnTo>
                  <a:lnTo>
                    <a:pt x="259791" y="3225"/>
                  </a:lnTo>
                  <a:lnTo>
                    <a:pt x="216446" y="0"/>
                  </a:lnTo>
                  <a:lnTo>
                    <a:pt x="171145" y="3454"/>
                  </a:lnTo>
                  <a:lnTo>
                    <a:pt x="130098" y="13830"/>
                  </a:lnTo>
                  <a:lnTo>
                    <a:pt x="93319" y="31102"/>
                  </a:lnTo>
                  <a:lnTo>
                    <a:pt x="60782" y="55283"/>
                  </a:lnTo>
                  <a:lnTo>
                    <a:pt x="34188" y="84810"/>
                  </a:lnTo>
                  <a:lnTo>
                    <a:pt x="15201" y="118135"/>
                  </a:lnTo>
                  <a:lnTo>
                    <a:pt x="3797" y="155270"/>
                  </a:lnTo>
                  <a:lnTo>
                    <a:pt x="0" y="196176"/>
                  </a:lnTo>
                  <a:lnTo>
                    <a:pt x="126187" y="196176"/>
                  </a:lnTo>
                  <a:lnTo>
                    <a:pt x="128778" y="178282"/>
                  </a:lnTo>
                  <a:lnTo>
                    <a:pt x="133781" y="162344"/>
                  </a:lnTo>
                  <a:lnTo>
                    <a:pt x="162902" y="126250"/>
                  </a:lnTo>
                  <a:lnTo>
                    <a:pt x="208153" y="113309"/>
                  </a:lnTo>
                  <a:lnTo>
                    <a:pt x="224840" y="114744"/>
                  </a:lnTo>
                  <a:lnTo>
                    <a:pt x="265239" y="136321"/>
                  </a:lnTo>
                  <a:lnTo>
                    <a:pt x="286842" y="178625"/>
                  </a:lnTo>
                  <a:lnTo>
                    <a:pt x="288290" y="196176"/>
                  </a:lnTo>
                  <a:lnTo>
                    <a:pt x="287248" y="211963"/>
                  </a:lnTo>
                  <a:lnTo>
                    <a:pt x="271703" y="255143"/>
                  </a:lnTo>
                  <a:lnTo>
                    <a:pt x="229565" y="302107"/>
                  </a:lnTo>
                  <a:lnTo>
                    <a:pt x="7353" y="488162"/>
                  </a:lnTo>
                  <a:lnTo>
                    <a:pt x="7353" y="598665"/>
                  </a:lnTo>
                  <a:lnTo>
                    <a:pt x="425513" y="598665"/>
                  </a:lnTo>
                  <a:lnTo>
                    <a:pt x="425513" y="488162"/>
                  </a:lnTo>
                  <a:close/>
                </a:path>
                <a:path w="1205230" h="598804">
                  <a:moveTo>
                    <a:pt x="805827" y="596353"/>
                  </a:moveTo>
                  <a:lnTo>
                    <a:pt x="718337" y="479844"/>
                  </a:lnTo>
                  <a:lnTo>
                    <a:pt x="800760" y="370725"/>
                  </a:lnTo>
                  <a:lnTo>
                    <a:pt x="800760" y="368414"/>
                  </a:lnTo>
                  <a:lnTo>
                    <a:pt x="731685" y="368414"/>
                  </a:lnTo>
                  <a:lnTo>
                    <a:pt x="666292" y="455460"/>
                  </a:lnTo>
                  <a:lnTo>
                    <a:pt x="636816" y="455460"/>
                  </a:lnTo>
                  <a:lnTo>
                    <a:pt x="636816" y="280924"/>
                  </a:lnTo>
                  <a:lnTo>
                    <a:pt x="573735" y="280924"/>
                  </a:lnTo>
                  <a:lnTo>
                    <a:pt x="573735" y="598665"/>
                  </a:lnTo>
                  <a:lnTo>
                    <a:pt x="636816" y="598665"/>
                  </a:lnTo>
                  <a:lnTo>
                    <a:pt x="636816" y="508863"/>
                  </a:lnTo>
                  <a:lnTo>
                    <a:pt x="664921" y="508863"/>
                  </a:lnTo>
                  <a:lnTo>
                    <a:pt x="731685" y="598665"/>
                  </a:lnTo>
                  <a:lnTo>
                    <a:pt x="805827" y="598665"/>
                  </a:lnTo>
                  <a:lnTo>
                    <a:pt x="805827" y="596353"/>
                  </a:lnTo>
                  <a:close/>
                </a:path>
                <a:path w="1205230" h="598804">
                  <a:moveTo>
                    <a:pt x="1204633" y="455904"/>
                  </a:moveTo>
                  <a:lnTo>
                    <a:pt x="1198181" y="418274"/>
                  </a:lnTo>
                  <a:lnTo>
                    <a:pt x="1164932" y="378066"/>
                  </a:lnTo>
                  <a:lnTo>
                    <a:pt x="1111135" y="363816"/>
                  </a:lnTo>
                  <a:lnTo>
                    <a:pt x="1099426" y="364388"/>
                  </a:lnTo>
                  <a:lnTo>
                    <a:pt x="1058214" y="377863"/>
                  </a:lnTo>
                  <a:lnTo>
                    <a:pt x="1036548" y="397891"/>
                  </a:lnTo>
                  <a:lnTo>
                    <a:pt x="1029893" y="390093"/>
                  </a:lnTo>
                  <a:lnTo>
                    <a:pt x="994816" y="368731"/>
                  </a:lnTo>
                  <a:lnTo>
                    <a:pt x="961478" y="363816"/>
                  </a:lnTo>
                  <a:lnTo>
                    <a:pt x="951788" y="364248"/>
                  </a:lnTo>
                  <a:lnTo>
                    <a:pt x="909789" y="379120"/>
                  </a:lnTo>
                  <a:lnTo>
                    <a:pt x="897001" y="390512"/>
                  </a:lnTo>
                  <a:lnTo>
                    <a:pt x="885952" y="368414"/>
                  </a:lnTo>
                  <a:lnTo>
                    <a:pt x="841286" y="368414"/>
                  </a:lnTo>
                  <a:lnTo>
                    <a:pt x="841286" y="598678"/>
                  </a:lnTo>
                  <a:lnTo>
                    <a:pt x="904379" y="598678"/>
                  </a:lnTo>
                  <a:lnTo>
                    <a:pt x="904379" y="465569"/>
                  </a:lnTo>
                  <a:lnTo>
                    <a:pt x="905103" y="455371"/>
                  </a:lnTo>
                  <a:lnTo>
                    <a:pt x="929944" y="422643"/>
                  </a:lnTo>
                  <a:lnTo>
                    <a:pt x="948118" y="419544"/>
                  </a:lnTo>
                  <a:lnTo>
                    <a:pt x="957503" y="420319"/>
                  </a:lnTo>
                  <a:lnTo>
                    <a:pt x="988415" y="446582"/>
                  </a:lnTo>
                  <a:lnTo>
                    <a:pt x="991400" y="465569"/>
                  </a:lnTo>
                  <a:lnTo>
                    <a:pt x="991400" y="598678"/>
                  </a:lnTo>
                  <a:lnTo>
                    <a:pt x="1054506" y="598678"/>
                  </a:lnTo>
                  <a:lnTo>
                    <a:pt x="1054506" y="465569"/>
                  </a:lnTo>
                  <a:lnTo>
                    <a:pt x="1055217" y="455371"/>
                  </a:lnTo>
                  <a:lnTo>
                    <a:pt x="1080058" y="422643"/>
                  </a:lnTo>
                  <a:lnTo>
                    <a:pt x="1098245" y="419544"/>
                  </a:lnTo>
                  <a:lnTo>
                    <a:pt x="1107630" y="420319"/>
                  </a:lnTo>
                  <a:lnTo>
                    <a:pt x="1138542" y="446582"/>
                  </a:lnTo>
                  <a:lnTo>
                    <a:pt x="1141539" y="465569"/>
                  </a:lnTo>
                  <a:lnTo>
                    <a:pt x="1141539" y="598678"/>
                  </a:lnTo>
                  <a:lnTo>
                    <a:pt x="1204633" y="598678"/>
                  </a:lnTo>
                  <a:lnTo>
                    <a:pt x="1204633" y="4559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608286" y="6192159"/>
              <a:ext cx="317500" cy="309880"/>
            </a:xfrm>
            <a:custGeom>
              <a:avLst/>
              <a:gdLst/>
              <a:ahLst/>
              <a:cxnLst/>
              <a:rect l="l" t="t" r="r" b="b"/>
              <a:pathLst>
                <a:path w="317500" h="309879">
                  <a:moveTo>
                    <a:pt x="172652" y="0"/>
                  </a:moveTo>
                  <a:lnTo>
                    <a:pt x="150955" y="30733"/>
                  </a:lnTo>
                  <a:lnTo>
                    <a:pt x="210640" y="67247"/>
                  </a:lnTo>
                  <a:lnTo>
                    <a:pt x="235910" y="83002"/>
                  </a:lnTo>
                  <a:lnTo>
                    <a:pt x="262182" y="100368"/>
                  </a:lnTo>
                  <a:lnTo>
                    <a:pt x="0" y="100368"/>
                  </a:lnTo>
                  <a:lnTo>
                    <a:pt x="0" y="309282"/>
                  </a:lnTo>
                  <a:lnTo>
                    <a:pt x="36168" y="309282"/>
                  </a:lnTo>
                  <a:lnTo>
                    <a:pt x="36168" y="137447"/>
                  </a:lnTo>
                  <a:lnTo>
                    <a:pt x="261271" y="137447"/>
                  </a:lnTo>
                  <a:lnTo>
                    <a:pt x="235118" y="154949"/>
                  </a:lnTo>
                  <a:lnTo>
                    <a:pt x="210062" y="171014"/>
                  </a:lnTo>
                  <a:lnTo>
                    <a:pt x="182801" y="187930"/>
                  </a:lnTo>
                  <a:lnTo>
                    <a:pt x="150033" y="207982"/>
                  </a:lnTo>
                  <a:lnTo>
                    <a:pt x="172652" y="237846"/>
                  </a:lnTo>
                  <a:lnTo>
                    <a:pt x="215999" y="209414"/>
                  </a:lnTo>
                  <a:lnTo>
                    <a:pt x="252813" y="184029"/>
                  </a:lnTo>
                  <a:lnTo>
                    <a:pt x="285719" y="160002"/>
                  </a:lnTo>
                  <a:lnTo>
                    <a:pt x="317345" y="135646"/>
                  </a:lnTo>
                  <a:lnTo>
                    <a:pt x="317345" y="102190"/>
                  </a:lnTo>
                  <a:lnTo>
                    <a:pt x="285719" y="77822"/>
                  </a:lnTo>
                  <a:lnTo>
                    <a:pt x="252813" y="53800"/>
                  </a:lnTo>
                  <a:lnTo>
                    <a:pt x="215999" y="28426"/>
                  </a:lnTo>
                  <a:lnTo>
                    <a:pt x="172652" y="0"/>
                  </a:lnTo>
                  <a:close/>
                </a:path>
              </a:pathLst>
            </a:custGeom>
            <a:solidFill>
              <a:srgbClr val="1C1C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096408" y="6591610"/>
              <a:ext cx="165091" cy="233312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290826" y="6591603"/>
              <a:ext cx="194809" cy="23333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14609" y="6591603"/>
              <a:ext cx="194788" cy="23333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739685" y="6701196"/>
              <a:ext cx="185971" cy="120200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7030934" y="5692084"/>
              <a:ext cx="523240" cy="520065"/>
            </a:xfrm>
            <a:custGeom>
              <a:avLst/>
              <a:gdLst/>
              <a:ahLst/>
              <a:cxnLst/>
              <a:rect l="l" t="t" r="r" b="b"/>
              <a:pathLst>
                <a:path w="523240" h="520064">
                  <a:moveTo>
                    <a:pt x="365765" y="0"/>
                  </a:moveTo>
                  <a:lnTo>
                    <a:pt x="325712" y="0"/>
                  </a:lnTo>
                  <a:lnTo>
                    <a:pt x="325712" y="166871"/>
                  </a:lnTo>
                  <a:lnTo>
                    <a:pt x="278255" y="179050"/>
                  </a:lnTo>
                  <a:lnTo>
                    <a:pt x="236935" y="203085"/>
                  </a:lnTo>
                  <a:lnTo>
                    <a:pt x="203707" y="237017"/>
                  </a:lnTo>
                  <a:lnTo>
                    <a:pt x="180524" y="278888"/>
                  </a:lnTo>
                  <a:lnTo>
                    <a:pt x="169343" y="326738"/>
                  </a:lnTo>
                  <a:lnTo>
                    <a:pt x="0" y="326738"/>
                  </a:lnTo>
                  <a:lnTo>
                    <a:pt x="0" y="366791"/>
                  </a:lnTo>
                  <a:lnTo>
                    <a:pt x="170222" y="366791"/>
                  </a:lnTo>
                  <a:lnTo>
                    <a:pt x="184349" y="415940"/>
                  </a:lnTo>
                  <a:lnTo>
                    <a:pt x="211216" y="458082"/>
                  </a:lnTo>
                  <a:lnTo>
                    <a:pt x="248571" y="490968"/>
                  </a:lnTo>
                  <a:lnTo>
                    <a:pt x="294161" y="512350"/>
                  </a:lnTo>
                  <a:lnTo>
                    <a:pt x="345733" y="519977"/>
                  </a:lnTo>
                  <a:lnTo>
                    <a:pt x="392820" y="513650"/>
                  </a:lnTo>
                  <a:lnTo>
                    <a:pt x="435131" y="495797"/>
                  </a:lnTo>
                  <a:lnTo>
                    <a:pt x="459676" y="476835"/>
                  </a:lnTo>
                  <a:lnTo>
                    <a:pt x="345733" y="476835"/>
                  </a:lnTo>
                  <a:lnTo>
                    <a:pt x="303387" y="470005"/>
                  </a:lnTo>
                  <a:lnTo>
                    <a:pt x="266611" y="450985"/>
                  </a:lnTo>
                  <a:lnTo>
                    <a:pt x="237611" y="421983"/>
                  </a:lnTo>
                  <a:lnTo>
                    <a:pt x="218592" y="385204"/>
                  </a:lnTo>
                  <a:lnTo>
                    <a:pt x="211762" y="342853"/>
                  </a:lnTo>
                  <a:lnTo>
                    <a:pt x="218592" y="300509"/>
                  </a:lnTo>
                  <a:lnTo>
                    <a:pt x="237611" y="263735"/>
                  </a:lnTo>
                  <a:lnTo>
                    <a:pt x="266611" y="234738"/>
                  </a:lnTo>
                  <a:lnTo>
                    <a:pt x="303387" y="215722"/>
                  </a:lnTo>
                  <a:lnTo>
                    <a:pt x="345733" y="208893"/>
                  </a:lnTo>
                  <a:lnTo>
                    <a:pt x="459708" y="208893"/>
                  </a:lnTo>
                  <a:lnTo>
                    <a:pt x="445776" y="196682"/>
                  </a:lnTo>
                  <a:lnTo>
                    <a:pt x="408092" y="177035"/>
                  </a:lnTo>
                  <a:lnTo>
                    <a:pt x="365765" y="166871"/>
                  </a:lnTo>
                  <a:lnTo>
                    <a:pt x="365765" y="0"/>
                  </a:lnTo>
                  <a:close/>
                </a:path>
                <a:path w="523240" h="520064">
                  <a:moveTo>
                    <a:pt x="459708" y="208893"/>
                  </a:moveTo>
                  <a:lnTo>
                    <a:pt x="345733" y="208893"/>
                  </a:lnTo>
                  <a:lnTo>
                    <a:pt x="388086" y="215722"/>
                  </a:lnTo>
                  <a:lnTo>
                    <a:pt x="424864" y="234738"/>
                  </a:lnTo>
                  <a:lnTo>
                    <a:pt x="453861" y="263735"/>
                  </a:lnTo>
                  <a:lnTo>
                    <a:pt x="472876" y="300509"/>
                  </a:lnTo>
                  <a:lnTo>
                    <a:pt x="479704" y="342853"/>
                  </a:lnTo>
                  <a:lnTo>
                    <a:pt x="472876" y="385204"/>
                  </a:lnTo>
                  <a:lnTo>
                    <a:pt x="453861" y="421983"/>
                  </a:lnTo>
                  <a:lnTo>
                    <a:pt x="424864" y="450985"/>
                  </a:lnTo>
                  <a:lnTo>
                    <a:pt x="388086" y="470005"/>
                  </a:lnTo>
                  <a:lnTo>
                    <a:pt x="345733" y="476835"/>
                  </a:lnTo>
                  <a:lnTo>
                    <a:pt x="459676" y="476835"/>
                  </a:lnTo>
                  <a:lnTo>
                    <a:pt x="470978" y="468103"/>
                  </a:lnTo>
                  <a:lnTo>
                    <a:pt x="498674" y="432256"/>
                  </a:lnTo>
                  <a:lnTo>
                    <a:pt x="516529" y="389944"/>
                  </a:lnTo>
                  <a:lnTo>
                    <a:pt x="522856" y="342853"/>
                  </a:lnTo>
                  <a:lnTo>
                    <a:pt x="517358" y="298897"/>
                  </a:lnTo>
                  <a:lnTo>
                    <a:pt x="501771" y="258975"/>
                  </a:lnTo>
                  <a:lnTo>
                    <a:pt x="477456" y="224450"/>
                  </a:lnTo>
                  <a:lnTo>
                    <a:pt x="459708" y="208893"/>
                  </a:lnTo>
                  <a:close/>
                </a:path>
              </a:pathLst>
            </a:custGeom>
            <a:solidFill>
              <a:srgbClr val="B3B3B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7356650" y="5907645"/>
              <a:ext cx="443230" cy="468630"/>
            </a:xfrm>
            <a:custGeom>
              <a:avLst/>
              <a:gdLst/>
              <a:ahLst/>
              <a:cxnLst/>
              <a:rect l="l" t="t" r="r" b="b"/>
              <a:pathLst>
                <a:path w="443230" h="468629">
                  <a:moveTo>
                    <a:pt x="282423" y="0"/>
                  </a:moveTo>
                  <a:lnTo>
                    <a:pt x="258381" y="34042"/>
                  </a:lnTo>
                  <a:lnTo>
                    <a:pt x="324490" y="74484"/>
                  </a:lnTo>
                  <a:lnTo>
                    <a:pt x="352474" y="91932"/>
                  </a:lnTo>
                  <a:lnTo>
                    <a:pt x="381576" y="111164"/>
                  </a:lnTo>
                  <a:lnTo>
                    <a:pt x="192285" y="111164"/>
                  </a:lnTo>
                  <a:lnTo>
                    <a:pt x="192285" y="152222"/>
                  </a:lnTo>
                  <a:lnTo>
                    <a:pt x="380592" y="152222"/>
                  </a:lnTo>
                  <a:lnTo>
                    <a:pt x="351615" y="171620"/>
                  </a:lnTo>
                  <a:lnTo>
                    <a:pt x="323861" y="189412"/>
                  </a:lnTo>
                  <a:lnTo>
                    <a:pt x="257375" y="230349"/>
                  </a:lnTo>
                  <a:lnTo>
                    <a:pt x="282423" y="263417"/>
                  </a:lnTo>
                  <a:lnTo>
                    <a:pt x="330428" y="231929"/>
                  </a:lnTo>
                  <a:lnTo>
                    <a:pt x="371198" y="203817"/>
                  </a:lnTo>
                  <a:lnTo>
                    <a:pt x="407646" y="177209"/>
                  </a:lnTo>
                  <a:lnTo>
                    <a:pt x="442687" y="150232"/>
                  </a:lnTo>
                  <a:lnTo>
                    <a:pt x="442687" y="113174"/>
                  </a:lnTo>
                  <a:lnTo>
                    <a:pt x="407646" y="86199"/>
                  </a:lnTo>
                  <a:lnTo>
                    <a:pt x="371198" y="59595"/>
                  </a:lnTo>
                  <a:lnTo>
                    <a:pt x="330428" y="31487"/>
                  </a:lnTo>
                  <a:lnTo>
                    <a:pt x="282423" y="0"/>
                  </a:lnTo>
                  <a:close/>
                </a:path>
                <a:path w="443230" h="468629">
                  <a:moveTo>
                    <a:pt x="40053" y="276151"/>
                  </a:moveTo>
                  <a:lnTo>
                    <a:pt x="0" y="276151"/>
                  </a:lnTo>
                  <a:lnTo>
                    <a:pt x="0" y="468499"/>
                  </a:lnTo>
                  <a:lnTo>
                    <a:pt x="40053" y="468499"/>
                  </a:lnTo>
                  <a:lnTo>
                    <a:pt x="40053" y="2761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356635" y="6018813"/>
              <a:ext cx="197165" cy="193238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9441067" y="5338907"/>
              <a:ext cx="0" cy="804545"/>
            </a:xfrm>
            <a:custGeom>
              <a:avLst/>
              <a:gdLst/>
              <a:ahLst/>
              <a:cxnLst/>
              <a:rect l="l" t="t" r="r" b="b"/>
              <a:pathLst>
                <a:path h="804545">
                  <a:moveTo>
                    <a:pt x="0" y="0"/>
                  </a:moveTo>
                  <a:lnTo>
                    <a:pt x="0" y="80420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441066" y="5339061"/>
              <a:ext cx="0" cy="399415"/>
            </a:xfrm>
            <a:custGeom>
              <a:avLst/>
              <a:gdLst/>
              <a:ahLst/>
              <a:cxnLst/>
              <a:rect l="l" t="t" r="r" b="b"/>
              <a:pathLst>
                <a:path h="399414">
                  <a:moveTo>
                    <a:pt x="0" y="0"/>
                  </a:moveTo>
                  <a:lnTo>
                    <a:pt x="0" y="39912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836752" y="5339061"/>
              <a:ext cx="1206500" cy="804545"/>
            </a:xfrm>
            <a:custGeom>
              <a:avLst/>
              <a:gdLst/>
              <a:ahLst/>
              <a:cxnLst/>
              <a:rect l="l" t="t" r="r" b="b"/>
              <a:pathLst>
                <a:path w="1206500" h="804545">
                  <a:moveTo>
                    <a:pt x="0" y="0"/>
                  </a:moveTo>
                  <a:lnTo>
                    <a:pt x="1206093" y="0"/>
                  </a:lnTo>
                  <a:lnTo>
                    <a:pt x="1206093" y="804034"/>
                  </a:lnTo>
                  <a:lnTo>
                    <a:pt x="0" y="804034"/>
                  </a:lnTo>
                  <a:lnTo>
                    <a:pt x="0" y="0"/>
                  </a:lnTo>
                  <a:close/>
                </a:path>
              </a:pathLst>
            </a:custGeom>
            <a:ln w="35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415005" y="6143107"/>
              <a:ext cx="60325" cy="1595755"/>
            </a:xfrm>
            <a:custGeom>
              <a:avLst/>
              <a:gdLst/>
              <a:ahLst/>
              <a:cxnLst/>
              <a:rect l="l" t="t" r="r" b="b"/>
              <a:pathLst>
                <a:path w="60325" h="1595754">
                  <a:moveTo>
                    <a:pt x="60147" y="116370"/>
                  </a:moveTo>
                  <a:lnTo>
                    <a:pt x="0" y="116370"/>
                  </a:lnTo>
                  <a:lnTo>
                    <a:pt x="0" y="1595310"/>
                  </a:lnTo>
                  <a:lnTo>
                    <a:pt x="60147" y="1595310"/>
                  </a:lnTo>
                  <a:lnTo>
                    <a:pt x="60147" y="116370"/>
                  </a:lnTo>
                  <a:close/>
                </a:path>
                <a:path w="60325" h="1595754">
                  <a:moveTo>
                    <a:pt x="60147" y="0"/>
                  </a:moveTo>
                  <a:lnTo>
                    <a:pt x="0" y="0"/>
                  </a:lnTo>
                  <a:lnTo>
                    <a:pt x="0" y="11036"/>
                  </a:lnTo>
                  <a:lnTo>
                    <a:pt x="60147" y="11036"/>
                  </a:lnTo>
                  <a:lnTo>
                    <a:pt x="60147" y="0"/>
                  </a:lnTo>
                  <a:close/>
                </a:path>
              </a:pathLst>
            </a:custGeom>
            <a:solidFill>
              <a:srgbClr val="E5E5E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9599518" y="5401334"/>
              <a:ext cx="275590" cy="274955"/>
            </a:xfrm>
            <a:custGeom>
              <a:avLst/>
              <a:gdLst/>
              <a:ahLst/>
              <a:cxnLst/>
              <a:rect l="l" t="t" r="r" b="b"/>
              <a:pathLst>
                <a:path w="275590" h="274954">
                  <a:moveTo>
                    <a:pt x="275376" y="0"/>
                  </a:moveTo>
                  <a:lnTo>
                    <a:pt x="0" y="0"/>
                  </a:lnTo>
                  <a:lnTo>
                    <a:pt x="0" y="274569"/>
                  </a:lnTo>
                  <a:lnTo>
                    <a:pt x="275376" y="274569"/>
                  </a:lnTo>
                  <a:lnTo>
                    <a:pt x="275376" y="0"/>
                  </a:lnTo>
                  <a:close/>
                </a:path>
              </a:pathLst>
            </a:custGeom>
            <a:solidFill>
              <a:srgbClr val="5E73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636231" y="5530279"/>
              <a:ext cx="201930" cy="22225"/>
            </a:xfrm>
            <a:custGeom>
              <a:avLst/>
              <a:gdLst/>
              <a:ahLst/>
              <a:cxnLst/>
              <a:rect l="l" t="t" r="r" b="b"/>
              <a:pathLst>
                <a:path w="201929" h="22225">
                  <a:moveTo>
                    <a:pt x="150871" y="324"/>
                  </a:moveTo>
                  <a:lnTo>
                    <a:pt x="142871" y="324"/>
                  </a:lnTo>
                  <a:lnTo>
                    <a:pt x="142871" y="22010"/>
                  </a:lnTo>
                  <a:lnTo>
                    <a:pt x="150871" y="22010"/>
                  </a:lnTo>
                  <a:lnTo>
                    <a:pt x="150871" y="324"/>
                  </a:lnTo>
                  <a:close/>
                </a:path>
                <a:path w="201929" h="22225">
                  <a:moveTo>
                    <a:pt x="130850" y="282"/>
                  </a:moveTo>
                  <a:lnTo>
                    <a:pt x="100912" y="282"/>
                  </a:lnTo>
                  <a:lnTo>
                    <a:pt x="100284" y="534"/>
                  </a:lnTo>
                  <a:lnTo>
                    <a:pt x="90399" y="10597"/>
                  </a:lnTo>
                  <a:lnTo>
                    <a:pt x="90221" y="10848"/>
                  </a:lnTo>
                  <a:lnTo>
                    <a:pt x="90221" y="11445"/>
                  </a:lnTo>
                  <a:lnTo>
                    <a:pt x="90399" y="11696"/>
                  </a:lnTo>
                  <a:lnTo>
                    <a:pt x="100284" y="21738"/>
                  </a:lnTo>
                  <a:lnTo>
                    <a:pt x="100912" y="22010"/>
                  </a:lnTo>
                  <a:lnTo>
                    <a:pt x="130850" y="22010"/>
                  </a:lnTo>
                  <a:lnTo>
                    <a:pt x="130850" y="14649"/>
                  </a:lnTo>
                  <a:lnTo>
                    <a:pt x="104462" y="14649"/>
                  </a:lnTo>
                  <a:lnTo>
                    <a:pt x="100734" y="11141"/>
                  </a:lnTo>
                  <a:lnTo>
                    <a:pt x="104462" y="7623"/>
                  </a:lnTo>
                  <a:lnTo>
                    <a:pt x="130850" y="7623"/>
                  </a:lnTo>
                  <a:lnTo>
                    <a:pt x="130850" y="282"/>
                  </a:lnTo>
                  <a:close/>
                </a:path>
                <a:path w="201929" h="22225">
                  <a:moveTo>
                    <a:pt x="29948" y="282"/>
                  </a:moveTo>
                  <a:lnTo>
                    <a:pt x="0" y="282"/>
                  </a:lnTo>
                  <a:lnTo>
                    <a:pt x="0" y="7623"/>
                  </a:lnTo>
                  <a:lnTo>
                    <a:pt x="26408" y="7623"/>
                  </a:lnTo>
                  <a:lnTo>
                    <a:pt x="30136" y="11141"/>
                  </a:lnTo>
                  <a:lnTo>
                    <a:pt x="26408" y="14649"/>
                  </a:lnTo>
                  <a:lnTo>
                    <a:pt x="0" y="14649"/>
                  </a:lnTo>
                  <a:lnTo>
                    <a:pt x="0" y="22010"/>
                  </a:lnTo>
                  <a:lnTo>
                    <a:pt x="29948" y="22010"/>
                  </a:lnTo>
                  <a:lnTo>
                    <a:pt x="30565" y="21738"/>
                  </a:lnTo>
                  <a:lnTo>
                    <a:pt x="40461" y="11696"/>
                  </a:lnTo>
                  <a:lnTo>
                    <a:pt x="40628" y="11445"/>
                  </a:lnTo>
                  <a:lnTo>
                    <a:pt x="40628" y="10848"/>
                  </a:lnTo>
                  <a:lnTo>
                    <a:pt x="40461" y="10597"/>
                  </a:lnTo>
                  <a:lnTo>
                    <a:pt x="30565" y="534"/>
                  </a:lnTo>
                  <a:lnTo>
                    <a:pt x="29948" y="282"/>
                  </a:lnTo>
                  <a:close/>
                </a:path>
                <a:path w="201929" h="22225">
                  <a:moveTo>
                    <a:pt x="180306" y="0"/>
                  </a:moveTo>
                  <a:lnTo>
                    <a:pt x="179730" y="0"/>
                  </a:lnTo>
                  <a:lnTo>
                    <a:pt x="179489" y="157"/>
                  </a:lnTo>
                  <a:lnTo>
                    <a:pt x="158180" y="22010"/>
                  </a:lnTo>
                  <a:lnTo>
                    <a:pt x="169186" y="22010"/>
                  </a:lnTo>
                  <a:lnTo>
                    <a:pt x="179950" y="10848"/>
                  </a:lnTo>
                  <a:lnTo>
                    <a:pt x="191002" y="10848"/>
                  </a:lnTo>
                  <a:lnTo>
                    <a:pt x="180578" y="157"/>
                  </a:lnTo>
                  <a:lnTo>
                    <a:pt x="180306" y="0"/>
                  </a:lnTo>
                  <a:close/>
                </a:path>
                <a:path w="201929" h="22225">
                  <a:moveTo>
                    <a:pt x="191002" y="10848"/>
                  </a:moveTo>
                  <a:lnTo>
                    <a:pt x="179950" y="10848"/>
                  </a:lnTo>
                  <a:lnTo>
                    <a:pt x="190767" y="22010"/>
                  </a:lnTo>
                  <a:lnTo>
                    <a:pt x="201888" y="22010"/>
                  </a:lnTo>
                  <a:lnTo>
                    <a:pt x="191002" y="10848"/>
                  </a:lnTo>
                  <a:close/>
                </a:path>
                <a:path w="201929" h="22225">
                  <a:moveTo>
                    <a:pt x="65707" y="0"/>
                  </a:moveTo>
                  <a:lnTo>
                    <a:pt x="65142" y="0"/>
                  </a:lnTo>
                  <a:lnTo>
                    <a:pt x="64880" y="157"/>
                  </a:lnTo>
                  <a:lnTo>
                    <a:pt x="43581" y="22010"/>
                  </a:lnTo>
                  <a:lnTo>
                    <a:pt x="54608" y="22010"/>
                  </a:lnTo>
                  <a:lnTo>
                    <a:pt x="65351" y="10848"/>
                  </a:lnTo>
                  <a:lnTo>
                    <a:pt x="76405" y="10848"/>
                  </a:lnTo>
                  <a:lnTo>
                    <a:pt x="65980" y="157"/>
                  </a:lnTo>
                  <a:lnTo>
                    <a:pt x="65707" y="0"/>
                  </a:lnTo>
                  <a:close/>
                </a:path>
                <a:path w="201929" h="22225">
                  <a:moveTo>
                    <a:pt x="76405" y="10848"/>
                  </a:moveTo>
                  <a:lnTo>
                    <a:pt x="65351" y="10848"/>
                  </a:lnTo>
                  <a:lnTo>
                    <a:pt x="76168" y="22010"/>
                  </a:lnTo>
                  <a:lnTo>
                    <a:pt x="87289" y="22010"/>
                  </a:lnTo>
                  <a:lnTo>
                    <a:pt x="76405" y="108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001173" y="5401334"/>
              <a:ext cx="275590" cy="274955"/>
            </a:xfrm>
            <a:custGeom>
              <a:avLst/>
              <a:gdLst/>
              <a:ahLst/>
              <a:cxnLst/>
              <a:rect l="l" t="t" r="r" b="b"/>
              <a:pathLst>
                <a:path w="275590" h="274954">
                  <a:moveTo>
                    <a:pt x="275376" y="0"/>
                  </a:moveTo>
                  <a:lnTo>
                    <a:pt x="0" y="0"/>
                  </a:lnTo>
                  <a:lnTo>
                    <a:pt x="0" y="274569"/>
                  </a:lnTo>
                  <a:lnTo>
                    <a:pt x="275376" y="274569"/>
                  </a:lnTo>
                  <a:lnTo>
                    <a:pt x="2753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001173" y="5401334"/>
              <a:ext cx="275590" cy="274955"/>
            </a:xfrm>
            <a:custGeom>
              <a:avLst/>
              <a:gdLst/>
              <a:ahLst/>
              <a:cxnLst/>
              <a:rect l="l" t="t" r="r" b="b"/>
              <a:pathLst>
                <a:path w="275590" h="274954">
                  <a:moveTo>
                    <a:pt x="0" y="0"/>
                  </a:moveTo>
                  <a:lnTo>
                    <a:pt x="275376" y="0"/>
                  </a:lnTo>
                  <a:lnTo>
                    <a:pt x="275376" y="274569"/>
                  </a:lnTo>
                  <a:lnTo>
                    <a:pt x="0" y="27456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078680" y="5460951"/>
              <a:ext cx="121509" cy="159039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9415013" y="6154143"/>
              <a:ext cx="60325" cy="105410"/>
            </a:xfrm>
            <a:custGeom>
              <a:avLst/>
              <a:gdLst/>
              <a:ahLst/>
              <a:cxnLst/>
              <a:rect l="l" t="t" r="r" b="b"/>
              <a:pathLst>
                <a:path w="60325" h="105410">
                  <a:moveTo>
                    <a:pt x="60147" y="0"/>
                  </a:moveTo>
                  <a:lnTo>
                    <a:pt x="0" y="0"/>
                  </a:lnTo>
                  <a:lnTo>
                    <a:pt x="0" y="105331"/>
                  </a:lnTo>
                  <a:lnTo>
                    <a:pt x="60147" y="105331"/>
                  </a:lnTo>
                  <a:lnTo>
                    <a:pt x="60147" y="0"/>
                  </a:lnTo>
                  <a:close/>
                </a:path>
              </a:pathLst>
            </a:custGeom>
            <a:solidFill>
              <a:srgbClr val="99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415013" y="6143106"/>
              <a:ext cx="60325" cy="1595755"/>
            </a:xfrm>
            <a:custGeom>
              <a:avLst/>
              <a:gdLst/>
              <a:ahLst/>
              <a:cxnLst/>
              <a:rect l="l" t="t" r="r" b="b"/>
              <a:pathLst>
                <a:path w="60325" h="1595754">
                  <a:moveTo>
                    <a:pt x="0" y="0"/>
                  </a:moveTo>
                  <a:lnTo>
                    <a:pt x="60147" y="0"/>
                  </a:lnTo>
                  <a:lnTo>
                    <a:pt x="60147" y="1595303"/>
                  </a:lnTo>
                  <a:lnTo>
                    <a:pt x="0" y="1595303"/>
                  </a:lnTo>
                  <a:lnTo>
                    <a:pt x="0" y="0"/>
                  </a:lnTo>
                  <a:close/>
                </a:path>
              </a:pathLst>
            </a:custGeom>
            <a:ln w="358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495667" y="5814837"/>
              <a:ext cx="170641" cy="240077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725746" y="5927488"/>
              <a:ext cx="252997" cy="127426"/>
            </a:xfrm>
            <a:prstGeom prst="rect">
              <a:avLst/>
            </a:prstGeom>
          </p:spPr>
        </p:pic>
      </p:grpSp>
      <p:sp>
        <p:nvSpPr>
          <p:cNvPr id="54" name="object 54"/>
          <p:cNvSpPr txBox="1"/>
          <p:nvPr/>
        </p:nvSpPr>
        <p:spPr>
          <a:xfrm>
            <a:off x="11956342" y="5788419"/>
            <a:ext cx="1061720" cy="354965"/>
          </a:xfrm>
          <a:prstGeom prst="rect">
            <a:avLst/>
          </a:prstGeom>
          <a:solidFill>
            <a:srgbClr val="FFFFFF"/>
          </a:solidFill>
          <a:ln w="3175">
            <a:solidFill>
              <a:srgbClr val="000000"/>
            </a:solidFill>
          </a:ln>
        </p:spPr>
        <p:txBody>
          <a:bodyPr vert="horz" wrap="square" lIns="0" tIns="51435" rIns="0" bIns="0" rtlCol="0">
            <a:spAutoFit/>
          </a:bodyPr>
          <a:lstStyle/>
          <a:p>
            <a:pPr marL="335915" marR="337820" indent="-17780">
              <a:lnSpc>
                <a:spcPts val="819"/>
              </a:lnSpc>
              <a:spcBef>
                <a:spcPts val="405"/>
              </a:spcBef>
            </a:pPr>
            <a:r>
              <a:rPr sz="850" b="1" dirty="0">
                <a:latin typeface="Renault Group"/>
                <a:cs typeface="Renault Group"/>
              </a:rPr>
              <a:t>Nom</a:t>
            </a:r>
            <a:r>
              <a:rPr sz="850" b="1" spc="15" dirty="0">
                <a:latin typeface="Renault Group"/>
                <a:cs typeface="Renault Group"/>
              </a:rPr>
              <a:t> </a:t>
            </a:r>
            <a:r>
              <a:rPr sz="850" b="1" spc="-25" dirty="0">
                <a:latin typeface="Renault Group"/>
                <a:cs typeface="Renault Group"/>
              </a:rPr>
              <a:t>de</a:t>
            </a:r>
            <a:r>
              <a:rPr sz="850" b="1" spc="500" dirty="0">
                <a:latin typeface="Renault Group"/>
                <a:cs typeface="Renault Group"/>
              </a:rPr>
              <a:t> </a:t>
            </a:r>
            <a:r>
              <a:rPr sz="850" b="1" spc="-10" dirty="0">
                <a:latin typeface="Renault Group"/>
                <a:cs typeface="Renault Group"/>
              </a:rPr>
              <a:t>l’agent</a:t>
            </a:r>
            <a:endParaRPr sz="850">
              <a:latin typeface="Renault Group"/>
              <a:cs typeface="Renault Group"/>
            </a:endParaRPr>
          </a:p>
        </p:txBody>
      </p:sp>
      <p:sp>
        <p:nvSpPr>
          <p:cNvPr id="59" name="object 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36525">
              <a:lnSpc>
                <a:spcPct val="100000"/>
              </a:lnSpc>
              <a:spcBef>
                <a:spcPts val="65"/>
              </a:spcBef>
            </a:pPr>
            <a:r>
              <a:rPr spc="-25" dirty="0"/>
              <a:t>p.</a:t>
            </a:r>
            <a:fld id="{81D60167-4931-47E6-BA6A-407CBD079E47}" type="slidenum">
              <a:rPr spc="-25" dirty="0"/>
              <a:t>4</a:t>
            </a:fld>
            <a:endParaRPr spc="-25" dirty="0"/>
          </a:p>
        </p:txBody>
      </p:sp>
      <p:sp>
        <p:nvSpPr>
          <p:cNvPr id="60" name="object 6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55" name="object 55"/>
          <p:cNvSpPr txBox="1"/>
          <p:nvPr/>
        </p:nvSpPr>
        <p:spPr>
          <a:xfrm>
            <a:off x="14871264" y="5206400"/>
            <a:ext cx="3422650" cy="413384"/>
          </a:xfrm>
          <a:prstGeom prst="rect">
            <a:avLst/>
          </a:prstGeom>
          <a:ln w="3581">
            <a:solidFill>
              <a:srgbClr val="000000"/>
            </a:solidFill>
          </a:ln>
        </p:spPr>
        <p:txBody>
          <a:bodyPr vert="horz" wrap="square" lIns="0" tIns="45085" rIns="0" bIns="0" rtlCol="0">
            <a:spAutoFit/>
          </a:bodyPr>
          <a:lstStyle/>
          <a:p>
            <a:pPr marL="899160">
              <a:lnSpc>
                <a:spcPct val="100000"/>
              </a:lnSpc>
              <a:spcBef>
                <a:spcPts val="355"/>
              </a:spcBef>
            </a:pPr>
            <a:r>
              <a:rPr sz="1750" b="1" dirty="0">
                <a:latin typeface="Renault Group"/>
                <a:cs typeface="Renault Group"/>
              </a:rPr>
              <a:t>Nom de </a:t>
            </a:r>
            <a:r>
              <a:rPr sz="1750" b="1" spc="-10" dirty="0">
                <a:latin typeface="Renault Group"/>
                <a:cs typeface="Renault Group"/>
              </a:rPr>
              <a:t>l’agent</a:t>
            </a:r>
            <a:endParaRPr sz="1750">
              <a:latin typeface="Renault Group"/>
              <a:cs typeface="Renault Group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57" name="object 57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424815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spc="-55" dirty="0">
                <a:solidFill>
                  <a:srgbClr val="000000"/>
                </a:solidFill>
                <a:latin typeface="Renault Group"/>
                <a:cs typeface="Renault Group"/>
              </a:rPr>
              <a:t>01.1</a:t>
            </a:r>
            <a:r>
              <a:rPr sz="2950" b="1" spc="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1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la</a:t>
            </a:r>
            <a:r>
              <a:rPr sz="2950" b="1" spc="1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pré-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signalétique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119692" y="1458647"/>
            <a:ext cx="6181090" cy="2693035"/>
          </a:xfrm>
          <a:prstGeom prst="rect">
            <a:avLst/>
          </a:prstGeom>
        </p:spPr>
        <p:txBody>
          <a:bodyPr vert="horz" wrap="square" lIns="0" tIns="1130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90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269875">
              <a:lnSpc>
                <a:spcPct val="100000"/>
              </a:lnSpc>
              <a:spcBef>
                <a:spcPts val="640"/>
              </a:spcBef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panneaux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présignalétique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sites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multimarques</a:t>
            </a:r>
            <a:r>
              <a:rPr sz="1650" spc="50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Group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comportent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signatures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différentes marques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présentées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3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manière</a:t>
            </a:r>
            <a:r>
              <a:rPr sz="1650" spc="-3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équilibrée.</a:t>
            </a:r>
            <a:endParaRPr sz="1650">
              <a:latin typeface="Renault Group Book"/>
              <a:cs typeface="Renault Group Book"/>
            </a:endParaRPr>
          </a:p>
          <a:p>
            <a:pPr marL="12700" marR="5080">
              <a:lnSpc>
                <a:spcPct val="100000"/>
              </a:lnSpc>
              <a:spcBef>
                <a:spcPts val="695"/>
              </a:spcBef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informations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directionnelles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sont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personnalisées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chaque </a:t>
            </a:r>
            <a:r>
              <a:rPr sz="1650" dirty="0">
                <a:latin typeface="Renault Group Book"/>
                <a:cs typeface="Renault Group Book"/>
              </a:rPr>
              <a:t>situation.Elles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apparaissent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en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typographie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neutre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Renault Group.</a:t>
            </a:r>
            <a:endParaRPr sz="1650">
              <a:latin typeface="Renault Group Book"/>
              <a:cs typeface="Renault Group Book"/>
            </a:endParaRPr>
          </a:p>
          <a:p>
            <a:pPr marL="12700" marR="704850">
              <a:lnSpc>
                <a:spcPct val="100000"/>
              </a:lnSpc>
              <a:spcBef>
                <a:spcPts val="700"/>
              </a:spcBef>
            </a:pPr>
            <a:r>
              <a:rPr sz="1650" spc="-10" dirty="0">
                <a:latin typeface="Renault Group Book"/>
                <a:cs typeface="Renault Group Book"/>
              </a:rPr>
              <a:t>Différents </a:t>
            </a:r>
            <a:r>
              <a:rPr sz="1650" dirty="0">
                <a:latin typeface="Renault Group Book"/>
                <a:cs typeface="Renault Group Book"/>
              </a:rPr>
              <a:t>formats sont déclinés pour </a:t>
            </a:r>
            <a:r>
              <a:rPr sz="1650" spc="-10" dirty="0">
                <a:latin typeface="Renault Group Book"/>
                <a:cs typeface="Renault Group Book"/>
              </a:rPr>
              <a:t>répondre</a:t>
            </a:r>
            <a:r>
              <a:rPr sz="1650" dirty="0">
                <a:latin typeface="Renault Group Book"/>
                <a:cs typeface="Renault Group Book"/>
              </a:rPr>
              <a:t> aux </a:t>
            </a:r>
            <a:r>
              <a:rPr sz="1650" spc="-25" dirty="0">
                <a:latin typeface="Renault Group Book"/>
                <a:cs typeface="Renault Group Book"/>
              </a:rPr>
              <a:t>cas </a:t>
            </a:r>
            <a:r>
              <a:rPr sz="1650" dirty="0">
                <a:latin typeface="Renault Group Book"/>
                <a:cs typeface="Renault Group Book"/>
              </a:rPr>
              <a:t>d’implantation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couverts </a:t>
            </a:r>
            <a:r>
              <a:rPr sz="1650" dirty="0">
                <a:latin typeface="Renault Group Book"/>
                <a:cs typeface="Renault Group Book"/>
              </a:rPr>
              <a:t>par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une</a:t>
            </a:r>
            <a:r>
              <a:rPr sz="1650" spc="-10" dirty="0">
                <a:latin typeface="Renault Group Book"/>
                <a:cs typeface="Renault Group Book"/>
              </a:rPr>
              <a:t> réglementation stricte.</a:t>
            </a:r>
            <a:endParaRPr sz="1650">
              <a:latin typeface="Renault Group Book"/>
              <a:cs typeface="Renault Group Book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-10" dirty="0"/>
              <a:t>merci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914674" y="2191366"/>
            <a:ext cx="9351645" cy="5556250"/>
            <a:chOff x="7914674" y="2191366"/>
            <a:chExt cx="9351645" cy="5556250"/>
          </a:xfrm>
        </p:grpSpPr>
        <p:sp>
          <p:nvSpPr>
            <p:cNvPr id="3" name="object 3"/>
            <p:cNvSpPr/>
            <p:nvPr/>
          </p:nvSpPr>
          <p:spPr>
            <a:xfrm>
              <a:off x="13596882" y="4911159"/>
              <a:ext cx="615315" cy="2756535"/>
            </a:xfrm>
            <a:custGeom>
              <a:avLst/>
              <a:gdLst/>
              <a:ahLst/>
              <a:cxnLst/>
              <a:rect l="l" t="t" r="r" b="b"/>
              <a:pathLst>
                <a:path w="615315" h="2756534">
                  <a:moveTo>
                    <a:pt x="614701" y="0"/>
                  </a:moveTo>
                  <a:lnTo>
                    <a:pt x="0" y="0"/>
                  </a:lnTo>
                  <a:lnTo>
                    <a:pt x="0" y="2756223"/>
                  </a:lnTo>
                  <a:lnTo>
                    <a:pt x="614701" y="2756223"/>
                  </a:lnTo>
                  <a:lnTo>
                    <a:pt x="61470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596874" y="4911168"/>
              <a:ext cx="615315" cy="2710180"/>
            </a:xfrm>
            <a:custGeom>
              <a:avLst/>
              <a:gdLst/>
              <a:ahLst/>
              <a:cxnLst/>
              <a:rect l="l" t="t" r="r" b="b"/>
              <a:pathLst>
                <a:path w="615315" h="2710179">
                  <a:moveTo>
                    <a:pt x="35585" y="1520101"/>
                  </a:moveTo>
                  <a:lnTo>
                    <a:pt x="0" y="1455712"/>
                  </a:lnTo>
                  <a:lnTo>
                    <a:pt x="0" y="1584477"/>
                  </a:lnTo>
                  <a:lnTo>
                    <a:pt x="35585" y="1520101"/>
                  </a:lnTo>
                  <a:close/>
                </a:path>
                <a:path w="615315" h="2710179">
                  <a:moveTo>
                    <a:pt x="250291" y="1520101"/>
                  </a:moveTo>
                  <a:lnTo>
                    <a:pt x="0" y="1067269"/>
                  </a:lnTo>
                  <a:lnTo>
                    <a:pt x="0" y="1261516"/>
                  </a:lnTo>
                  <a:lnTo>
                    <a:pt x="142925" y="1520101"/>
                  </a:lnTo>
                  <a:lnTo>
                    <a:pt x="0" y="1778685"/>
                  </a:lnTo>
                  <a:lnTo>
                    <a:pt x="0" y="1972932"/>
                  </a:lnTo>
                  <a:lnTo>
                    <a:pt x="250291" y="1520101"/>
                  </a:lnTo>
                  <a:close/>
                </a:path>
                <a:path w="615315" h="2710179">
                  <a:moveTo>
                    <a:pt x="614705" y="1539621"/>
                  </a:moveTo>
                  <a:lnTo>
                    <a:pt x="343674" y="2029980"/>
                  </a:lnTo>
                  <a:lnTo>
                    <a:pt x="585266" y="2467064"/>
                  </a:lnTo>
                  <a:lnTo>
                    <a:pt x="614705" y="2413800"/>
                  </a:lnTo>
                  <a:lnTo>
                    <a:pt x="614705" y="2326094"/>
                  </a:lnTo>
                  <a:lnTo>
                    <a:pt x="451027" y="2029980"/>
                  </a:lnTo>
                  <a:lnTo>
                    <a:pt x="614705" y="1733854"/>
                  </a:lnTo>
                  <a:lnTo>
                    <a:pt x="614705" y="1539621"/>
                  </a:lnTo>
                  <a:close/>
                </a:path>
                <a:path w="615315" h="2710179">
                  <a:moveTo>
                    <a:pt x="614705" y="1151864"/>
                  </a:moveTo>
                  <a:lnTo>
                    <a:pt x="505129" y="1350098"/>
                  </a:lnTo>
                  <a:lnTo>
                    <a:pt x="504748" y="1350098"/>
                  </a:lnTo>
                  <a:lnTo>
                    <a:pt x="128968" y="2029980"/>
                  </a:lnTo>
                  <a:lnTo>
                    <a:pt x="504748" y="2709849"/>
                  </a:lnTo>
                  <a:lnTo>
                    <a:pt x="612114" y="2709849"/>
                  </a:lnTo>
                  <a:lnTo>
                    <a:pt x="614705" y="2705163"/>
                  </a:lnTo>
                  <a:lnTo>
                    <a:pt x="614705" y="2612720"/>
                  </a:lnTo>
                  <a:lnTo>
                    <a:pt x="614705" y="2510917"/>
                  </a:lnTo>
                  <a:lnTo>
                    <a:pt x="558431" y="2612720"/>
                  </a:lnTo>
                  <a:lnTo>
                    <a:pt x="236321" y="2029980"/>
                  </a:lnTo>
                  <a:lnTo>
                    <a:pt x="611225" y="1351686"/>
                  </a:lnTo>
                  <a:lnTo>
                    <a:pt x="611619" y="1351686"/>
                  </a:lnTo>
                  <a:lnTo>
                    <a:pt x="614705" y="1346111"/>
                  </a:lnTo>
                  <a:lnTo>
                    <a:pt x="614705" y="1151864"/>
                  </a:lnTo>
                  <a:close/>
                </a:path>
                <a:path w="615315" h="2710179">
                  <a:moveTo>
                    <a:pt x="614705" y="763409"/>
                  </a:moveTo>
                  <a:lnTo>
                    <a:pt x="343230" y="1254569"/>
                  </a:lnTo>
                  <a:lnTo>
                    <a:pt x="21132" y="671804"/>
                  </a:lnTo>
                  <a:lnTo>
                    <a:pt x="392455" y="0"/>
                  </a:lnTo>
                  <a:lnTo>
                    <a:pt x="285089" y="0"/>
                  </a:lnTo>
                  <a:lnTo>
                    <a:pt x="12" y="515785"/>
                  </a:lnTo>
                  <a:lnTo>
                    <a:pt x="12" y="827836"/>
                  </a:lnTo>
                  <a:lnTo>
                    <a:pt x="289547" y="1351686"/>
                  </a:lnTo>
                  <a:lnTo>
                    <a:pt x="396900" y="1351686"/>
                  </a:lnTo>
                  <a:lnTo>
                    <a:pt x="450583" y="1254569"/>
                  </a:lnTo>
                  <a:lnTo>
                    <a:pt x="614705" y="957643"/>
                  </a:lnTo>
                  <a:lnTo>
                    <a:pt x="614705" y="763409"/>
                  </a:lnTo>
                  <a:close/>
                </a:path>
                <a:path w="615315" h="2710179">
                  <a:moveTo>
                    <a:pt x="614705" y="385965"/>
                  </a:moveTo>
                  <a:lnTo>
                    <a:pt x="531101" y="234721"/>
                  </a:lnTo>
                  <a:lnTo>
                    <a:pt x="477418" y="331851"/>
                  </a:lnTo>
                  <a:lnTo>
                    <a:pt x="614705" y="580212"/>
                  </a:lnTo>
                  <a:lnTo>
                    <a:pt x="614705" y="385965"/>
                  </a:lnTo>
                  <a:close/>
                </a:path>
                <a:path w="615315" h="2710179">
                  <a:moveTo>
                    <a:pt x="614705" y="0"/>
                  </a:moveTo>
                  <a:lnTo>
                    <a:pt x="499795" y="0"/>
                  </a:lnTo>
                  <a:lnTo>
                    <a:pt x="128473" y="671804"/>
                  </a:lnTo>
                  <a:lnTo>
                    <a:pt x="370052" y="1108900"/>
                  </a:lnTo>
                  <a:lnTo>
                    <a:pt x="423748" y="1011783"/>
                  </a:lnTo>
                  <a:lnTo>
                    <a:pt x="235839" y="671804"/>
                  </a:lnTo>
                  <a:lnTo>
                    <a:pt x="557936" y="89065"/>
                  </a:lnTo>
                  <a:lnTo>
                    <a:pt x="614705" y="191782"/>
                  </a:lnTo>
                  <a:lnTo>
                    <a:pt x="614705" y="89065"/>
                  </a:lnTo>
                  <a:lnTo>
                    <a:pt x="6147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3596882" y="4911159"/>
              <a:ext cx="615315" cy="2756535"/>
            </a:xfrm>
            <a:custGeom>
              <a:avLst/>
              <a:gdLst/>
              <a:ahLst/>
              <a:cxnLst/>
              <a:rect l="l" t="t" r="r" b="b"/>
              <a:pathLst>
                <a:path w="615315" h="2756534">
                  <a:moveTo>
                    <a:pt x="0" y="2756223"/>
                  </a:moveTo>
                  <a:lnTo>
                    <a:pt x="614701" y="2756223"/>
                  </a:lnTo>
                  <a:lnTo>
                    <a:pt x="614701" y="0"/>
                  </a:lnTo>
                  <a:lnTo>
                    <a:pt x="0" y="0"/>
                  </a:lnTo>
                  <a:lnTo>
                    <a:pt x="0" y="2756223"/>
                  </a:lnTo>
                  <a:close/>
                </a:path>
              </a:pathLst>
            </a:custGeom>
            <a:ln w="4471">
              <a:solidFill>
                <a:srgbClr val="9D9D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3595604" y="4994722"/>
              <a:ext cx="3169920" cy="2752725"/>
            </a:xfrm>
            <a:custGeom>
              <a:avLst/>
              <a:gdLst/>
              <a:ahLst/>
              <a:cxnLst/>
              <a:rect l="l" t="t" r="r" b="b"/>
              <a:pathLst>
                <a:path w="3169919" h="2752725">
                  <a:moveTo>
                    <a:pt x="618147" y="2676461"/>
                  </a:moveTo>
                  <a:lnTo>
                    <a:pt x="0" y="2676461"/>
                  </a:lnTo>
                  <a:lnTo>
                    <a:pt x="0" y="2752458"/>
                  </a:lnTo>
                  <a:lnTo>
                    <a:pt x="618147" y="2752458"/>
                  </a:lnTo>
                  <a:lnTo>
                    <a:pt x="618147" y="2676461"/>
                  </a:lnTo>
                  <a:close/>
                </a:path>
                <a:path w="3169919" h="2752725">
                  <a:moveTo>
                    <a:pt x="3169742" y="0"/>
                  </a:moveTo>
                  <a:lnTo>
                    <a:pt x="3090583" y="0"/>
                  </a:lnTo>
                  <a:lnTo>
                    <a:pt x="3090583" y="2752445"/>
                  </a:lnTo>
                  <a:lnTo>
                    <a:pt x="3169742" y="2752445"/>
                  </a:lnTo>
                  <a:lnTo>
                    <a:pt x="3169742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6772170" y="4882802"/>
              <a:ext cx="494665" cy="492125"/>
            </a:xfrm>
            <a:custGeom>
              <a:avLst/>
              <a:gdLst/>
              <a:ahLst/>
              <a:cxnLst/>
              <a:rect l="l" t="t" r="r" b="b"/>
              <a:pathLst>
                <a:path w="494665" h="492125">
                  <a:moveTo>
                    <a:pt x="494102" y="0"/>
                  </a:moveTo>
                  <a:lnTo>
                    <a:pt x="0" y="0"/>
                  </a:lnTo>
                  <a:lnTo>
                    <a:pt x="0" y="491547"/>
                  </a:lnTo>
                  <a:lnTo>
                    <a:pt x="494102" y="491547"/>
                  </a:lnTo>
                  <a:lnTo>
                    <a:pt x="49410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916615" y="4994265"/>
              <a:ext cx="205740" cy="269240"/>
            </a:xfrm>
            <a:custGeom>
              <a:avLst/>
              <a:gdLst/>
              <a:ahLst/>
              <a:cxnLst/>
              <a:rect l="l" t="t" r="r" b="b"/>
              <a:pathLst>
                <a:path w="205740" h="269239">
                  <a:moveTo>
                    <a:pt x="92347" y="0"/>
                  </a:moveTo>
                  <a:lnTo>
                    <a:pt x="71833" y="0"/>
                  </a:lnTo>
                  <a:lnTo>
                    <a:pt x="0" y="134305"/>
                  </a:lnTo>
                  <a:lnTo>
                    <a:pt x="71833" y="268611"/>
                  </a:lnTo>
                  <a:lnTo>
                    <a:pt x="92347" y="268611"/>
                  </a:lnTo>
                  <a:lnTo>
                    <a:pt x="102607" y="249428"/>
                  </a:lnTo>
                  <a:lnTo>
                    <a:pt x="82095" y="249428"/>
                  </a:lnTo>
                  <a:lnTo>
                    <a:pt x="20523" y="134305"/>
                  </a:lnTo>
                  <a:lnTo>
                    <a:pt x="92347" y="0"/>
                  </a:lnTo>
                  <a:close/>
                </a:path>
                <a:path w="205740" h="269239">
                  <a:moveTo>
                    <a:pt x="143659" y="19194"/>
                  </a:moveTo>
                  <a:lnTo>
                    <a:pt x="123132" y="19194"/>
                  </a:lnTo>
                  <a:lnTo>
                    <a:pt x="184694" y="134305"/>
                  </a:lnTo>
                  <a:lnTo>
                    <a:pt x="112870" y="268611"/>
                  </a:lnTo>
                  <a:lnTo>
                    <a:pt x="133394" y="268611"/>
                  </a:lnTo>
                  <a:lnTo>
                    <a:pt x="205218" y="134305"/>
                  </a:lnTo>
                  <a:lnTo>
                    <a:pt x="143659" y="19194"/>
                  </a:lnTo>
                  <a:close/>
                </a:path>
                <a:path w="205740" h="269239">
                  <a:moveTo>
                    <a:pt x="118001" y="47958"/>
                  </a:moveTo>
                  <a:lnTo>
                    <a:pt x="107739" y="67152"/>
                  </a:lnTo>
                  <a:lnTo>
                    <a:pt x="143656" y="134305"/>
                  </a:lnTo>
                  <a:lnTo>
                    <a:pt x="82095" y="249428"/>
                  </a:lnTo>
                  <a:lnTo>
                    <a:pt x="102607" y="249428"/>
                  </a:lnTo>
                  <a:lnTo>
                    <a:pt x="164180" y="134305"/>
                  </a:lnTo>
                  <a:lnTo>
                    <a:pt x="118001" y="47958"/>
                  </a:lnTo>
                  <a:close/>
                </a:path>
                <a:path w="205740" h="269239">
                  <a:moveTo>
                    <a:pt x="133394" y="0"/>
                  </a:moveTo>
                  <a:lnTo>
                    <a:pt x="112870" y="0"/>
                  </a:lnTo>
                  <a:lnTo>
                    <a:pt x="41037" y="134305"/>
                  </a:lnTo>
                  <a:lnTo>
                    <a:pt x="87216" y="220652"/>
                  </a:lnTo>
                  <a:lnTo>
                    <a:pt x="97478" y="201458"/>
                  </a:lnTo>
                  <a:lnTo>
                    <a:pt x="61561" y="134305"/>
                  </a:lnTo>
                  <a:lnTo>
                    <a:pt x="123132" y="19194"/>
                  </a:lnTo>
                  <a:lnTo>
                    <a:pt x="143659" y="19194"/>
                  </a:lnTo>
                  <a:lnTo>
                    <a:pt x="1333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6772170" y="5441387"/>
              <a:ext cx="494665" cy="492125"/>
            </a:xfrm>
            <a:custGeom>
              <a:avLst/>
              <a:gdLst/>
              <a:ahLst/>
              <a:cxnLst/>
              <a:rect l="l" t="t" r="r" b="b"/>
              <a:pathLst>
                <a:path w="494665" h="492125">
                  <a:moveTo>
                    <a:pt x="494102" y="0"/>
                  </a:moveTo>
                  <a:lnTo>
                    <a:pt x="0" y="0"/>
                  </a:lnTo>
                  <a:lnTo>
                    <a:pt x="0" y="491547"/>
                  </a:lnTo>
                  <a:lnTo>
                    <a:pt x="494102" y="491547"/>
                  </a:lnTo>
                  <a:lnTo>
                    <a:pt x="494102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838803" y="5667225"/>
              <a:ext cx="385445" cy="40640"/>
            </a:xfrm>
            <a:custGeom>
              <a:avLst/>
              <a:gdLst/>
              <a:ahLst/>
              <a:cxnLst/>
              <a:rect l="l" t="t" r="r" b="b"/>
              <a:pathLst>
                <a:path w="385444" h="40639">
                  <a:moveTo>
                    <a:pt x="76365" y="19469"/>
                  </a:moveTo>
                  <a:lnTo>
                    <a:pt x="75984" y="18529"/>
                  </a:lnTo>
                  <a:lnTo>
                    <a:pt x="58305" y="330"/>
                  </a:lnTo>
                  <a:lnTo>
                    <a:pt x="57327" y="0"/>
                  </a:lnTo>
                  <a:lnTo>
                    <a:pt x="0" y="0"/>
                  </a:lnTo>
                  <a:lnTo>
                    <a:pt x="0" y="13360"/>
                  </a:lnTo>
                  <a:lnTo>
                    <a:pt x="50368" y="13677"/>
                  </a:lnTo>
                  <a:lnTo>
                    <a:pt x="51015" y="13944"/>
                  </a:lnTo>
                  <a:lnTo>
                    <a:pt x="57556" y="19850"/>
                  </a:lnTo>
                  <a:lnTo>
                    <a:pt x="57556" y="20624"/>
                  </a:lnTo>
                  <a:lnTo>
                    <a:pt x="56997" y="21259"/>
                  </a:lnTo>
                  <a:lnTo>
                    <a:pt x="51015" y="26530"/>
                  </a:lnTo>
                  <a:lnTo>
                    <a:pt x="50368" y="26797"/>
                  </a:lnTo>
                  <a:lnTo>
                    <a:pt x="0" y="27114"/>
                  </a:lnTo>
                  <a:lnTo>
                    <a:pt x="0" y="40487"/>
                  </a:lnTo>
                  <a:lnTo>
                    <a:pt x="57327" y="40487"/>
                  </a:lnTo>
                  <a:lnTo>
                    <a:pt x="58305" y="40157"/>
                  </a:lnTo>
                  <a:lnTo>
                    <a:pt x="75984" y="21945"/>
                  </a:lnTo>
                  <a:lnTo>
                    <a:pt x="76365" y="21018"/>
                  </a:lnTo>
                  <a:lnTo>
                    <a:pt x="76365" y="19469"/>
                  </a:lnTo>
                  <a:close/>
                </a:path>
                <a:path w="385444" h="40639">
                  <a:moveTo>
                    <a:pt x="165811" y="39916"/>
                  </a:moveTo>
                  <a:lnTo>
                    <a:pt x="126238" y="177"/>
                  </a:lnTo>
                  <a:lnTo>
                    <a:pt x="125742" y="0"/>
                  </a:lnTo>
                  <a:lnTo>
                    <a:pt x="124879" y="0"/>
                  </a:lnTo>
                  <a:lnTo>
                    <a:pt x="124002" y="0"/>
                  </a:lnTo>
                  <a:lnTo>
                    <a:pt x="123507" y="177"/>
                  </a:lnTo>
                  <a:lnTo>
                    <a:pt x="83934" y="39916"/>
                  </a:lnTo>
                  <a:lnTo>
                    <a:pt x="84124" y="40487"/>
                  </a:lnTo>
                  <a:lnTo>
                    <a:pt x="103632" y="40487"/>
                  </a:lnTo>
                  <a:lnTo>
                    <a:pt x="124066" y="19291"/>
                  </a:lnTo>
                  <a:lnTo>
                    <a:pt x="124383" y="19126"/>
                  </a:lnTo>
                  <a:lnTo>
                    <a:pt x="125361" y="19126"/>
                  </a:lnTo>
                  <a:lnTo>
                    <a:pt x="126098" y="19710"/>
                  </a:lnTo>
                  <a:lnTo>
                    <a:pt x="146113" y="40487"/>
                  </a:lnTo>
                  <a:lnTo>
                    <a:pt x="165633" y="40487"/>
                  </a:lnTo>
                  <a:lnTo>
                    <a:pt x="165811" y="39916"/>
                  </a:lnTo>
                  <a:close/>
                </a:path>
                <a:path w="385444" h="40639">
                  <a:moveTo>
                    <a:pt x="250075" y="0"/>
                  </a:moveTo>
                  <a:lnTo>
                    <a:pt x="192735" y="0"/>
                  </a:lnTo>
                  <a:lnTo>
                    <a:pt x="191770" y="330"/>
                  </a:lnTo>
                  <a:lnTo>
                    <a:pt x="174091" y="18529"/>
                  </a:lnTo>
                  <a:lnTo>
                    <a:pt x="173710" y="19469"/>
                  </a:lnTo>
                  <a:lnTo>
                    <a:pt x="173710" y="21018"/>
                  </a:lnTo>
                  <a:lnTo>
                    <a:pt x="174091" y="21945"/>
                  </a:lnTo>
                  <a:lnTo>
                    <a:pt x="191770" y="40157"/>
                  </a:lnTo>
                  <a:lnTo>
                    <a:pt x="192735" y="40487"/>
                  </a:lnTo>
                  <a:lnTo>
                    <a:pt x="250075" y="40487"/>
                  </a:lnTo>
                  <a:lnTo>
                    <a:pt x="250075" y="27114"/>
                  </a:lnTo>
                  <a:lnTo>
                    <a:pt x="199707" y="26797"/>
                  </a:lnTo>
                  <a:lnTo>
                    <a:pt x="199059" y="26530"/>
                  </a:lnTo>
                  <a:lnTo>
                    <a:pt x="193078" y="21259"/>
                  </a:lnTo>
                  <a:lnTo>
                    <a:pt x="192519" y="20624"/>
                  </a:lnTo>
                  <a:lnTo>
                    <a:pt x="192519" y="19850"/>
                  </a:lnTo>
                  <a:lnTo>
                    <a:pt x="199059" y="13944"/>
                  </a:lnTo>
                  <a:lnTo>
                    <a:pt x="199707" y="13677"/>
                  </a:lnTo>
                  <a:lnTo>
                    <a:pt x="250075" y="13360"/>
                  </a:lnTo>
                  <a:lnTo>
                    <a:pt x="250075" y="0"/>
                  </a:lnTo>
                  <a:close/>
                </a:path>
                <a:path w="385444" h="40639">
                  <a:moveTo>
                    <a:pt x="288658" y="0"/>
                  </a:moveTo>
                  <a:lnTo>
                    <a:pt x="273177" y="0"/>
                  </a:lnTo>
                  <a:lnTo>
                    <a:pt x="273177" y="40487"/>
                  </a:lnTo>
                  <a:lnTo>
                    <a:pt x="288658" y="40487"/>
                  </a:lnTo>
                  <a:lnTo>
                    <a:pt x="288658" y="0"/>
                  </a:lnTo>
                  <a:close/>
                </a:path>
                <a:path w="385444" h="40639">
                  <a:moveTo>
                    <a:pt x="385445" y="39916"/>
                  </a:moveTo>
                  <a:lnTo>
                    <a:pt x="345859" y="177"/>
                  </a:lnTo>
                  <a:lnTo>
                    <a:pt x="345376" y="0"/>
                  </a:lnTo>
                  <a:lnTo>
                    <a:pt x="344500" y="0"/>
                  </a:lnTo>
                  <a:lnTo>
                    <a:pt x="343636" y="0"/>
                  </a:lnTo>
                  <a:lnTo>
                    <a:pt x="343141" y="177"/>
                  </a:lnTo>
                  <a:lnTo>
                    <a:pt x="303555" y="39916"/>
                  </a:lnTo>
                  <a:lnTo>
                    <a:pt x="303733" y="40487"/>
                  </a:lnTo>
                  <a:lnTo>
                    <a:pt x="323253" y="40487"/>
                  </a:lnTo>
                  <a:lnTo>
                    <a:pt x="343700" y="19291"/>
                  </a:lnTo>
                  <a:lnTo>
                    <a:pt x="344017" y="19126"/>
                  </a:lnTo>
                  <a:lnTo>
                    <a:pt x="344995" y="19126"/>
                  </a:lnTo>
                  <a:lnTo>
                    <a:pt x="345719" y="19710"/>
                  </a:lnTo>
                  <a:lnTo>
                    <a:pt x="365747" y="40487"/>
                  </a:lnTo>
                  <a:lnTo>
                    <a:pt x="385254" y="40487"/>
                  </a:lnTo>
                  <a:lnTo>
                    <a:pt x="385445" y="399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610289" y="2224644"/>
              <a:ext cx="828040" cy="2748915"/>
            </a:xfrm>
            <a:custGeom>
              <a:avLst/>
              <a:gdLst/>
              <a:ahLst/>
              <a:cxnLst/>
              <a:rect l="l" t="t" r="r" b="b"/>
              <a:pathLst>
                <a:path w="828040" h="2748915">
                  <a:moveTo>
                    <a:pt x="827919" y="0"/>
                  </a:moveTo>
                  <a:lnTo>
                    <a:pt x="0" y="0"/>
                  </a:lnTo>
                  <a:lnTo>
                    <a:pt x="0" y="2748610"/>
                  </a:lnTo>
                  <a:lnTo>
                    <a:pt x="827919" y="2748610"/>
                  </a:lnTo>
                  <a:lnTo>
                    <a:pt x="827919" y="0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928096" y="2489710"/>
              <a:ext cx="228600" cy="2174875"/>
            </a:xfrm>
            <a:custGeom>
              <a:avLst/>
              <a:gdLst/>
              <a:ahLst/>
              <a:cxnLst/>
              <a:rect l="l" t="t" r="r" b="b"/>
              <a:pathLst>
                <a:path w="228600" h="2174875">
                  <a:moveTo>
                    <a:pt x="228358" y="546074"/>
                  </a:moveTo>
                  <a:lnTo>
                    <a:pt x="0" y="546074"/>
                  </a:lnTo>
                  <a:lnTo>
                    <a:pt x="0" y="633361"/>
                  </a:lnTo>
                  <a:lnTo>
                    <a:pt x="228358" y="633361"/>
                  </a:lnTo>
                  <a:lnTo>
                    <a:pt x="228358" y="546074"/>
                  </a:lnTo>
                  <a:close/>
                </a:path>
                <a:path w="228600" h="2174875">
                  <a:moveTo>
                    <a:pt x="228371" y="1862251"/>
                  </a:moveTo>
                  <a:lnTo>
                    <a:pt x="123812" y="1745869"/>
                  </a:lnTo>
                  <a:lnTo>
                    <a:pt x="118554" y="1743671"/>
                  </a:lnTo>
                  <a:lnTo>
                    <a:pt x="109816" y="1743671"/>
                  </a:lnTo>
                  <a:lnTo>
                    <a:pt x="8978" y="1838452"/>
                  </a:lnTo>
                  <a:lnTo>
                    <a:pt x="12" y="1862251"/>
                  </a:lnTo>
                  <a:lnTo>
                    <a:pt x="12" y="2174506"/>
                  </a:lnTo>
                  <a:lnTo>
                    <a:pt x="75412" y="2174506"/>
                  </a:lnTo>
                  <a:lnTo>
                    <a:pt x="77177" y="1890369"/>
                  </a:lnTo>
                  <a:lnTo>
                    <a:pt x="78714" y="1886699"/>
                  </a:lnTo>
                  <a:lnTo>
                    <a:pt x="82918" y="1882495"/>
                  </a:lnTo>
                  <a:lnTo>
                    <a:pt x="108432" y="1852980"/>
                  </a:lnTo>
                  <a:lnTo>
                    <a:pt x="110591" y="1850821"/>
                  </a:lnTo>
                  <a:lnTo>
                    <a:pt x="111963" y="1849831"/>
                  </a:lnTo>
                  <a:lnTo>
                    <a:pt x="116408" y="1849831"/>
                  </a:lnTo>
                  <a:lnTo>
                    <a:pt x="117805" y="1850821"/>
                  </a:lnTo>
                  <a:lnTo>
                    <a:pt x="119951" y="1852980"/>
                  </a:lnTo>
                  <a:lnTo>
                    <a:pt x="145453" y="1882495"/>
                  </a:lnTo>
                  <a:lnTo>
                    <a:pt x="149669" y="1886699"/>
                  </a:lnTo>
                  <a:lnTo>
                    <a:pt x="151193" y="1890369"/>
                  </a:lnTo>
                  <a:lnTo>
                    <a:pt x="152971" y="2174506"/>
                  </a:lnTo>
                  <a:lnTo>
                    <a:pt x="228371" y="2174506"/>
                  </a:lnTo>
                  <a:lnTo>
                    <a:pt x="228371" y="1862251"/>
                  </a:lnTo>
                  <a:close/>
                </a:path>
                <a:path w="228600" h="2174875">
                  <a:moveTo>
                    <a:pt x="228371" y="1240078"/>
                  </a:moveTo>
                  <a:lnTo>
                    <a:pt x="225196" y="1239050"/>
                  </a:lnTo>
                  <a:lnTo>
                    <a:pt x="990" y="1462341"/>
                  </a:lnTo>
                  <a:lnTo>
                    <a:pt x="12" y="1465122"/>
                  </a:lnTo>
                  <a:lnTo>
                    <a:pt x="12" y="1470037"/>
                  </a:lnTo>
                  <a:lnTo>
                    <a:pt x="12" y="1474939"/>
                  </a:lnTo>
                  <a:lnTo>
                    <a:pt x="990" y="1477733"/>
                  </a:lnTo>
                  <a:lnTo>
                    <a:pt x="225196" y="1701025"/>
                  </a:lnTo>
                  <a:lnTo>
                    <a:pt x="228371" y="1699971"/>
                  </a:lnTo>
                  <a:lnTo>
                    <a:pt x="228371" y="1589887"/>
                  </a:lnTo>
                  <a:lnTo>
                    <a:pt x="108839" y="1474571"/>
                  </a:lnTo>
                  <a:lnTo>
                    <a:pt x="107861" y="1472806"/>
                  </a:lnTo>
                  <a:lnTo>
                    <a:pt x="107861" y="1467243"/>
                  </a:lnTo>
                  <a:lnTo>
                    <a:pt x="108839" y="1465491"/>
                  </a:lnTo>
                  <a:lnTo>
                    <a:pt x="228371" y="1350175"/>
                  </a:lnTo>
                  <a:lnTo>
                    <a:pt x="228371" y="1240078"/>
                  </a:lnTo>
                  <a:close/>
                </a:path>
                <a:path w="228600" h="2174875">
                  <a:moveTo>
                    <a:pt x="228371" y="763727"/>
                  </a:moveTo>
                  <a:lnTo>
                    <a:pt x="152971" y="763727"/>
                  </a:lnTo>
                  <a:lnTo>
                    <a:pt x="151193" y="1047864"/>
                  </a:lnTo>
                  <a:lnTo>
                    <a:pt x="149669" y="1051534"/>
                  </a:lnTo>
                  <a:lnTo>
                    <a:pt x="145453" y="1055738"/>
                  </a:lnTo>
                  <a:lnTo>
                    <a:pt x="119951" y="1085253"/>
                  </a:lnTo>
                  <a:lnTo>
                    <a:pt x="117805" y="1087412"/>
                  </a:lnTo>
                  <a:lnTo>
                    <a:pt x="116408" y="1088402"/>
                  </a:lnTo>
                  <a:lnTo>
                    <a:pt x="111963" y="1088402"/>
                  </a:lnTo>
                  <a:lnTo>
                    <a:pt x="110591" y="1087412"/>
                  </a:lnTo>
                  <a:lnTo>
                    <a:pt x="108432" y="1085253"/>
                  </a:lnTo>
                  <a:lnTo>
                    <a:pt x="82918" y="1055738"/>
                  </a:lnTo>
                  <a:lnTo>
                    <a:pt x="78714" y="1051534"/>
                  </a:lnTo>
                  <a:lnTo>
                    <a:pt x="77177" y="1047864"/>
                  </a:lnTo>
                  <a:lnTo>
                    <a:pt x="75412" y="763727"/>
                  </a:lnTo>
                  <a:lnTo>
                    <a:pt x="12" y="763727"/>
                  </a:lnTo>
                  <a:lnTo>
                    <a:pt x="12" y="1075982"/>
                  </a:lnTo>
                  <a:lnTo>
                    <a:pt x="406" y="1083398"/>
                  </a:lnTo>
                  <a:lnTo>
                    <a:pt x="104571" y="1192364"/>
                  </a:lnTo>
                  <a:lnTo>
                    <a:pt x="109816" y="1194574"/>
                  </a:lnTo>
                  <a:lnTo>
                    <a:pt x="118554" y="1194574"/>
                  </a:lnTo>
                  <a:lnTo>
                    <a:pt x="219392" y="1099781"/>
                  </a:lnTo>
                  <a:lnTo>
                    <a:pt x="228371" y="1075982"/>
                  </a:lnTo>
                  <a:lnTo>
                    <a:pt x="228371" y="763727"/>
                  </a:lnTo>
                  <a:close/>
                </a:path>
                <a:path w="228600" h="2174875">
                  <a:moveTo>
                    <a:pt x="228371" y="1041"/>
                  </a:moveTo>
                  <a:lnTo>
                    <a:pt x="225196" y="0"/>
                  </a:lnTo>
                  <a:lnTo>
                    <a:pt x="990" y="223291"/>
                  </a:lnTo>
                  <a:lnTo>
                    <a:pt x="12" y="226072"/>
                  </a:lnTo>
                  <a:lnTo>
                    <a:pt x="12" y="230987"/>
                  </a:lnTo>
                  <a:lnTo>
                    <a:pt x="12" y="235889"/>
                  </a:lnTo>
                  <a:lnTo>
                    <a:pt x="990" y="238683"/>
                  </a:lnTo>
                  <a:lnTo>
                    <a:pt x="225196" y="461975"/>
                  </a:lnTo>
                  <a:lnTo>
                    <a:pt x="228371" y="460921"/>
                  </a:lnTo>
                  <a:lnTo>
                    <a:pt x="228371" y="350837"/>
                  </a:lnTo>
                  <a:lnTo>
                    <a:pt x="108839" y="235521"/>
                  </a:lnTo>
                  <a:lnTo>
                    <a:pt x="107861" y="233768"/>
                  </a:lnTo>
                  <a:lnTo>
                    <a:pt x="107861" y="228206"/>
                  </a:lnTo>
                  <a:lnTo>
                    <a:pt x="108839" y="226441"/>
                  </a:lnTo>
                  <a:lnTo>
                    <a:pt x="228371" y="111125"/>
                  </a:lnTo>
                  <a:lnTo>
                    <a:pt x="228371" y="104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61199" y="2208769"/>
              <a:ext cx="57404" cy="552252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10561191" y="2208765"/>
              <a:ext cx="57785" cy="5522595"/>
            </a:xfrm>
            <a:custGeom>
              <a:avLst/>
              <a:gdLst/>
              <a:ahLst/>
              <a:cxnLst/>
              <a:rect l="l" t="t" r="r" b="b"/>
              <a:pathLst>
                <a:path w="57784" h="5522595">
                  <a:moveTo>
                    <a:pt x="7131" y="0"/>
                  </a:moveTo>
                  <a:lnTo>
                    <a:pt x="0" y="5522530"/>
                  </a:lnTo>
                  <a:lnTo>
                    <a:pt x="57414" y="5522530"/>
                  </a:lnTo>
                  <a:lnTo>
                    <a:pt x="51801" y="0"/>
                  </a:lnTo>
                  <a:lnTo>
                    <a:pt x="7131" y="0"/>
                  </a:lnTo>
                  <a:close/>
                </a:path>
              </a:pathLst>
            </a:custGeom>
            <a:ln w="91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556633" y="2191366"/>
              <a:ext cx="887417" cy="49906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9324822" y="2209481"/>
              <a:ext cx="846455" cy="2781935"/>
            </a:xfrm>
            <a:custGeom>
              <a:avLst/>
              <a:gdLst/>
              <a:ahLst/>
              <a:cxnLst/>
              <a:rect l="l" t="t" r="r" b="b"/>
              <a:pathLst>
                <a:path w="846454" h="2781935">
                  <a:moveTo>
                    <a:pt x="845930" y="0"/>
                  </a:moveTo>
                  <a:lnTo>
                    <a:pt x="0" y="0"/>
                  </a:lnTo>
                  <a:lnTo>
                    <a:pt x="0" y="2781867"/>
                  </a:lnTo>
                  <a:lnTo>
                    <a:pt x="845930" y="2781867"/>
                  </a:lnTo>
                  <a:lnTo>
                    <a:pt x="845930" y="0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324810" y="2209484"/>
              <a:ext cx="846455" cy="2781935"/>
            </a:xfrm>
            <a:custGeom>
              <a:avLst/>
              <a:gdLst/>
              <a:ahLst/>
              <a:cxnLst/>
              <a:rect l="l" t="t" r="r" b="b"/>
              <a:pathLst>
                <a:path w="846454" h="2781935">
                  <a:moveTo>
                    <a:pt x="151345" y="1594294"/>
                  </a:moveTo>
                  <a:lnTo>
                    <a:pt x="0" y="1320482"/>
                  </a:lnTo>
                  <a:lnTo>
                    <a:pt x="0" y="1523885"/>
                  </a:lnTo>
                  <a:lnTo>
                    <a:pt x="38925" y="1594294"/>
                  </a:lnTo>
                  <a:lnTo>
                    <a:pt x="0" y="1664716"/>
                  </a:lnTo>
                  <a:lnTo>
                    <a:pt x="0" y="1868119"/>
                  </a:lnTo>
                  <a:lnTo>
                    <a:pt x="151345" y="1594294"/>
                  </a:lnTo>
                  <a:close/>
                </a:path>
                <a:path w="846454" h="2781935">
                  <a:moveTo>
                    <a:pt x="376174" y="1594294"/>
                  </a:moveTo>
                  <a:lnTo>
                    <a:pt x="0" y="913714"/>
                  </a:lnTo>
                  <a:lnTo>
                    <a:pt x="0" y="1117117"/>
                  </a:lnTo>
                  <a:lnTo>
                    <a:pt x="263753" y="1594294"/>
                  </a:lnTo>
                  <a:lnTo>
                    <a:pt x="0" y="2071484"/>
                  </a:lnTo>
                  <a:lnTo>
                    <a:pt x="0" y="2274900"/>
                  </a:lnTo>
                  <a:lnTo>
                    <a:pt x="376174" y="1594294"/>
                  </a:lnTo>
                  <a:close/>
                </a:path>
                <a:path w="846454" h="2781935">
                  <a:moveTo>
                    <a:pt x="845947" y="1760347"/>
                  </a:moveTo>
                  <a:lnTo>
                    <a:pt x="839368" y="1772234"/>
                  </a:lnTo>
                  <a:lnTo>
                    <a:pt x="845947" y="1784121"/>
                  </a:lnTo>
                  <a:lnTo>
                    <a:pt x="845947" y="1760347"/>
                  </a:lnTo>
                  <a:close/>
                </a:path>
                <a:path w="846454" h="2781935">
                  <a:moveTo>
                    <a:pt x="845947" y="1455229"/>
                  </a:moveTo>
                  <a:lnTo>
                    <a:pt x="473964" y="2128240"/>
                  </a:lnTo>
                  <a:lnTo>
                    <a:pt x="726935" y="2585936"/>
                  </a:lnTo>
                  <a:lnTo>
                    <a:pt x="783158" y="2484247"/>
                  </a:lnTo>
                  <a:lnTo>
                    <a:pt x="586397" y="2128240"/>
                  </a:lnTo>
                  <a:lnTo>
                    <a:pt x="845947" y="1658632"/>
                  </a:lnTo>
                  <a:lnTo>
                    <a:pt x="845947" y="1455229"/>
                  </a:lnTo>
                  <a:close/>
                </a:path>
                <a:path w="846454" h="2781935">
                  <a:moveTo>
                    <a:pt x="845947" y="1049185"/>
                  </a:moveTo>
                  <a:lnTo>
                    <a:pt x="643013" y="1416291"/>
                  </a:lnTo>
                  <a:lnTo>
                    <a:pt x="642632" y="1416291"/>
                  </a:lnTo>
                  <a:lnTo>
                    <a:pt x="249123" y="2128240"/>
                  </a:lnTo>
                  <a:lnTo>
                    <a:pt x="610400" y="2781871"/>
                  </a:lnTo>
                  <a:lnTo>
                    <a:pt x="787298" y="2781871"/>
                  </a:lnTo>
                  <a:lnTo>
                    <a:pt x="811288" y="2738475"/>
                  </a:lnTo>
                  <a:lnTo>
                    <a:pt x="845947" y="2675763"/>
                  </a:lnTo>
                  <a:lnTo>
                    <a:pt x="845947" y="2472359"/>
                  </a:lnTo>
                  <a:lnTo>
                    <a:pt x="698842" y="2738475"/>
                  </a:lnTo>
                  <a:lnTo>
                    <a:pt x="361556" y="2128240"/>
                  </a:lnTo>
                  <a:lnTo>
                    <a:pt x="754151" y="1417942"/>
                  </a:lnTo>
                  <a:lnTo>
                    <a:pt x="754545" y="1417942"/>
                  </a:lnTo>
                  <a:lnTo>
                    <a:pt x="845947" y="1252588"/>
                  </a:lnTo>
                  <a:lnTo>
                    <a:pt x="845947" y="1049185"/>
                  </a:lnTo>
                  <a:close/>
                </a:path>
                <a:path w="846454" h="2781935">
                  <a:moveTo>
                    <a:pt x="845947" y="566178"/>
                  </a:moveTo>
                  <a:lnTo>
                    <a:pt x="670242" y="248297"/>
                  </a:lnTo>
                  <a:lnTo>
                    <a:pt x="614019" y="349986"/>
                  </a:lnTo>
                  <a:lnTo>
                    <a:pt x="810793" y="706005"/>
                  </a:lnTo>
                  <a:lnTo>
                    <a:pt x="473506" y="1316240"/>
                  </a:lnTo>
                  <a:lnTo>
                    <a:pt x="136207" y="706005"/>
                  </a:lnTo>
                  <a:lnTo>
                    <a:pt x="526427" y="0"/>
                  </a:lnTo>
                  <a:lnTo>
                    <a:pt x="413994" y="0"/>
                  </a:lnTo>
                  <a:lnTo>
                    <a:pt x="23774" y="706005"/>
                  </a:lnTo>
                  <a:lnTo>
                    <a:pt x="417283" y="1417942"/>
                  </a:lnTo>
                  <a:lnTo>
                    <a:pt x="529717" y="1417942"/>
                  </a:lnTo>
                  <a:lnTo>
                    <a:pt x="585927" y="1316240"/>
                  </a:lnTo>
                  <a:lnTo>
                    <a:pt x="845947" y="845820"/>
                  </a:lnTo>
                  <a:lnTo>
                    <a:pt x="845947" y="566178"/>
                  </a:lnTo>
                  <a:close/>
                </a:path>
                <a:path w="846454" h="2781935">
                  <a:moveTo>
                    <a:pt x="845947" y="159410"/>
                  </a:moveTo>
                  <a:lnTo>
                    <a:pt x="810768" y="95758"/>
                  </a:lnTo>
                  <a:lnTo>
                    <a:pt x="757847" y="0"/>
                  </a:lnTo>
                  <a:lnTo>
                    <a:pt x="638822" y="0"/>
                  </a:lnTo>
                  <a:lnTo>
                    <a:pt x="248615" y="706005"/>
                  </a:lnTo>
                  <a:lnTo>
                    <a:pt x="501599" y="1163713"/>
                  </a:lnTo>
                  <a:lnTo>
                    <a:pt x="557809" y="1061999"/>
                  </a:lnTo>
                  <a:lnTo>
                    <a:pt x="361035" y="706005"/>
                  </a:lnTo>
                  <a:lnTo>
                    <a:pt x="698334" y="95758"/>
                  </a:lnTo>
                  <a:lnTo>
                    <a:pt x="845947" y="362813"/>
                  </a:lnTo>
                  <a:lnTo>
                    <a:pt x="845947" y="1594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279890" y="2208769"/>
              <a:ext cx="57404" cy="5522520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9279884" y="2208765"/>
              <a:ext cx="57785" cy="5522595"/>
            </a:xfrm>
            <a:custGeom>
              <a:avLst/>
              <a:gdLst/>
              <a:ahLst/>
              <a:cxnLst/>
              <a:rect l="l" t="t" r="r" b="b"/>
              <a:pathLst>
                <a:path w="57784" h="5522595">
                  <a:moveTo>
                    <a:pt x="7131" y="0"/>
                  </a:moveTo>
                  <a:lnTo>
                    <a:pt x="0" y="5522530"/>
                  </a:lnTo>
                  <a:lnTo>
                    <a:pt x="57414" y="5522530"/>
                  </a:lnTo>
                  <a:lnTo>
                    <a:pt x="51801" y="0"/>
                  </a:lnTo>
                  <a:lnTo>
                    <a:pt x="7131" y="0"/>
                  </a:lnTo>
                  <a:close/>
                </a:path>
              </a:pathLst>
            </a:custGeom>
            <a:ln w="91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75324" y="2191366"/>
              <a:ext cx="887407" cy="4990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7965764" y="2209481"/>
              <a:ext cx="846455" cy="2781935"/>
            </a:xfrm>
            <a:custGeom>
              <a:avLst/>
              <a:gdLst/>
              <a:ahLst/>
              <a:cxnLst/>
              <a:rect l="l" t="t" r="r" b="b"/>
              <a:pathLst>
                <a:path w="846454" h="2781935">
                  <a:moveTo>
                    <a:pt x="845930" y="0"/>
                  </a:moveTo>
                  <a:lnTo>
                    <a:pt x="0" y="0"/>
                  </a:lnTo>
                  <a:lnTo>
                    <a:pt x="0" y="2781867"/>
                  </a:lnTo>
                  <a:lnTo>
                    <a:pt x="845930" y="2781867"/>
                  </a:lnTo>
                  <a:lnTo>
                    <a:pt x="8459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965757" y="2209484"/>
              <a:ext cx="846455" cy="2781935"/>
            </a:xfrm>
            <a:custGeom>
              <a:avLst/>
              <a:gdLst/>
              <a:ahLst/>
              <a:cxnLst/>
              <a:rect l="l" t="t" r="r" b="b"/>
              <a:pathLst>
                <a:path w="846454" h="2781935">
                  <a:moveTo>
                    <a:pt x="151345" y="1594294"/>
                  </a:moveTo>
                  <a:lnTo>
                    <a:pt x="0" y="1320482"/>
                  </a:lnTo>
                  <a:lnTo>
                    <a:pt x="0" y="1523898"/>
                  </a:lnTo>
                  <a:lnTo>
                    <a:pt x="38912" y="1594294"/>
                  </a:lnTo>
                  <a:lnTo>
                    <a:pt x="0" y="1664716"/>
                  </a:lnTo>
                  <a:lnTo>
                    <a:pt x="0" y="1868119"/>
                  </a:lnTo>
                  <a:lnTo>
                    <a:pt x="151345" y="1594294"/>
                  </a:lnTo>
                  <a:close/>
                </a:path>
                <a:path w="846454" h="2781935">
                  <a:moveTo>
                    <a:pt x="376174" y="1594294"/>
                  </a:moveTo>
                  <a:lnTo>
                    <a:pt x="0" y="913714"/>
                  </a:lnTo>
                  <a:lnTo>
                    <a:pt x="0" y="1117117"/>
                  </a:lnTo>
                  <a:lnTo>
                    <a:pt x="263740" y="1594294"/>
                  </a:lnTo>
                  <a:lnTo>
                    <a:pt x="0" y="2071484"/>
                  </a:lnTo>
                  <a:lnTo>
                    <a:pt x="0" y="2274900"/>
                  </a:lnTo>
                  <a:lnTo>
                    <a:pt x="376174" y="1594294"/>
                  </a:lnTo>
                  <a:close/>
                </a:path>
                <a:path w="846454" h="2781935">
                  <a:moveTo>
                    <a:pt x="845934" y="1760372"/>
                  </a:moveTo>
                  <a:lnTo>
                    <a:pt x="839368" y="1772234"/>
                  </a:lnTo>
                  <a:lnTo>
                    <a:pt x="845934" y="1784096"/>
                  </a:lnTo>
                  <a:lnTo>
                    <a:pt x="845934" y="1760372"/>
                  </a:lnTo>
                  <a:close/>
                </a:path>
                <a:path w="846454" h="2781935">
                  <a:moveTo>
                    <a:pt x="845934" y="1455254"/>
                  </a:moveTo>
                  <a:lnTo>
                    <a:pt x="473951" y="2128240"/>
                  </a:lnTo>
                  <a:lnTo>
                    <a:pt x="726935" y="2585936"/>
                  </a:lnTo>
                  <a:lnTo>
                    <a:pt x="783158" y="2484247"/>
                  </a:lnTo>
                  <a:lnTo>
                    <a:pt x="586384" y="2128240"/>
                  </a:lnTo>
                  <a:lnTo>
                    <a:pt x="845934" y="1658658"/>
                  </a:lnTo>
                  <a:lnTo>
                    <a:pt x="845934" y="1455254"/>
                  </a:lnTo>
                  <a:close/>
                </a:path>
                <a:path w="846454" h="2781935">
                  <a:moveTo>
                    <a:pt x="845934" y="1049197"/>
                  </a:moveTo>
                  <a:lnTo>
                    <a:pt x="643013" y="1416291"/>
                  </a:lnTo>
                  <a:lnTo>
                    <a:pt x="642632" y="1416291"/>
                  </a:lnTo>
                  <a:lnTo>
                    <a:pt x="249123" y="2128240"/>
                  </a:lnTo>
                  <a:lnTo>
                    <a:pt x="610400" y="2781871"/>
                  </a:lnTo>
                  <a:lnTo>
                    <a:pt x="787285" y="2781871"/>
                  </a:lnTo>
                  <a:lnTo>
                    <a:pt x="811276" y="2738475"/>
                  </a:lnTo>
                  <a:lnTo>
                    <a:pt x="845934" y="2675788"/>
                  </a:lnTo>
                  <a:lnTo>
                    <a:pt x="845934" y="2472372"/>
                  </a:lnTo>
                  <a:lnTo>
                    <a:pt x="698842" y="2738475"/>
                  </a:lnTo>
                  <a:lnTo>
                    <a:pt x="361556" y="2128240"/>
                  </a:lnTo>
                  <a:lnTo>
                    <a:pt x="754138" y="1417942"/>
                  </a:lnTo>
                  <a:lnTo>
                    <a:pt x="754532" y="1417942"/>
                  </a:lnTo>
                  <a:lnTo>
                    <a:pt x="845934" y="1252613"/>
                  </a:lnTo>
                  <a:lnTo>
                    <a:pt x="845934" y="1049197"/>
                  </a:lnTo>
                  <a:close/>
                </a:path>
                <a:path w="846454" h="2781935">
                  <a:moveTo>
                    <a:pt x="845934" y="566166"/>
                  </a:moveTo>
                  <a:lnTo>
                    <a:pt x="670229" y="248297"/>
                  </a:lnTo>
                  <a:lnTo>
                    <a:pt x="614006" y="349986"/>
                  </a:lnTo>
                  <a:lnTo>
                    <a:pt x="810793" y="706005"/>
                  </a:lnTo>
                  <a:lnTo>
                    <a:pt x="473494" y="1316240"/>
                  </a:lnTo>
                  <a:lnTo>
                    <a:pt x="136207" y="706005"/>
                  </a:lnTo>
                  <a:lnTo>
                    <a:pt x="526415" y="0"/>
                  </a:lnTo>
                  <a:lnTo>
                    <a:pt x="413981" y="0"/>
                  </a:lnTo>
                  <a:lnTo>
                    <a:pt x="23774" y="706005"/>
                  </a:lnTo>
                  <a:lnTo>
                    <a:pt x="417271" y="1417942"/>
                  </a:lnTo>
                  <a:lnTo>
                    <a:pt x="529704" y="1417942"/>
                  </a:lnTo>
                  <a:lnTo>
                    <a:pt x="585914" y="1316240"/>
                  </a:lnTo>
                  <a:lnTo>
                    <a:pt x="845934" y="845832"/>
                  </a:lnTo>
                  <a:lnTo>
                    <a:pt x="845934" y="566166"/>
                  </a:lnTo>
                  <a:close/>
                </a:path>
                <a:path w="846454" h="2781935">
                  <a:moveTo>
                    <a:pt x="845934" y="159385"/>
                  </a:moveTo>
                  <a:lnTo>
                    <a:pt x="810755" y="95758"/>
                  </a:lnTo>
                  <a:lnTo>
                    <a:pt x="757834" y="0"/>
                  </a:lnTo>
                  <a:lnTo>
                    <a:pt x="638822" y="0"/>
                  </a:lnTo>
                  <a:lnTo>
                    <a:pt x="248602" y="706005"/>
                  </a:lnTo>
                  <a:lnTo>
                    <a:pt x="501586" y="1163713"/>
                  </a:lnTo>
                  <a:lnTo>
                    <a:pt x="557796" y="1061999"/>
                  </a:lnTo>
                  <a:lnTo>
                    <a:pt x="361035" y="706005"/>
                  </a:lnTo>
                  <a:lnTo>
                    <a:pt x="698322" y="95758"/>
                  </a:lnTo>
                  <a:lnTo>
                    <a:pt x="845934" y="362800"/>
                  </a:lnTo>
                  <a:lnTo>
                    <a:pt x="845934" y="15938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19438" y="2208769"/>
              <a:ext cx="57404" cy="552252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919436" y="2208765"/>
              <a:ext cx="57785" cy="5522595"/>
            </a:xfrm>
            <a:custGeom>
              <a:avLst/>
              <a:gdLst/>
              <a:ahLst/>
              <a:cxnLst/>
              <a:rect l="l" t="t" r="r" b="b"/>
              <a:pathLst>
                <a:path w="57784" h="5522595">
                  <a:moveTo>
                    <a:pt x="7131" y="0"/>
                  </a:moveTo>
                  <a:lnTo>
                    <a:pt x="0" y="5522530"/>
                  </a:lnTo>
                  <a:lnTo>
                    <a:pt x="57414" y="5522530"/>
                  </a:lnTo>
                  <a:lnTo>
                    <a:pt x="51801" y="0"/>
                  </a:lnTo>
                  <a:lnTo>
                    <a:pt x="7131" y="0"/>
                  </a:lnTo>
                  <a:close/>
                </a:path>
              </a:pathLst>
            </a:custGeom>
            <a:ln w="91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14873" y="2191366"/>
              <a:ext cx="887417" cy="4990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551000" y="6460038"/>
              <a:ext cx="778839" cy="1280199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11610359" y="6864597"/>
            <a:ext cx="186055" cy="882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400" b="1" spc="-10" dirty="0">
                <a:solidFill>
                  <a:srgbClr val="020203"/>
                </a:solidFill>
                <a:latin typeface="NouvelR"/>
                <a:cs typeface="NouvelR"/>
              </a:rPr>
              <a:t>renew</a:t>
            </a:r>
            <a:endParaRPr sz="400">
              <a:latin typeface="NouvelR"/>
              <a:cs typeface="NouvelR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7776852" y="4185249"/>
            <a:ext cx="11285220" cy="3562350"/>
            <a:chOff x="7776852" y="4185249"/>
            <a:chExt cx="11285220" cy="3562350"/>
          </a:xfrm>
        </p:grpSpPr>
        <p:sp>
          <p:nvSpPr>
            <p:cNvPr id="29" name="object 29"/>
            <p:cNvSpPr/>
            <p:nvPr/>
          </p:nvSpPr>
          <p:spPr>
            <a:xfrm>
              <a:off x="12515694" y="6770654"/>
              <a:ext cx="337820" cy="976630"/>
            </a:xfrm>
            <a:custGeom>
              <a:avLst/>
              <a:gdLst/>
              <a:ahLst/>
              <a:cxnLst/>
              <a:rect l="l" t="t" r="r" b="b"/>
              <a:pathLst>
                <a:path w="337820" h="976629">
                  <a:moveTo>
                    <a:pt x="260776" y="292126"/>
                  </a:moveTo>
                  <a:lnTo>
                    <a:pt x="8402" y="292126"/>
                  </a:lnTo>
                  <a:lnTo>
                    <a:pt x="7581" y="313756"/>
                  </a:lnTo>
                  <a:lnTo>
                    <a:pt x="4661" y="334704"/>
                  </a:lnTo>
                  <a:lnTo>
                    <a:pt x="1808" y="355402"/>
                  </a:lnTo>
                  <a:lnTo>
                    <a:pt x="1399" y="369179"/>
                  </a:lnTo>
                  <a:lnTo>
                    <a:pt x="1309" y="372191"/>
                  </a:lnTo>
                  <a:lnTo>
                    <a:pt x="1188" y="376284"/>
                  </a:lnTo>
                  <a:lnTo>
                    <a:pt x="5065" y="390909"/>
                  </a:lnTo>
                  <a:lnTo>
                    <a:pt x="13498" y="417963"/>
                  </a:lnTo>
                  <a:lnTo>
                    <a:pt x="22538" y="446569"/>
                  </a:lnTo>
                  <a:lnTo>
                    <a:pt x="28235" y="465846"/>
                  </a:lnTo>
                  <a:lnTo>
                    <a:pt x="42068" y="465846"/>
                  </a:lnTo>
                  <a:lnTo>
                    <a:pt x="42823" y="475419"/>
                  </a:lnTo>
                  <a:lnTo>
                    <a:pt x="47874" y="487924"/>
                  </a:lnTo>
                  <a:lnTo>
                    <a:pt x="53177" y="502767"/>
                  </a:lnTo>
                  <a:lnTo>
                    <a:pt x="54686" y="519355"/>
                  </a:lnTo>
                  <a:lnTo>
                    <a:pt x="51084" y="519355"/>
                  </a:lnTo>
                  <a:lnTo>
                    <a:pt x="49761" y="556622"/>
                  </a:lnTo>
                  <a:lnTo>
                    <a:pt x="49706" y="558179"/>
                  </a:lnTo>
                  <a:lnTo>
                    <a:pt x="45334" y="608775"/>
                  </a:lnTo>
                  <a:lnTo>
                    <a:pt x="43359" y="655200"/>
                  </a:lnTo>
                  <a:lnTo>
                    <a:pt x="48686" y="693075"/>
                  </a:lnTo>
                  <a:lnTo>
                    <a:pt x="67922" y="702091"/>
                  </a:lnTo>
                  <a:lnTo>
                    <a:pt x="66717" y="714719"/>
                  </a:lnTo>
                  <a:lnTo>
                    <a:pt x="76553" y="735028"/>
                  </a:lnTo>
                  <a:lnTo>
                    <a:pt x="88106" y="760029"/>
                  </a:lnTo>
                  <a:lnTo>
                    <a:pt x="100337" y="784017"/>
                  </a:lnTo>
                  <a:lnTo>
                    <a:pt x="112205" y="801286"/>
                  </a:lnTo>
                  <a:lnTo>
                    <a:pt x="118027" y="806131"/>
                  </a:lnTo>
                  <a:lnTo>
                    <a:pt x="125153" y="811094"/>
                  </a:lnTo>
                  <a:lnTo>
                    <a:pt x="131713" y="816263"/>
                  </a:lnTo>
                  <a:lnTo>
                    <a:pt x="135839" y="821726"/>
                  </a:lnTo>
                  <a:lnTo>
                    <a:pt x="138561" y="828428"/>
                  </a:lnTo>
                  <a:lnTo>
                    <a:pt x="140122" y="838952"/>
                  </a:lnTo>
                  <a:lnTo>
                    <a:pt x="140656" y="846365"/>
                  </a:lnTo>
                  <a:lnTo>
                    <a:pt x="136740" y="851794"/>
                  </a:lnTo>
                  <a:lnTo>
                    <a:pt x="133485" y="858774"/>
                  </a:lnTo>
                  <a:lnTo>
                    <a:pt x="131712" y="866162"/>
                  </a:lnTo>
                  <a:lnTo>
                    <a:pt x="132237" y="872816"/>
                  </a:lnTo>
                  <a:lnTo>
                    <a:pt x="134813" y="874722"/>
                  </a:lnTo>
                  <a:lnTo>
                    <a:pt x="144928" y="879329"/>
                  </a:lnTo>
                  <a:lnTo>
                    <a:pt x="145462" y="881832"/>
                  </a:lnTo>
                  <a:lnTo>
                    <a:pt x="137650" y="884240"/>
                  </a:lnTo>
                  <a:lnTo>
                    <a:pt x="134645" y="892052"/>
                  </a:lnTo>
                  <a:lnTo>
                    <a:pt x="137203" y="910059"/>
                  </a:lnTo>
                  <a:lnTo>
                    <a:pt x="137098" y="927817"/>
                  </a:lnTo>
                  <a:lnTo>
                    <a:pt x="136518" y="945426"/>
                  </a:lnTo>
                  <a:lnTo>
                    <a:pt x="137650" y="962985"/>
                  </a:lnTo>
                  <a:lnTo>
                    <a:pt x="147566" y="965165"/>
                  </a:lnTo>
                  <a:lnTo>
                    <a:pt x="154389" y="965891"/>
                  </a:lnTo>
                  <a:lnTo>
                    <a:pt x="160207" y="968171"/>
                  </a:lnTo>
                  <a:lnTo>
                    <a:pt x="167106" y="975017"/>
                  </a:lnTo>
                  <a:lnTo>
                    <a:pt x="179445" y="976067"/>
                  </a:lnTo>
                  <a:lnTo>
                    <a:pt x="198557" y="976434"/>
                  </a:lnTo>
                  <a:lnTo>
                    <a:pt x="215470" y="974138"/>
                  </a:lnTo>
                  <a:lnTo>
                    <a:pt x="221212" y="967195"/>
                  </a:lnTo>
                  <a:lnTo>
                    <a:pt x="244593" y="948392"/>
                  </a:lnTo>
                  <a:lnTo>
                    <a:pt x="249968" y="910885"/>
                  </a:lnTo>
                  <a:lnTo>
                    <a:pt x="249851" y="879329"/>
                  </a:lnTo>
                  <a:lnTo>
                    <a:pt x="249831" y="873880"/>
                  </a:lnTo>
                  <a:lnTo>
                    <a:pt x="256679" y="856586"/>
                  </a:lnTo>
                  <a:lnTo>
                    <a:pt x="252201" y="822425"/>
                  </a:lnTo>
                  <a:lnTo>
                    <a:pt x="237363" y="817265"/>
                  </a:lnTo>
                  <a:lnTo>
                    <a:pt x="222264" y="816135"/>
                  </a:lnTo>
                  <a:lnTo>
                    <a:pt x="217003" y="794061"/>
                  </a:lnTo>
                  <a:lnTo>
                    <a:pt x="218786" y="769465"/>
                  </a:lnTo>
                  <a:lnTo>
                    <a:pt x="222094" y="744552"/>
                  </a:lnTo>
                  <a:lnTo>
                    <a:pt x="229009" y="721337"/>
                  </a:lnTo>
                  <a:lnTo>
                    <a:pt x="153881" y="721337"/>
                  </a:lnTo>
                  <a:lnTo>
                    <a:pt x="150225" y="711285"/>
                  </a:lnTo>
                  <a:lnTo>
                    <a:pt x="144681" y="697489"/>
                  </a:lnTo>
                  <a:lnTo>
                    <a:pt x="138241" y="685725"/>
                  </a:lnTo>
                  <a:lnTo>
                    <a:pt x="131640" y="681054"/>
                  </a:lnTo>
                  <a:lnTo>
                    <a:pt x="130065" y="673699"/>
                  </a:lnTo>
                  <a:lnTo>
                    <a:pt x="129064" y="667856"/>
                  </a:lnTo>
                  <a:lnTo>
                    <a:pt x="127246" y="662148"/>
                  </a:lnTo>
                  <a:lnTo>
                    <a:pt x="123221" y="655200"/>
                  </a:lnTo>
                  <a:lnTo>
                    <a:pt x="127843" y="635224"/>
                  </a:lnTo>
                  <a:lnTo>
                    <a:pt x="136266" y="603359"/>
                  </a:lnTo>
                  <a:lnTo>
                    <a:pt x="145980" y="572770"/>
                  </a:lnTo>
                  <a:lnTo>
                    <a:pt x="154478" y="556622"/>
                  </a:lnTo>
                  <a:lnTo>
                    <a:pt x="258460" y="556622"/>
                  </a:lnTo>
                  <a:lnTo>
                    <a:pt x="264062" y="520294"/>
                  </a:lnTo>
                  <a:lnTo>
                    <a:pt x="271098" y="485093"/>
                  </a:lnTo>
                  <a:lnTo>
                    <a:pt x="283340" y="461841"/>
                  </a:lnTo>
                  <a:lnTo>
                    <a:pt x="295455" y="439846"/>
                  </a:lnTo>
                  <a:lnTo>
                    <a:pt x="266930" y="439846"/>
                  </a:lnTo>
                  <a:lnTo>
                    <a:pt x="267053" y="438661"/>
                  </a:lnTo>
                  <a:lnTo>
                    <a:pt x="267087" y="438332"/>
                  </a:lnTo>
                  <a:lnTo>
                    <a:pt x="262179" y="438332"/>
                  </a:lnTo>
                  <a:lnTo>
                    <a:pt x="255942" y="429981"/>
                  </a:lnTo>
                  <a:lnTo>
                    <a:pt x="248173" y="418192"/>
                  </a:lnTo>
                  <a:lnTo>
                    <a:pt x="241649" y="405887"/>
                  </a:lnTo>
                  <a:lnTo>
                    <a:pt x="239244" y="396117"/>
                  </a:lnTo>
                  <a:lnTo>
                    <a:pt x="240437" y="393719"/>
                  </a:lnTo>
                  <a:lnTo>
                    <a:pt x="251876" y="380034"/>
                  </a:lnTo>
                  <a:lnTo>
                    <a:pt x="256897" y="349616"/>
                  </a:lnTo>
                  <a:lnTo>
                    <a:pt x="258731" y="316765"/>
                  </a:lnTo>
                  <a:lnTo>
                    <a:pt x="258799" y="315551"/>
                  </a:lnTo>
                  <a:lnTo>
                    <a:pt x="260675" y="293320"/>
                  </a:lnTo>
                  <a:lnTo>
                    <a:pt x="260776" y="292126"/>
                  </a:lnTo>
                  <a:close/>
                </a:path>
                <a:path w="337820" h="976629">
                  <a:moveTo>
                    <a:pt x="258460" y="556622"/>
                  </a:moveTo>
                  <a:lnTo>
                    <a:pt x="154478" y="556622"/>
                  </a:lnTo>
                  <a:lnTo>
                    <a:pt x="155558" y="583910"/>
                  </a:lnTo>
                  <a:lnTo>
                    <a:pt x="158019" y="633574"/>
                  </a:lnTo>
                  <a:lnTo>
                    <a:pt x="160316" y="681054"/>
                  </a:lnTo>
                  <a:lnTo>
                    <a:pt x="160364" y="682033"/>
                  </a:lnTo>
                  <a:lnTo>
                    <a:pt x="160842" y="697489"/>
                  </a:lnTo>
                  <a:lnTo>
                    <a:pt x="160874" y="698520"/>
                  </a:lnTo>
                  <a:lnTo>
                    <a:pt x="160979" y="701923"/>
                  </a:lnTo>
                  <a:lnTo>
                    <a:pt x="161096" y="705703"/>
                  </a:lnTo>
                  <a:lnTo>
                    <a:pt x="156677" y="711285"/>
                  </a:lnTo>
                  <a:lnTo>
                    <a:pt x="156854" y="714719"/>
                  </a:lnTo>
                  <a:lnTo>
                    <a:pt x="156918" y="715955"/>
                  </a:lnTo>
                  <a:lnTo>
                    <a:pt x="153881" y="721337"/>
                  </a:lnTo>
                  <a:lnTo>
                    <a:pt x="229009" y="721337"/>
                  </a:lnTo>
                  <a:lnTo>
                    <a:pt x="229169" y="720802"/>
                  </a:lnTo>
                  <a:lnTo>
                    <a:pt x="242249" y="699693"/>
                  </a:lnTo>
                  <a:lnTo>
                    <a:pt x="244160" y="662148"/>
                  </a:lnTo>
                  <a:lnTo>
                    <a:pt x="244214" y="661099"/>
                  </a:lnTo>
                  <a:lnTo>
                    <a:pt x="253292" y="590131"/>
                  </a:lnTo>
                  <a:lnTo>
                    <a:pt x="258460" y="556622"/>
                  </a:lnTo>
                  <a:close/>
                </a:path>
                <a:path w="337820" h="976629">
                  <a:moveTo>
                    <a:pt x="337224" y="290922"/>
                  </a:moveTo>
                  <a:lnTo>
                    <a:pt x="260878" y="290922"/>
                  </a:lnTo>
                  <a:lnTo>
                    <a:pt x="262749" y="295935"/>
                  </a:lnTo>
                  <a:lnTo>
                    <a:pt x="263947" y="305740"/>
                  </a:lnTo>
                  <a:lnTo>
                    <a:pt x="267011" y="315551"/>
                  </a:lnTo>
                  <a:lnTo>
                    <a:pt x="267434" y="316765"/>
                  </a:lnTo>
                  <a:lnTo>
                    <a:pt x="275915" y="325184"/>
                  </a:lnTo>
                  <a:lnTo>
                    <a:pt x="277579" y="326022"/>
                  </a:lnTo>
                  <a:lnTo>
                    <a:pt x="282009" y="343216"/>
                  </a:lnTo>
                  <a:lnTo>
                    <a:pt x="282522" y="345624"/>
                  </a:lnTo>
                  <a:lnTo>
                    <a:pt x="277419" y="369179"/>
                  </a:lnTo>
                  <a:lnTo>
                    <a:pt x="273952" y="392578"/>
                  </a:lnTo>
                  <a:lnTo>
                    <a:pt x="270978" y="415252"/>
                  </a:lnTo>
                  <a:lnTo>
                    <a:pt x="270873" y="416056"/>
                  </a:lnTo>
                  <a:lnTo>
                    <a:pt x="266930" y="439846"/>
                  </a:lnTo>
                  <a:lnTo>
                    <a:pt x="295455" y="439846"/>
                  </a:lnTo>
                  <a:lnTo>
                    <a:pt x="319790" y="391311"/>
                  </a:lnTo>
                  <a:lnTo>
                    <a:pt x="325525" y="334704"/>
                  </a:lnTo>
                  <a:lnTo>
                    <a:pt x="327681" y="326022"/>
                  </a:lnTo>
                  <a:lnTo>
                    <a:pt x="330010" y="316765"/>
                  </a:lnTo>
                  <a:lnTo>
                    <a:pt x="337224" y="316765"/>
                  </a:lnTo>
                  <a:lnTo>
                    <a:pt x="337224" y="290922"/>
                  </a:lnTo>
                  <a:close/>
                </a:path>
                <a:path w="337820" h="976629">
                  <a:moveTo>
                    <a:pt x="167847" y="0"/>
                  </a:moveTo>
                  <a:lnTo>
                    <a:pt x="150699" y="4401"/>
                  </a:lnTo>
                  <a:lnTo>
                    <a:pt x="137650" y="15001"/>
                  </a:lnTo>
                  <a:lnTo>
                    <a:pt x="125948" y="21704"/>
                  </a:lnTo>
                  <a:lnTo>
                    <a:pt x="123705" y="41634"/>
                  </a:lnTo>
                  <a:lnTo>
                    <a:pt x="124828" y="63422"/>
                  </a:lnTo>
                  <a:lnTo>
                    <a:pt x="123221" y="75704"/>
                  </a:lnTo>
                  <a:lnTo>
                    <a:pt x="123403" y="88871"/>
                  </a:lnTo>
                  <a:lnTo>
                    <a:pt x="123700" y="94345"/>
                  </a:lnTo>
                  <a:lnTo>
                    <a:pt x="125863" y="98316"/>
                  </a:lnTo>
                  <a:lnTo>
                    <a:pt x="131640" y="106971"/>
                  </a:lnTo>
                  <a:lnTo>
                    <a:pt x="131305" y="111736"/>
                  </a:lnTo>
                  <a:lnTo>
                    <a:pt x="131975" y="117432"/>
                  </a:lnTo>
                  <a:lnTo>
                    <a:pt x="133441" y="121998"/>
                  </a:lnTo>
                  <a:lnTo>
                    <a:pt x="128142" y="126280"/>
                  </a:lnTo>
                  <a:lnTo>
                    <a:pt x="124844" y="138061"/>
                  </a:lnTo>
                  <a:lnTo>
                    <a:pt x="123221" y="144239"/>
                  </a:lnTo>
                  <a:lnTo>
                    <a:pt x="112073" y="145127"/>
                  </a:lnTo>
                  <a:lnTo>
                    <a:pt x="48828" y="178748"/>
                  </a:lnTo>
                  <a:lnTo>
                    <a:pt x="19948" y="226117"/>
                  </a:lnTo>
                  <a:lnTo>
                    <a:pt x="9606" y="263256"/>
                  </a:lnTo>
                  <a:lnTo>
                    <a:pt x="6926" y="265236"/>
                  </a:lnTo>
                  <a:lnTo>
                    <a:pt x="3449" y="267602"/>
                  </a:lnTo>
                  <a:lnTo>
                    <a:pt x="0" y="267602"/>
                  </a:lnTo>
                  <a:lnTo>
                    <a:pt x="360" y="275518"/>
                  </a:lnTo>
                  <a:lnTo>
                    <a:pt x="235" y="283602"/>
                  </a:lnTo>
                  <a:lnTo>
                    <a:pt x="1677" y="290922"/>
                  </a:lnTo>
                  <a:lnTo>
                    <a:pt x="1795" y="291519"/>
                  </a:lnTo>
                  <a:lnTo>
                    <a:pt x="8402" y="293320"/>
                  </a:lnTo>
                  <a:lnTo>
                    <a:pt x="8402" y="292126"/>
                  </a:lnTo>
                  <a:lnTo>
                    <a:pt x="260776" y="292126"/>
                  </a:lnTo>
                  <a:lnTo>
                    <a:pt x="260878" y="290922"/>
                  </a:lnTo>
                  <a:lnTo>
                    <a:pt x="337224" y="290922"/>
                  </a:lnTo>
                  <a:lnTo>
                    <a:pt x="337224" y="286712"/>
                  </a:lnTo>
                  <a:lnTo>
                    <a:pt x="323999" y="286712"/>
                  </a:lnTo>
                  <a:lnTo>
                    <a:pt x="319773" y="237477"/>
                  </a:lnTo>
                  <a:lnTo>
                    <a:pt x="296550" y="198079"/>
                  </a:lnTo>
                  <a:lnTo>
                    <a:pt x="260001" y="168130"/>
                  </a:lnTo>
                  <a:lnTo>
                    <a:pt x="215798" y="147244"/>
                  </a:lnTo>
                  <a:lnTo>
                    <a:pt x="211180" y="140584"/>
                  </a:lnTo>
                  <a:lnTo>
                    <a:pt x="212081" y="132029"/>
                  </a:lnTo>
                  <a:lnTo>
                    <a:pt x="206772" y="125610"/>
                  </a:lnTo>
                  <a:lnTo>
                    <a:pt x="208584" y="108175"/>
                  </a:lnTo>
                  <a:lnTo>
                    <a:pt x="209285" y="106615"/>
                  </a:lnTo>
                  <a:lnTo>
                    <a:pt x="211432" y="104270"/>
                  </a:lnTo>
                  <a:lnTo>
                    <a:pt x="213533" y="104270"/>
                  </a:lnTo>
                  <a:lnTo>
                    <a:pt x="220160" y="90186"/>
                  </a:lnTo>
                  <a:lnTo>
                    <a:pt x="220379" y="75704"/>
                  </a:lnTo>
                  <a:lnTo>
                    <a:pt x="220431" y="72261"/>
                  </a:lnTo>
                  <a:lnTo>
                    <a:pt x="219435" y="53358"/>
                  </a:lnTo>
                  <a:lnTo>
                    <a:pt x="222406" y="36038"/>
                  </a:lnTo>
                  <a:lnTo>
                    <a:pt x="217501" y="29266"/>
                  </a:lnTo>
                  <a:lnTo>
                    <a:pt x="213732" y="23437"/>
                  </a:lnTo>
                  <a:lnTo>
                    <a:pt x="208739" y="17147"/>
                  </a:lnTo>
                  <a:lnTo>
                    <a:pt x="200165" y="8990"/>
                  </a:lnTo>
                  <a:lnTo>
                    <a:pt x="185526" y="1597"/>
                  </a:lnTo>
                  <a:lnTo>
                    <a:pt x="167847" y="0"/>
                  </a:lnTo>
                  <a:close/>
                </a:path>
                <a:path w="337820" h="976629">
                  <a:moveTo>
                    <a:pt x="213533" y="104270"/>
                  </a:moveTo>
                  <a:lnTo>
                    <a:pt x="211432" y="104270"/>
                  </a:lnTo>
                  <a:lnTo>
                    <a:pt x="213390" y="104573"/>
                  </a:lnTo>
                  <a:lnTo>
                    <a:pt x="213533" y="104270"/>
                  </a:lnTo>
                  <a:close/>
                </a:path>
              </a:pathLst>
            </a:custGeom>
            <a:solidFill>
              <a:srgbClr val="9A99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7776852" y="7744429"/>
              <a:ext cx="11279505" cy="0"/>
            </a:xfrm>
            <a:custGeom>
              <a:avLst/>
              <a:gdLst/>
              <a:ahLst/>
              <a:cxnLst/>
              <a:rect l="l" t="t" r="r" b="b"/>
              <a:pathLst>
                <a:path w="11279505">
                  <a:moveTo>
                    <a:pt x="0" y="0"/>
                  </a:moveTo>
                  <a:lnTo>
                    <a:pt x="11279399" y="0"/>
                  </a:lnTo>
                </a:path>
              </a:pathLst>
            </a:custGeom>
            <a:ln w="547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8612499" y="4190485"/>
              <a:ext cx="443865" cy="3549650"/>
            </a:xfrm>
            <a:custGeom>
              <a:avLst/>
              <a:gdLst/>
              <a:ahLst/>
              <a:cxnLst/>
              <a:rect l="l" t="t" r="r" b="b"/>
              <a:pathLst>
                <a:path w="443865" h="3549650">
                  <a:moveTo>
                    <a:pt x="437075" y="0"/>
                  </a:moveTo>
                  <a:lnTo>
                    <a:pt x="0" y="0"/>
                  </a:lnTo>
                  <a:lnTo>
                    <a:pt x="0" y="92263"/>
                  </a:lnTo>
                  <a:lnTo>
                    <a:pt x="47487" y="107635"/>
                  </a:lnTo>
                  <a:lnTo>
                    <a:pt x="47487" y="3480078"/>
                  </a:lnTo>
                  <a:lnTo>
                    <a:pt x="94985" y="3480078"/>
                  </a:lnTo>
                  <a:lnTo>
                    <a:pt x="94985" y="3549262"/>
                  </a:lnTo>
                  <a:lnTo>
                    <a:pt x="443755" y="3549262"/>
                  </a:lnTo>
                  <a:lnTo>
                    <a:pt x="437075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8612499" y="4190485"/>
              <a:ext cx="443865" cy="3549650"/>
            </a:xfrm>
            <a:custGeom>
              <a:avLst/>
              <a:gdLst/>
              <a:ahLst/>
              <a:cxnLst/>
              <a:rect l="l" t="t" r="r" b="b"/>
              <a:pathLst>
                <a:path w="443865" h="3549650">
                  <a:moveTo>
                    <a:pt x="443755" y="3549262"/>
                  </a:moveTo>
                  <a:lnTo>
                    <a:pt x="94985" y="3549262"/>
                  </a:lnTo>
                  <a:lnTo>
                    <a:pt x="94985" y="3480078"/>
                  </a:lnTo>
                  <a:lnTo>
                    <a:pt x="47487" y="3480078"/>
                  </a:lnTo>
                  <a:lnTo>
                    <a:pt x="47487" y="107635"/>
                  </a:lnTo>
                  <a:lnTo>
                    <a:pt x="0" y="92263"/>
                  </a:lnTo>
                  <a:lnTo>
                    <a:pt x="0" y="0"/>
                  </a:lnTo>
                  <a:lnTo>
                    <a:pt x="437075" y="0"/>
                  </a:lnTo>
                </a:path>
              </a:pathLst>
            </a:custGeom>
            <a:ln w="104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8204853" y="5169718"/>
              <a:ext cx="394335" cy="392430"/>
            </a:xfrm>
            <a:custGeom>
              <a:avLst/>
              <a:gdLst/>
              <a:ahLst/>
              <a:cxnLst/>
              <a:rect l="l" t="t" r="r" b="b"/>
              <a:pathLst>
                <a:path w="394334" h="392429">
                  <a:moveTo>
                    <a:pt x="394153" y="0"/>
                  </a:moveTo>
                  <a:lnTo>
                    <a:pt x="0" y="0"/>
                  </a:lnTo>
                  <a:lnTo>
                    <a:pt x="0" y="392121"/>
                  </a:lnTo>
                  <a:lnTo>
                    <a:pt x="394153" y="392121"/>
                  </a:lnTo>
                  <a:lnTo>
                    <a:pt x="39415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320086" y="5258653"/>
              <a:ext cx="163699" cy="214265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18204853" y="5615317"/>
              <a:ext cx="394335" cy="392430"/>
            </a:xfrm>
            <a:custGeom>
              <a:avLst/>
              <a:gdLst/>
              <a:ahLst/>
              <a:cxnLst/>
              <a:rect l="l" t="t" r="r" b="b"/>
              <a:pathLst>
                <a:path w="394334" h="392429">
                  <a:moveTo>
                    <a:pt x="394153" y="0"/>
                  </a:moveTo>
                  <a:lnTo>
                    <a:pt x="0" y="0"/>
                  </a:lnTo>
                  <a:lnTo>
                    <a:pt x="0" y="392111"/>
                  </a:lnTo>
                  <a:lnTo>
                    <a:pt x="394153" y="392111"/>
                  </a:lnTo>
                  <a:lnTo>
                    <a:pt x="394153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8258003" y="5795482"/>
              <a:ext cx="307975" cy="32384"/>
            </a:xfrm>
            <a:custGeom>
              <a:avLst/>
              <a:gdLst/>
              <a:ahLst/>
              <a:cxnLst/>
              <a:rect l="l" t="t" r="r" b="b"/>
              <a:pathLst>
                <a:path w="307975" h="32385">
                  <a:moveTo>
                    <a:pt x="60921" y="15532"/>
                  </a:moveTo>
                  <a:lnTo>
                    <a:pt x="60617" y="14782"/>
                  </a:lnTo>
                  <a:lnTo>
                    <a:pt x="46507" y="254"/>
                  </a:lnTo>
                  <a:lnTo>
                    <a:pt x="45732" y="0"/>
                  </a:lnTo>
                  <a:lnTo>
                    <a:pt x="0" y="0"/>
                  </a:lnTo>
                  <a:lnTo>
                    <a:pt x="0" y="10655"/>
                  </a:lnTo>
                  <a:lnTo>
                    <a:pt x="40182" y="10909"/>
                  </a:lnTo>
                  <a:lnTo>
                    <a:pt x="40690" y="11125"/>
                  </a:lnTo>
                  <a:lnTo>
                    <a:pt x="45910" y="15824"/>
                  </a:lnTo>
                  <a:lnTo>
                    <a:pt x="45910" y="16459"/>
                  </a:lnTo>
                  <a:lnTo>
                    <a:pt x="45466" y="16954"/>
                  </a:lnTo>
                  <a:lnTo>
                    <a:pt x="40690" y="21158"/>
                  </a:lnTo>
                  <a:lnTo>
                    <a:pt x="40182" y="21374"/>
                  </a:lnTo>
                  <a:lnTo>
                    <a:pt x="0" y="21628"/>
                  </a:lnTo>
                  <a:lnTo>
                    <a:pt x="0" y="32296"/>
                  </a:lnTo>
                  <a:lnTo>
                    <a:pt x="45732" y="32296"/>
                  </a:lnTo>
                  <a:lnTo>
                    <a:pt x="46507" y="32029"/>
                  </a:lnTo>
                  <a:lnTo>
                    <a:pt x="60617" y="17500"/>
                  </a:lnTo>
                  <a:lnTo>
                    <a:pt x="60921" y="16764"/>
                  </a:lnTo>
                  <a:lnTo>
                    <a:pt x="60921" y="15532"/>
                  </a:lnTo>
                  <a:close/>
                </a:path>
                <a:path w="307975" h="32385">
                  <a:moveTo>
                    <a:pt x="132283" y="31838"/>
                  </a:moveTo>
                  <a:lnTo>
                    <a:pt x="100711" y="127"/>
                  </a:lnTo>
                  <a:lnTo>
                    <a:pt x="100304" y="0"/>
                  </a:lnTo>
                  <a:lnTo>
                    <a:pt x="99618" y="0"/>
                  </a:lnTo>
                  <a:lnTo>
                    <a:pt x="98920" y="0"/>
                  </a:lnTo>
                  <a:lnTo>
                    <a:pt x="98526" y="127"/>
                  </a:lnTo>
                  <a:lnTo>
                    <a:pt x="66954" y="31838"/>
                  </a:lnTo>
                  <a:lnTo>
                    <a:pt x="67106" y="32296"/>
                  </a:lnTo>
                  <a:lnTo>
                    <a:pt x="82677" y="32296"/>
                  </a:lnTo>
                  <a:lnTo>
                    <a:pt x="98983" y="15392"/>
                  </a:lnTo>
                  <a:lnTo>
                    <a:pt x="99225" y="15240"/>
                  </a:lnTo>
                  <a:lnTo>
                    <a:pt x="100012" y="15240"/>
                  </a:lnTo>
                  <a:lnTo>
                    <a:pt x="100596" y="15709"/>
                  </a:lnTo>
                  <a:lnTo>
                    <a:pt x="116560" y="32296"/>
                  </a:lnTo>
                  <a:lnTo>
                    <a:pt x="132130" y="32296"/>
                  </a:lnTo>
                  <a:lnTo>
                    <a:pt x="132283" y="31838"/>
                  </a:lnTo>
                  <a:close/>
                </a:path>
                <a:path w="307975" h="32385">
                  <a:moveTo>
                    <a:pt x="199491" y="0"/>
                  </a:moveTo>
                  <a:lnTo>
                    <a:pt x="153758" y="0"/>
                  </a:lnTo>
                  <a:lnTo>
                    <a:pt x="152984" y="254"/>
                  </a:lnTo>
                  <a:lnTo>
                    <a:pt x="138874" y="14782"/>
                  </a:lnTo>
                  <a:lnTo>
                    <a:pt x="138569" y="15532"/>
                  </a:lnTo>
                  <a:lnTo>
                    <a:pt x="138569" y="16764"/>
                  </a:lnTo>
                  <a:lnTo>
                    <a:pt x="138874" y="17500"/>
                  </a:lnTo>
                  <a:lnTo>
                    <a:pt x="152984" y="32029"/>
                  </a:lnTo>
                  <a:lnTo>
                    <a:pt x="153758" y="32296"/>
                  </a:lnTo>
                  <a:lnTo>
                    <a:pt x="199491" y="32296"/>
                  </a:lnTo>
                  <a:lnTo>
                    <a:pt x="199491" y="21628"/>
                  </a:lnTo>
                  <a:lnTo>
                    <a:pt x="159308" y="21374"/>
                  </a:lnTo>
                  <a:lnTo>
                    <a:pt x="158800" y="21158"/>
                  </a:lnTo>
                  <a:lnTo>
                    <a:pt x="154025" y="16954"/>
                  </a:lnTo>
                  <a:lnTo>
                    <a:pt x="153581" y="16459"/>
                  </a:lnTo>
                  <a:lnTo>
                    <a:pt x="153581" y="15824"/>
                  </a:lnTo>
                  <a:lnTo>
                    <a:pt x="158800" y="11125"/>
                  </a:lnTo>
                  <a:lnTo>
                    <a:pt x="159308" y="10909"/>
                  </a:lnTo>
                  <a:lnTo>
                    <a:pt x="199491" y="10655"/>
                  </a:lnTo>
                  <a:lnTo>
                    <a:pt x="199491" y="0"/>
                  </a:lnTo>
                  <a:close/>
                </a:path>
                <a:path w="307975" h="32385">
                  <a:moveTo>
                    <a:pt x="230276" y="0"/>
                  </a:moveTo>
                  <a:lnTo>
                    <a:pt x="217932" y="0"/>
                  </a:lnTo>
                  <a:lnTo>
                    <a:pt x="217932" y="32296"/>
                  </a:lnTo>
                  <a:lnTo>
                    <a:pt x="230276" y="32296"/>
                  </a:lnTo>
                  <a:lnTo>
                    <a:pt x="230276" y="0"/>
                  </a:lnTo>
                  <a:close/>
                </a:path>
                <a:path w="307975" h="32385">
                  <a:moveTo>
                    <a:pt x="307479" y="31838"/>
                  </a:moveTo>
                  <a:lnTo>
                    <a:pt x="275907" y="127"/>
                  </a:lnTo>
                  <a:lnTo>
                    <a:pt x="275513" y="0"/>
                  </a:lnTo>
                  <a:lnTo>
                    <a:pt x="274815" y="0"/>
                  </a:lnTo>
                  <a:lnTo>
                    <a:pt x="274129" y="0"/>
                  </a:lnTo>
                  <a:lnTo>
                    <a:pt x="273735" y="127"/>
                  </a:lnTo>
                  <a:lnTo>
                    <a:pt x="242163" y="31838"/>
                  </a:lnTo>
                  <a:lnTo>
                    <a:pt x="242303" y="32296"/>
                  </a:lnTo>
                  <a:lnTo>
                    <a:pt x="257873" y="32296"/>
                  </a:lnTo>
                  <a:lnTo>
                    <a:pt x="274180" y="15392"/>
                  </a:lnTo>
                  <a:lnTo>
                    <a:pt x="274434" y="15240"/>
                  </a:lnTo>
                  <a:lnTo>
                    <a:pt x="275221" y="15240"/>
                  </a:lnTo>
                  <a:lnTo>
                    <a:pt x="275793" y="15709"/>
                  </a:lnTo>
                  <a:lnTo>
                    <a:pt x="291769" y="32296"/>
                  </a:lnTo>
                  <a:lnTo>
                    <a:pt x="307327" y="32296"/>
                  </a:lnTo>
                  <a:lnTo>
                    <a:pt x="307479" y="3183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8600064" y="5263301"/>
              <a:ext cx="63500" cy="664210"/>
            </a:xfrm>
            <a:custGeom>
              <a:avLst/>
              <a:gdLst/>
              <a:ahLst/>
              <a:cxnLst/>
              <a:rect l="l" t="t" r="r" b="b"/>
              <a:pathLst>
                <a:path w="63500" h="664210">
                  <a:moveTo>
                    <a:pt x="63152" y="0"/>
                  </a:moveTo>
                  <a:lnTo>
                    <a:pt x="0" y="0"/>
                  </a:lnTo>
                  <a:lnTo>
                    <a:pt x="0" y="664188"/>
                  </a:lnTo>
                  <a:lnTo>
                    <a:pt x="63152" y="664188"/>
                  </a:lnTo>
                  <a:lnTo>
                    <a:pt x="631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751226" y="6294888"/>
              <a:ext cx="714514" cy="135558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4751226" y="6294878"/>
              <a:ext cx="715010" cy="1355725"/>
            </a:xfrm>
            <a:custGeom>
              <a:avLst/>
              <a:gdLst/>
              <a:ahLst/>
              <a:cxnLst/>
              <a:rect l="l" t="t" r="r" b="b"/>
              <a:pathLst>
                <a:path w="715009" h="1355725">
                  <a:moveTo>
                    <a:pt x="0" y="1355592"/>
                  </a:moveTo>
                  <a:lnTo>
                    <a:pt x="714514" y="1355592"/>
                  </a:lnTo>
                  <a:lnTo>
                    <a:pt x="714514" y="0"/>
                  </a:lnTo>
                  <a:lnTo>
                    <a:pt x="0" y="0"/>
                  </a:lnTo>
                  <a:lnTo>
                    <a:pt x="0" y="135559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751226" y="4919662"/>
              <a:ext cx="714514" cy="1373928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14751226" y="4919662"/>
              <a:ext cx="715010" cy="1374140"/>
            </a:xfrm>
            <a:custGeom>
              <a:avLst/>
              <a:gdLst/>
              <a:ahLst/>
              <a:cxnLst/>
              <a:rect l="l" t="t" r="r" b="b"/>
              <a:pathLst>
                <a:path w="715009" h="1374139">
                  <a:moveTo>
                    <a:pt x="0" y="1373928"/>
                  </a:moveTo>
                  <a:lnTo>
                    <a:pt x="714514" y="1373928"/>
                  </a:lnTo>
                  <a:lnTo>
                    <a:pt x="714514" y="0"/>
                  </a:lnTo>
                  <a:lnTo>
                    <a:pt x="0" y="0"/>
                  </a:lnTo>
                  <a:lnTo>
                    <a:pt x="0" y="13739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4686335" y="4918855"/>
              <a:ext cx="715010" cy="1376680"/>
            </a:xfrm>
            <a:custGeom>
              <a:avLst/>
              <a:gdLst/>
              <a:ahLst/>
              <a:cxnLst/>
              <a:rect l="l" t="t" r="r" b="b"/>
              <a:pathLst>
                <a:path w="715009" h="1376679">
                  <a:moveTo>
                    <a:pt x="714514" y="0"/>
                  </a:moveTo>
                  <a:lnTo>
                    <a:pt x="0" y="0"/>
                  </a:lnTo>
                  <a:lnTo>
                    <a:pt x="0" y="1376368"/>
                  </a:lnTo>
                  <a:lnTo>
                    <a:pt x="714514" y="1376368"/>
                  </a:lnTo>
                  <a:lnTo>
                    <a:pt x="714514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4686335" y="4918855"/>
              <a:ext cx="715010" cy="1376680"/>
            </a:xfrm>
            <a:custGeom>
              <a:avLst/>
              <a:gdLst/>
              <a:ahLst/>
              <a:cxnLst/>
              <a:rect l="l" t="t" r="r" b="b"/>
              <a:pathLst>
                <a:path w="715009" h="1376679">
                  <a:moveTo>
                    <a:pt x="0" y="1376368"/>
                  </a:moveTo>
                  <a:lnTo>
                    <a:pt x="714514" y="1376368"/>
                  </a:lnTo>
                  <a:lnTo>
                    <a:pt x="714514" y="0"/>
                  </a:lnTo>
                  <a:lnTo>
                    <a:pt x="0" y="0"/>
                  </a:lnTo>
                  <a:lnTo>
                    <a:pt x="0" y="137636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4751226" y="7650146"/>
              <a:ext cx="715010" cy="96520"/>
            </a:xfrm>
            <a:custGeom>
              <a:avLst/>
              <a:gdLst/>
              <a:ahLst/>
              <a:cxnLst/>
              <a:rect l="l" t="t" r="r" b="b"/>
              <a:pathLst>
                <a:path w="715009" h="96520">
                  <a:moveTo>
                    <a:pt x="714514" y="0"/>
                  </a:moveTo>
                  <a:lnTo>
                    <a:pt x="0" y="0"/>
                  </a:lnTo>
                  <a:lnTo>
                    <a:pt x="0" y="96378"/>
                  </a:lnTo>
                  <a:lnTo>
                    <a:pt x="714514" y="96378"/>
                  </a:lnTo>
                  <a:lnTo>
                    <a:pt x="714514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4751226" y="7650146"/>
              <a:ext cx="715010" cy="96520"/>
            </a:xfrm>
            <a:custGeom>
              <a:avLst/>
              <a:gdLst/>
              <a:ahLst/>
              <a:cxnLst/>
              <a:rect l="l" t="t" r="r" b="b"/>
              <a:pathLst>
                <a:path w="715009" h="96520">
                  <a:moveTo>
                    <a:pt x="0" y="96378"/>
                  </a:moveTo>
                  <a:lnTo>
                    <a:pt x="714514" y="96378"/>
                  </a:lnTo>
                  <a:lnTo>
                    <a:pt x="714514" y="0"/>
                  </a:lnTo>
                  <a:lnTo>
                    <a:pt x="0" y="0"/>
                  </a:lnTo>
                  <a:lnTo>
                    <a:pt x="0" y="963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4780770" y="5213154"/>
              <a:ext cx="525780" cy="154940"/>
            </a:xfrm>
            <a:custGeom>
              <a:avLst/>
              <a:gdLst/>
              <a:ahLst/>
              <a:cxnLst/>
              <a:rect l="l" t="t" r="r" b="b"/>
              <a:pathLst>
                <a:path w="525780" h="154939">
                  <a:moveTo>
                    <a:pt x="525642" y="0"/>
                  </a:moveTo>
                  <a:lnTo>
                    <a:pt x="312675" y="0"/>
                  </a:lnTo>
                  <a:lnTo>
                    <a:pt x="308256" y="1863"/>
                  </a:lnTo>
                  <a:lnTo>
                    <a:pt x="262821" y="47843"/>
                  </a:lnTo>
                  <a:lnTo>
                    <a:pt x="217385" y="1863"/>
                  </a:lnTo>
                  <a:lnTo>
                    <a:pt x="212966" y="0"/>
                  </a:lnTo>
                  <a:lnTo>
                    <a:pt x="0" y="0"/>
                  </a:lnTo>
                  <a:lnTo>
                    <a:pt x="0" y="52220"/>
                  </a:lnTo>
                  <a:lnTo>
                    <a:pt x="185427" y="52220"/>
                  </a:lnTo>
                  <a:lnTo>
                    <a:pt x="185427" y="102232"/>
                  </a:lnTo>
                  <a:lnTo>
                    <a:pt x="0" y="102232"/>
                  </a:lnTo>
                  <a:lnTo>
                    <a:pt x="0" y="154452"/>
                  </a:lnTo>
                  <a:lnTo>
                    <a:pt x="212966" y="154452"/>
                  </a:lnTo>
                  <a:lnTo>
                    <a:pt x="217385" y="152578"/>
                  </a:lnTo>
                  <a:lnTo>
                    <a:pt x="262821" y="106609"/>
                  </a:lnTo>
                  <a:lnTo>
                    <a:pt x="308256" y="152578"/>
                  </a:lnTo>
                  <a:lnTo>
                    <a:pt x="312675" y="154452"/>
                  </a:lnTo>
                  <a:lnTo>
                    <a:pt x="525642" y="154452"/>
                  </a:lnTo>
                  <a:lnTo>
                    <a:pt x="525642" y="102232"/>
                  </a:lnTo>
                  <a:lnTo>
                    <a:pt x="341136" y="102232"/>
                  </a:lnTo>
                  <a:lnTo>
                    <a:pt x="341136" y="52220"/>
                  </a:lnTo>
                  <a:lnTo>
                    <a:pt x="525642" y="52220"/>
                  </a:lnTo>
                  <a:lnTo>
                    <a:pt x="52564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/>
          <p:nvPr/>
        </p:nvSpPr>
        <p:spPr>
          <a:xfrm>
            <a:off x="9282900" y="812675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9383046" y="8120254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4485132" y="812675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4571718" y="8130726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1758781" y="812675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1844405" y="8130726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16604065" y="812675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 txBox="1"/>
          <p:nvPr/>
        </p:nvSpPr>
        <p:spPr>
          <a:xfrm>
            <a:off x="16636542" y="8130726"/>
            <a:ext cx="249554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5" dirty="0">
                <a:solidFill>
                  <a:srgbClr val="FFFFFF"/>
                </a:solidFill>
                <a:latin typeface="NouvelR"/>
                <a:cs typeface="NouvelR"/>
              </a:rPr>
              <a:t>3a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18732121" y="8126755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18764597" y="8130726"/>
            <a:ext cx="249554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5" dirty="0">
                <a:solidFill>
                  <a:srgbClr val="FFFFFF"/>
                </a:solidFill>
                <a:latin typeface="NouvelR"/>
                <a:cs typeface="NouvelR"/>
              </a:rPr>
              <a:t>3b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5659734" y="8023719"/>
            <a:ext cx="473709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spc="-25" dirty="0">
                <a:solidFill>
                  <a:srgbClr val="009FE3"/>
                </a:solidFill>
                <a:latin typeface="Renault Group"/>
                <a:cs typeface="Renault Group"/>
              </a:rPr>
              <a:t>ou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7677844" y="8023719"/>
            <a:ext cx="473709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spc="-25" dirty="0">
                <a:solidFill>
                  <a:srgbClr val="009FE3"/>
                </a:solidFill>
                <a:latin typeface="Renault Group"/>
                <a:cs typeface="Renault Group"/>
              </a:rPr>
              <a:t>ou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60" name="object 60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5530215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01.2</a:t>
            </a:r>
            <a:r>
              <a:rPr sz="2950" b="1" spc="4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la</a:t>
            </a:r>
            <a:r>
              <a:rPr sz="2950" b="1" spc="5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signalétique</a:t>
            </a:r>
            <a:r>
              <a:rPr sz="2950" b="1" spc="6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extérieure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1119692" y="1555452"/>
            <a:ext cx="6071235" cy="33775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25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>
              <a:lnSpc>
                <a:spcPts val="1950"/>
              </a:lnSpc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25" dirty="0">
                <a:latin typeface="Renault Group Book"/>
                <a:cs typeface="Renault Group Book"/>
              </a:rPr>
              <a:t>pan</a:t>
            </a:r>
            <a:endParaRPr sz="1650">
              <a:latin typeface="Renault Group Book"/>
              <a:cs typeface="Renault Group Book"/>
            </a:endParaRPr>
          </a:p>
          <a:p>
            <a:pPr>
              <a:lnSpc>
                <a:spcPct val="100000"/>
              </a:lnSpc>
              <a:spcBef>
                <a:spcPts val="490"/>
              </a:spcBef>
            </a:pPr>
            <a:endParaRPr sz="1650">
              <a:latin typeface="Renault Group Book"/>
              <a:cs typeface="Renault Group Book"/>
            </a:endParaRPr>
          </a:p>
          <a:p>
            <a:pPr marL="12700">
              <a:lnSpc>
                <a:spcPct val="100000"/>
              </a:lnSpc>
            </a:pPr>
            <a:r>
              <a:rPr sz="1950" b="1" spc="-10" dirty="0">
                <a:latin typeface="Renault Group"/>
                <a:cs typeface="Renault Group"/>
              </a:rPr>
              <a:t>Composantes</a:t>
            </a:r>
            <a:endParaRPr sz="1950">
              <a:latin typeface="Renault Group"/>
              <a:cs typeface="Renault Group"/>
            </a:endParaRPr>
          </a:p>
          <a:p>
            <a:pPr marL="198755" marR="5080" indent="-186690">
              <a:lnSpc>
                <a:spcPct val="100000"/>
              </a:lnSpc>
              <a:spcBef>
                <a:spcPts val="640"/>
              </a:spcBef>
              <a:buAutoNum type="arabicPeriod"/>
              <a:tabLst>
                <a:tab pos="200660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groupe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3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drapeaux,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associé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dans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20" dirty="0">
                <a:latin typeface="Renault Group Book"/>
                <a:cs typeface="Renault Group Book"/>
              </a:rPr>
              <a:t>l’odre </a:t>
            </a:r>
            <a:r>
              <a:rPr sz="1650" dirty="0">
                <a:latin typeface="Renault Group Book"/>
                <a:cs typeface="Renault Group Book"/>
              </a:rPr>
              <a:t>suivant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à</a:t>
            </a:r>
            <a:r>
              <a:rPr sz="1650" spc="-2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partir 	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voie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circulation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spc="-50" dirty="0">
                <a:latin typeface="Renault Group Book"/>
                <a:cs typeface="Renault Group Book"/>
              </a:rPr>
              <a:t>:</a:t>
            </a:r>
            <a:endParaRPr sz="1650">
              <a:latin typeface="Renault Group Book"/>
              <a:cs typeface="Renault Group Book"/>
            </a:endParaRPr>
          </a:p>
          <a:p>
            <a:pPr marL="200660">
              <a:lnSpc>
                <a:spcPts val="1980"/>
              </a:lnSpc>
            </a:pP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noir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jaune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/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Dacia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50" dirty="0">
                <a:latin typeface="Renault Group Book"/>
                <a:cs typeface="Renault Group Book"/>
              </a:rPr>
              <a:t>l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 startAt="2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panneau</a:t>
            </a:r>
            <a:r>
              <a:rPr sz="1650" spc="-10" dirty="0">
                <a:latin typeface="Renault Group Book"/>
                <a:cs typeface="Renault Group Book"/>
              </a:rPr>
              <a:t> directionnel</a:t>
            </a:r>
            <a:endParaRPr sz="1650">
              <a:latin typeface="Renault Group Book"/>
              <a:cs typeface="Renault Group Book"/>
            </a:endParaRPr>
          </a:p>
          <a:p>
            <a:pPr marL="200025" indent="-187325">
              <a:lnSpc>
                <a:spcPct val="100000"/>
              </a:lnSpc>
              <a:spcBef>
                <a:spcPts val="700"/>
              </a:spcBef>
              <a:buAutoNum type="arabicPeriod" startAt="2"/>
              <a:tabLst>
                <a:tab pos="200025" algn="l"/>
              </a:tabLst>
            </a:pP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10" dirty="0">
                <a:latin typeface="Renault Group Book"/>
                <a:cs typeface="Renault Group Book"/>
              </a:rPr>
              <a:t> totems </a:t>
            </a:r>
            <a:r>
              <a:rPr sz="1650" dirty="0">
                <a:latin typeface="Renault Group Book"/>
                <a:cs typeface="Renault Group Book"/>
              </a:rPr>
              <a:t>Renault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et</a:t>
            </a:r>
            <a:r>
              <a:rPr sz="1650" spc="-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Dacia</a:t>
            </a:r>
            <a:endParaRPr sz="1650">
              <a:latin typeface="Renault Group Book"/>
              <a:cs typeface="Renault Group Book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650" dirty="0">
                <a:latin typeface="Renault Group Book"/>
                <a:cs typeface="Renault Group Book"/>
              </a:rPr>
              <a:t>3a.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b="1" dirty="0">
                <a:latin typeface="Renault Group Semibold"/>
                <a:cs typeface="Renault Group Semibold"/>
              </a:rPr>
              <a:t>ou </a:t>
            </a:r>
            <a:r>
              <a:rPr sz="1650" dirty="0">
                <a:latin typeface="Renault Group Book"/>
                <a:cs typeface="Renault Group Book"/>
              </a:rPr>
              <a:t>le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mât</a:t>
            </a:r>
            <a:r>
              <a:rPr sz="1650" spc="-10" dirty="0">
                <a:latin typeface="Renault Group Book"/>
                <a:cs typeface="Renault Group Book"/>
              </a:rPr>
              <a:t> enseigne </a:t>
            </a:r>
            <a:r>
              <a:rPr sz="1650" dirty="0">
                <a:latin typeface="Renault Group Book"/>
                <a:cs typeface="Renault Group Book"/>
              </a:rPr>
              <a:t>drapeau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1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2</a:t>
            </a:r>
            <a:r>
              <a:rPr sz="1650" spc="-10" dirty="0">
                <a:latin typeface="Renault Group Book"/>
                <a:cs typeface="Renault Group Book"/>
              </a:rPr>
              <a:t> marques</a:t>
            </a:r>
            <a:endParaRPr sz="1650">
              <a:latin typeface="Renault Group Book"/>
              <a:cs typeface="Renault Group Book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sz="1650" dirty="0">
                <a:latin typeface="Renault Group Book"/>
                <a:cs typeface="Renault Group Book"/>
              </a:rPr>
              <a:t>3b.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b="1" dirty="0">
                <a:latin typeface="Renault Group Semibold"/>
                <a:cs typeface="Renault Group Semibold"/>
              </a:rPr>
              <a:t>ou</a:t>
            </a:r>
            <a:r>
              <a:rPr sz="1650" b="1" spc="-5" dirty="0">
                <a:latin typeface="Renault Group Semibold"/>
                <a:cs typeface="Renault Group Semibold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les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enseignes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drapeau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murales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des</a:t>
            </a:r>
            <a:r>
              <a:rPr sz="1650" spc="-20" dirty="0">
                <a:latin typeface="Renault Group Book"/>
                <a:cs typeface="Renault Group Book"/>
              </a:rPr>
              <a:t> </a:t>
            </a:r>
            <a:r>
              <a:rPr sz="1650" dirty="0">
                <a:latin typeface="Renault Group Book"/>
                <a:cs typeface="Renault Group Book"/>
              </a:rPr>
              <a:t>2</a:t>
            </a:r>
            <a:r>
              <a:rPr sz="1650" spc="-15" dirty="0">
                <a:latin typeface="Renault Group Book"/>
                <a:cs typeface="Renault Group Book"/>
              </a:rPr>
              <a:t> </a:t>
            </a:r>
            <a:r>
              <a:rPr sz="1650" spc="-10" dirty="0">
                <a:latin typeface="Renault Group Book"/>
                <a:cs typeface="Renault Group Book"/>
              </a:rPr>
              <a:t>marques</a:t>
            </a:r>
            <a:endParaRPr sz="1650">
              <a:latin typeface="Renault Group Book"/>
              <a:cs typeface="Renault Group Book"/>
            </a:endParaRPr>
          </a:p>
        </p:txBody>
      </p:sp>
      <p:graphicFrame>
        <p:nvGraphicFramePr>
          <p:cNvPr id="62" name="object 62"/>
          <p:cNvGraphicFramePr>
            <a:graphicFrameLocks noGrp="1"/>
          </p:cNvGraphicFramePr>
          <p:nvPr/>
        </p:nvGraphicFramePr>
        <p:xfrm>
          <a:off x="1132393" y="6032996"/>
          <a:ext cx="4404995" cy="12211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44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07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6540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b="1" dirty="0">
                          <a:latin typeface="Renault Group"/>
                          <a:cs typeface="Renault Group"/>
                        </a:rPr>
                        <a:t>signalétique</a:t>
                      </a:r>
                      <a:r>
                        <a:rPr sz="1300" b="1" spc="75" dirty="0">
                          <a:latin typeface="Renault Group"/>
                          <a:cs typeface="Renault Group"/>
                        </a:rPr>
                        <a:t> </a:t>
                      </a:r>
                      <a:r>
                        <a:rPr sz="1300" b="1" spc="-10" dirty="0">
                          <a:latin typeface="Renault Group"/>
                          <a:cs typeface="Renault Group"/>
                        </a:rPr>
                        <a:t>extérieure</a:t>
                      </a:r>
                      <a:endParaRPr sz="1300">
                        <a:latin typeface="Renault Group"/>
                        <a:cs typeface="Renault Group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C6C6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C6C6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540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drapeaux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650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panneau</a:t>
                      </a:r>
                      <a:r>
                        <a:rPr sz="1300" spc="55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directionnel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375">
                <a:tc>
                  <a:txBody>
                    <a:bodyPr/>
                    <a:lstStyle/>
                    <a:p>
                      <a:pPr marL="74295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300" dirty="0">
                          <a:latin typeface="Renault Group Book"/>
                          <a:cs typeface="Renault Group Book"/>
                        </a:rPr>
                        <a:t>totems</a:t>
                      </a:r>
                      <a:r>
                        <a:rPr sz="1300" spc="2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b="1" dirty="0">
                          <a:latin typeface="Renault Group"/>
                          <a:cs typeface="Renault Group"/>
                        </a:rPr>
                        <a:t>ou</a:t>
                      </a:r>
                      <a:r>
                        <a:rPr sz="1300" b="1" spc="40" dirty="0">
                          <a:latin typeface="Renault Group"/>
                          <a:cs typeface="Renault Group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enseigne</a:t>
                      </a:r>
                      <a:r>
                        <a:rPr sz="1300" spc="2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drapeau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  <a:p>
                      <a:pPr marL="7429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300" b="1" dirty="0">
                          <a:latin typeface="Renault Group"/>
                          <a:cs typeface="Renault Group"/>
                        </a:rPr>
                        <a:t>ou</a:t>
                      </a:r>
                      <a:r>
                        <a:rPr sz="1300" b="1" spc="30" dirty="0">
                          <a:latin typeface="Renault Group"/>
                          <a:cs typeface="Renault Group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enseigne</a:t>
                      </a:r>
                      <a:r>
                        <a:rPr sz="1300" spc="3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murale</a:t>
                      </a:r>
                      <a:r>
                        <a:rPr sz="1300" spc="3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des</a:t>
                      </a:r>
                      <a:r>
                        <a:rPr sz="1300" spc="3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dirty="0">
                          <a:latin typeface="Renault Group Book"/>
                          <a:cs typeface="Renault Group Book"/>
                        </a:rPr>
                        <a:t>2</a:t>
                      </a:r>
                      <a:r>
                        <a:rPr sz="1300" spc="30" dirty="0">
                          <a:latin typeface="Renault Group Book"/>
                          <a:cs typeface="Renault Group Book"/>
                        </a:rPr>
                        <a:t> </a:t>
                      </a:r>
                      <a:r>
                        <a:rPr sz="1300" spc="-10" dirty="0">
                          <a:latin typeface="Renault Group Book"/>
                          <a:cs typeface="Renault Group Book"/>
                        </a:rPr>
                        <a:t>marques</a:t>
                      </a:r>
                      <a:endParaRPr sz="1300">
                        <a:latin typeface="Renault Group Book"/>
                        <a:cs typeface="Renault Group Book"/>
                      </a:endParaRPr>
                    </a:p>
                  </a:txBody>
                  <a:tcPr marL="0" marR="0" marT="14604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rgbClr val="3A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3" name="object 6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54686" y="6350299"/>
            <a:ext cx="129195" cy="129206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054686" y="6606933"/>
            <a:ext cx="129195" cy="129206"/>
          </a:xfrm>
          <a:prstGeom prst="rect">
            <a:avLst/>
          </a:prstGeom>
        </p:spPr>
      </p:pic>
      <p:sp>
        <p:nvSpPr>
          <p:cNvPr id="65" name="object 65"/>
          <p:cNvSpPr/>
          <p:nvPr/>
        </p:nvSpPr>
        <p:spPr>
          <a:xfrm>
            <a:off x="5059915" y="6900322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5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191757" y="7495798"/>
            <a:ext cx="118745" cy="118745"/>
          </a:xfrm>
          <a:custGeom>
            <a:avLst/>
            <a:gdLst/>
            <a:ahLst/>
            <a:cxnLst/>
            <a:rect l="l" t="t" r="r" b="b"/>
            <a:pathLst>
              <a:path w="118744" h="118745">
                <a:moveTo>
                  <a:pt x="118734" y="0"/>
                </a:moveTo>
                <a:lnTo>
                  <a:pt x="0" y="0"/>
                </a:lnTo>
                <a:lnTo>
                  <a:pt x="0" y="118734"/>
                </a:lnTo>
                <a:lnTo>
                  <a:pt x="118734" y="118734"/>
                </a:lnTo>
                <a:lnTo>
                  <a:pt x="118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1496660" y="7345243"/>
            <a:ext cx="890905" cy="605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635">
              <a:lnSpc>
                <a:spcPct val="146400"/>
              </a:lnSpc>
              <a:spcBef>
                <a:spcPts val="95"/>
              </a:spcBef>
            </a:pPr>
            <a:r>
              <a:rPr sz="1300" spc="-10" dirty="0">
                <a:latin typeface="Renault Group Book"/>
                <a:cs typeface="Renault Group Book"/>
              </a:rPr>
              <a:t>obligatoire optionnel</a:t>
            </a:r>
            <a:endParaRPr sz="1300">
              <a:latin typeface="Renault Group Book"/>
              <a:cs typeface="Renault Group Book"/>
            </a:endParaRPr>
          </a:p>
        </p:txBody>
      </p:sp>
      <p:pic>
        <p:nvPicPr>
          <p:cNvPr id="68" name="object 6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191760" y="7775425"/>
            <a:ext cx="129195" cy="129206"/>
          </a:xfrm>
          <a:prstGeom prst="rect">
            <a:avLst/>
          </a:prstGeom>
        </p:spPr>
      </p:pic>
      <p:sp>
        <p:nvSpPr>
          <p:cNvPr id="69" name="object 6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36525">
              <a:lnSpc>
                <a:spcPct val="100000"/>
              </a:lnSpc>
              <a:spcBef>
                <a:spcPts val="65"/>
              </a:spcBef>
            </a:pPr>
            <a:r>
              <a:rPr spc="-25" dirty="0"/>
              <a:t>p.</a:t>
            </a:r>
            <a:fld id="{81D60167-4931-47E6-BA6A-407CBD079E47}" type="slidenum">
              <a:rPr spc="-25" dirty="0"/>
              <a:t>5</a:t>
            </a:fld>
            <a:endParaRPr spc="-25" dirty="0"/>
          </a:p>
        </p:txBody>
      </p:sp>
      <p:sp>
        <p:nvSpPr>
          <p:cNvPr id="70" name="object 7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50187" y="2077783"/>
            <a:ext cx="12106062" cy="829630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36525">
              <a:lnSpc>
                <a:spcPct val="100000"/>
              </a:lnSpc>
              <a:spcBef>
                <a:spcPts val="65"/>
              </a:spcBef>
            </a:pPr>
            <a:r>
              <a:rPr spc="-25" dirty="0"/>
              <a:t>p.</a:t>
            </a:r>
            <a:fld id="{81D60167-4931-47E6-BA6A-407CBD079E47}" type="slidenum">
              <a:rPr spc="-25" dirty="0"/>
              <a:t>6</a:t>
            </a:fld>
            <a:endParaRPr spc="-25" dirty="0"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  <p:sp>
        <p:nvSpPr>
          <p:cNvPr id="4" name="object 4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619252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01.3</a:t>
            </a:r>
            <a:r>
              <a:rPr sz="2950" b="1" spc="4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3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l’aménagement</a:t>
            </a:r>
            <a:r>
              <a:rPr sz="2950" b="1" spc="4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des</a:t>
            </a:r>
            <a:r>
              <a:rPr sz="2950" b="1" spc="3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parkings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19692" y="1555452"/>
            <a:ext cx="5187315" cy="79800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ts val="2310"/>
              </a:lnSpc>
              <a:spcBef>
                <a:spcPts val="125"/>
              </a:spcBef>
            </a:pPr>
            <a:r>
              <a:rPr sz="1950" b="1" spc="-10" dirty="0">
                <a:latin typeface="Renault Group"/>
                <a:cs typeface="Renault Group"/>
              </a:rPr>
              <a:t>Principe</a:t>
            </a:r>
            <a:endParaRPr sz="1950">
              <a:latin typeface="Renault Group"/>
              <a:cs typeface="Renault Group"/>
            </a:endParaRPr>
          </a:p>
          <a:p>
            <a:pPr marL="12700" marR="282575">
              <a:lnSpc>
                <a:spcPts val="1980"/>
              </a:lnSpc>
              <a:spcBef>
                <a:spcPts val="40"/>
              </a:spcBef>
            </a:pP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parkings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clients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sont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implanté</a:t>
            </a:r>
            <a:r>
              <a:rPr sz="1650" spc="-10" dirty="0">
                <a:latin typeface="Renault Group"/>
                <a:cs typeface="Renault Group"/>
              </a:rPr>
              <a:t> prioritairement, </a:t>
            </a:r>
            <a:r>
              <a:rPr sz="1650" dirty="0">
                <a:latin typeface="Renault Group"/>
                <a:cs typeface="Renault Group"/>
              </a:rPr>
              <a:t>devant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façade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principale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du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site.</a:t>
            </a:r>
            <a:endParaRPr sz="1650">
              <a:latin typeface="Renault Group"/>
              <a:cs typeface="Renault Group"/>
            </a:endParaRPr>
          </a:p>
          <a:p>
            <a:pPr marL="12700">
              <a:lnSpc>
                <a:spcPts val="1980"/>
              </a:lnSpc>
              <a:spcBef>
                <a:spcPts val="1910"/>
              </a:spcBef>
            </a:pPr>
            <a:r>
              <a:rPr sz="1650" dirty="0">
                <a:latin typeface="Renault Group"/>
                <a:cs typeface="Renault Group"/>
              </a:rPr>
              <a:t>Identification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50" dirty="0">
                <a:latin typeface="Renault Group"/>
                <a:cs typeface="Renault Group"/>
              </a:rPr>
              <a:t>:</a:t>
            </a:r>
            <a:endParaRPr sz="1650">
              <a:latin typeface="Renault Group"/>
              <a:cs typeface="Renault Group"/>
            </a:endParaRPr>
          </a:p>
          <a:p>
            <a:pPr marL="200660" marR="572770" indent="-188595">
              <a:lnSpc>
                <a:spcPct val="100000"/>
              </a:lnSpc>
              <a:buChar char="•"/>
              <a:tabLst>
                <a:tab pos="200660" algn="l"/>
              </a:tabLst>
            </a:pPr>
            <a:r>
              <a:rPr sz="1650" dirty="0">
                <a:latin typeface="Renault Group"/>
                <a:cs typeface="Renault Group"/>
              </a:rPr>
              <a:t>Signalétique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claire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pour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distinguer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parking clients.</a:t>
            </a:r>
            <a:endParaRPr sz="1650">
              <a:latin typeface="Renault Group"/>
              <a:cs typeface="Renault Group"/>
            </a:endParaRPr>
          </a:p>
          <a:p>
            <a:pPr marL="200660" marR="134620" indent="-188595">
              <a:lnSpc>
                <a:spcPts val="1980"/>
              </a:lnSpc>
              <a:spcBef>
                <a:spcPts val="60"/>
              </a:spcBef>
              <a:buChar char="•"/>
              <a:tabLst>
                <a:tab pos="200660" algn="l"/>
              </a:tabLst>
            </a:pPr>
            <a:r>
              <a:rPr sz="1650" dirty="0">
                <a:latin typeface="Renault Group"/>
                <a:cs typeface="Renault Group"/>
              </a:rPr>
              <a:t>Délimitation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places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par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bandes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blanches </a:t>
            </a:r>
            <a:r>
              <a:rPr sz="1650" dirty="0">
                <a:latin typeface="Renault Group"/>
                <a:cs typeface="Renault Group"/>
              </a:rPr>
              <a:t>(RAL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9003)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100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mm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largeur.</a:t>
            </a:r>
            <a:endParaRPr sz="1650">
              <a:latin typeface="Renault Group"/>
              <a:cs typeface="Renault Group"/>
            </a:endParaRPr>
          </a:p>
          <a:p>
            <a:pPr marL="200660" indent="-187960">
              <a:lnSpc>
                <a:spcPts val="1910"/>
              </a:lnSpc>
              <a:buChar char="•"/>
              <a:tabLst>
                <a:tab pos="200660" algn="l"/>
              </a:tabLst>
            </a:pPr>
            <a:r>
              <a:rPr sz="1650" dirty="0">
                <a:latin typeface="Renault Group"/>
                <a:cs typeface="Renault Group"/>
              </a:rPr>
              <a:t>Optionnel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: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Bornes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parking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implantées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spc="-20" dirty="0">
                <a:latin typeface="Renault Group"/>
                <a:cs typeface="Renault Group"/>
              </a:rPr>
              <a:t>part</a:t>
            </a:r>
            <a:endParaRPr sz="1650">
              <a:latin typeface="Renault Group"/>
              <a:cs typeface="Renault Group"/>
            </a:endParaRPr>
          </a:p>
          <a:p>
            <a:pPr marL="200660">
              <a:lnSpc>
                <a:spcPct val="100000"/>
              </a:lnSpc>
            </a:pPr>
            <a:r>
              <a:rPr sz="1650" dirty="0">
                <a:latin typeface="Renault Group"/>
                <a:cs typeface="Renault Group"/>
              </a:rPr>
              <a:t>et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d’autre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pour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renforcer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la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visibilité.</a:t>
            </a:r>
            <a:endParaRPr sz="1650">
              <a:latin typeface="Renault Group"/>
              <a:cs typeface="Renault Group"/>
            </a:endParaRPr>
          </a:p>
          <a:p>
            <a:pPr>
              <a:lnSpc>
                <a:spcPct val="100000"/>
              </a:lnSpc>
            </a:pPr>
            <a:endParaRPr sz="1650">
              <a:latin typeface="Renault Group"/>
              <a:cs typeface="Renault Group"/>
            </a:endParaRPr>
          </a:p>
          <a:p>
            <a:pPr marL="12700">
              <a:lnSpc>
                <a:spcPts val="1980"/>
              </a:lnSpc>
            </a:pPr>
            <a:r>
              <a:rPr sz="1650" dirty="0">
                <a:latin typeface="Renault Group"/>
                <a:cs typeface="Renault Group"/>
              </a:rPr>
              <a:t>Dimensions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50" dirty="0">
                <a:latin typeface="Renault Group"/>
                <a:cs typeface="Renault Group"/>
              </a:rPr>
              <a:t>:</a:t>
            </a:r>
            <a:endParaRPr sz="1650">
              <a:latin typeface="Renault Group"/>
              <a:cs typeface="Renault Group"/>
            </a:endParaRPr>
          </a:p>
          <a:p>
            <a:pPr marL="200660" marR="454659" indent="-188595">
              <a:lnSpc>
                <a:spcPct val="100000"/>
              </a:lnSpc>
              <a:buChar char="•"/>
              <a:tabLst>
                <a:tab pos="200660" algn="l"/>
              </a:tabLst>
            </a:pPr>
            <a:r>
              <a:rPr sz="1650" dirty="0">
                <a:latin typeface="Renault Group"/>
                <a:cs typeface="Renault Group"/>
              </a:rPr>
              <a:t>Dimensions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recommandées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par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place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: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2300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50" dirty="0">
                <a:latin typeface="Renault Group"/>
                <a:cs typeface="Renault Group"/>
              </a:rPr>
              <a:t>x </a:t>
            </a:r>
            <a:r>
              <a:rPr sz="1650" dirty="0">
                <a:latin typeface="Renault Group"/>
                <a:cs typeface="Renault Group"/>
              </a:rPr>
              <a:t>5000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mm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(identiques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aux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autres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places</a:t>
            </a:r>
            <a:r>
              <a:rPr sz="1650" spc="-10" dirty="0">
                <a:latin typeface="Renault Group"/>
                <a:cs typeface="Renault Group"/>
              </a:rPr>
              <a:t> stan-dards).</a:t>
            </a:r>
            <a:endParaRPr sz="1650">
              <a:latin typeface="Renault Group"/>
              <a:cs typeface="Renault Group"/>
            </a:endParaRPr>
          </a:p>
          <a:p>
            <a:pPr marL="12700">
              <a:lnSpc>
                <a:spcPts val="1980"/>
              </a:lnSpc>
              <a:spcBef>
                <a:spcPts val="1975"/>
              </a:spcBef>
            </a:pPr>
            <a:r>
              <a:rPr sz="1650" spc="-10" dirty="0">
                <a:latin typeface="Renault Group"/>
                <a:cs typeface="Renault Group"/>
              </a:rPr>
              <a:t>Véhicules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Électriques</a:t>
            </a:r>
            <a:r>
              <a:rPr sz="1650" spc="5" dirty="0">
                <a:latin typeface="Renault Group"/>
                <a:cs typeface="Renault Group"/>
              </a:rPr>
              <a:t> </a:t>
            </a:r>
            <a:r>
              <a:rPr sz="1650" spc="-50" dirty="0">
                <a:latin typeface="Renault Group"/>
                <a:cs typeface="Renault Group"/>
              </a:rPr>
              <a:t>:</a:t>
            </a:r>
            <a:endParaRPr sz="1650">
              <a:latin typeface="Renault Group"/>
              <a:cs typeface="Renault Group"/>
            </a:endParaRPr>
          </a:p>
          <a:p>
            <a:pPr marL="200660" marR="477520" indent="-188595">
              <a:lnSpc>
                <a:spcPct val="100000"/>
              </a:lnSpc>
              <a:buChar char="•"/>
              <a:tabLst>
                <a:tab pos="200660" algn="l"/>
              </a:tabLst>
            </a:pPr>
            <a:r>
              <a:rPr sz="1650" dirty="0">
                <a:latin typeface="Renault Group"/>
                <a:cs typeface="Renault Group"/>
              </a:rPr>
              <a:t>Emplacements</a:t>
            </a:r>
            <a:r>
              <a:rPr sz="1650" spc="-2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dédiés,</a:t>
            </a:r>
            <a:r>
              <a:rPr sz="1650" spc="-2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identifiés</a:t>
            </a:r>
            <a:r>
              <a:rPr sz="1650" spc="-2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par</a:t>
            </a:r>
            <a:r>
              <a:rPr sz="1650" spc="-2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un</a:t>
            </a:r>
            <a:r>
              <a:rPr sz="1650" spc="-2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picto-</a:t>
            </a:r>
            <a:r>
              <a:rPr sz="1650" dirty="0">
                <a:latin typeface="Renault Group"/>
                <a:cs typeface="Renault Group"/>
              </a:rPr>
              <a:t>gramme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central.</a:t>
            </a:r>
            <a:endParaRPr sz="1650">
              <a:latin typeface="Renault Group"/>
              <a:cs typeface="Renault Group"/>
            </a:endParaRPr>
          </a:p>
          <a:p>
            <a:pPr marL="200660" marR="100330" indent="-188595">
              <a:lnSpc>
                <a:spcPts val="1980"/>
              </a:lnSpc>
              <a:spcBef>
                <a:spcPts val="60"/>
              </a:spcBef>
              <a:buChar char="•"/>
              <a:tabLst>
                <a:tab pos="200660" algn="l"/>
              </a:tabLst>
            </a:pPr>
            <a:r>
              <a:rPr sz="1650" dirty="0">
                <a:latin typeface="Renault Group"/>
                <a:cs typeface="Renault Group"/>
              </a:rPr>
              <a:t>Bornes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recharge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: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peuvent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être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individuelles</a:t>
            </a:r>
            <a:r>
              <a:rPr sz="1650" spc="-5" dirty="0">
                <a:latin typeface="Renault Group"/>
                <a:cs typeface="Renault Group"/>
              </a:rPr>
              <a:t> </a:t>
            </a:r>
            <a:r>
              <a:rPr sz="1650" spc="-25" dirty="0">
                <a:latin typeface="Renault Group"/>
                <a:cs typeface="Renault Group"/>
              </a:rPr>
              <a:t>ou </a:t>
            </a:r>
            <a:r>
              <a:rPr sz="1650" dirty="0">
                <a:latin typeface="Renault Group"/>
                <a:cs typeface="Renault Group"/>
              </a:rPr>
              <a:t>partagées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entre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deux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places.</a:t>
            </a:r>
            <a:endParaRPr sz="1650">
              <a:latin typeface="Renault Group"/>
              <a:cs typeface="Renault Group"/>
            </a:endParaRPr>
          </a:p>
          <a:p>
            <a:pPr marL="12700">
              <a:lnSpc>
                <a:spcPts val="1980"/>
              </a:lnSpc>
              <a:spcBef>
                <a:spcPts val="1910"/>
              </a:spcBef>
            </a:pPr>
            <a:r>
              <a:rPr sz="1650" dirty="0">
                <a:latin typeface="Renault Group"/>
                <a:cs typeface="Renault Group"/>
              </a:rPr>
              <a:t>Les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zones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dirty="0">
                <a:latin typeface="Renault Group"/>
                <a:cs typeface="Renault Group"/>
              </a:rPr>
              <a:t>optionnelles</a:t>
            </a:r>
            <a:r>
              <a:rPr sz="1650" spc="-10" dirty="0">
                <a:latin typeface="Renault Group"/>
                <a:cs typeface="Renault Group"/>
              </a:rPr>
              <a:t> </a:t>
            </a:r>
            <a:r>
              <a:rPr sz="1650" spc="-50" dirty="0">
                <a:latin typeface="Renault Group"/>
                <a:cs typeface="Renault Group"/>
              </a:rPr>
              <a:t>:</a:t>
            </a:r>
            <a:endParaRPr sz="1650">
              <a:latin typeface="Renault Group"/>
              <a:cs typeface="Renault Group"/>
            </a:endParaRPr>
          </a:p>
          <a:p>
            <a:pPr marL="48895" marR="1657350" indent="-36830">
              <a:lnSpc>
                <a:spcPct val="100000"/>
              </a:lnSpc>
            </a:pPr>
            <a:r>
              <a:rPr sz="1650" spc="-20" dirty="0">
                <a:latin typeface="Renault Group"/>
                <a:cs typeface="Renault Group"/>
              </a:rPr>
              <a:t>Test </a:t>
            </a:r>
            <a:r>
              <a:rPr sz="1650" dirty="0">
                <a:latin typeface="Renault Group"/>
                <a:cs typeface="Renault Group"/>
              </a:rPr>
              <a:t>drive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(exposition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véhicule</a:t>
            </a:r>
            <a:r>
              <a:rPr sz="1650" spc="-20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neuf) </a:t>
            </a:r>
            <a:r>
              <a:rPr sz="1650" dirty="0">
                <a:latin typeface="Renault Group"/>
                <a:cs typeface="Renault Group"/>
              </a:rPr>
              <a:t>Exposition</a:t>
            </a:r>
            <a:r>
              <a:rPr sz="1650" spc="-15" dirty="0">
                <a:latin typeface="Renault Group"/>
                <a:cs typeface="Renault Group"/>
              </a:rPr>
              <a:t> </a:t>
            </a:r>
            <a:r>
              <a:rPr sz="1650" spc="-10" dirty="0">
                <a:latin typeface="Renault Group"/>
                <a:cs typeface="Renault Group"/>
              </a:rPr>
              <a:t>véhicule d’occasion</a:t>
            </a:r>
            <a:endParaRPr sz="1650">
              <a:latin typeface="Renault Group"/>
              <a:cs typeface="Renault Group"/>
            </a:endParaRPr>
          </a:p>
          <a:p>
            <a:pPr>
              <a:lnSpc>
                <a:spcPct val="100000"/>
              </a:lnSpc>
            </a:pPr>
            <a:endParaRPr sz="1650">
              <a:latin typeface="Renault Group"/>
              <a:cs typeface="Renault Group"/>
            </a:endParaRPr>
          </a:p>
          <a:p>
            <a:pPr marL="12700">
              <a:lnSpc>
                <a:spcPct val="100000"/>
              </a:lnSpc>
            </a:pPr>
            <a:r>
              <a:rPr sz="1450" b="1" dirty="0">
                <a:latin typeface="Renault Group Semibold"/>
                <a:cs typeface="Renault Group Semibold"/>
              </a:rPr>
              <a:t>Point</a:t>
            </a:r>
            <a:r>
              <a:rPr sz="1450" b="1" spc="80" dirty="0">
                <a:latin typeface="Renault Group Semibold"/>
                <a:cs typeface="Renault Group Semibold"/>
              </a:rPr>
              <a:t> </a:t>
            </a:r>
            <a:r>
              <a:rPr sz="1450" b="1" dirty="0">
                <a:latin typeface="Renault Group Semibold"/>
                <a:cs typeface="Renault Group Semibold"/>
              </a:rPr>
              <a:t>de</a:t>
            </a:r>
            <a:r>
              <a:rPr sz="1450" b="1" spc="80" dirty="0">
                <a:latin typeface="Renault Group Semibold"/>
                <a:cs typeface="Renault Group Semibold"/>
              </a:rPr>
              <a:t> </a:t>
            </a:r>
            <a:r>
              <a:rPr sz="1450" b="1" dirty="0">
                <a:latin typeface="Renault Group Semibold"/>
                <a:cs typeface="Renault Group Semibold"/>
              </a:rPr>
              <a:t>Vigilance</a:t>
            </a:r>
            <a:r>
              <a:rPr sz="1450" b="1" spc="80" dirty="0">
                <a:latin typeface="Renault Group Semibold"/>
                <a:cs typeface="Renault Group Semibold"/>
              </a:rPr>
              <a:t> </a:t>
            </a:r>
            <a:r>
              <a:rPr sz="1450" b="1" spc="-50" dirty="0">
                <a:latin typeface="Renault Group Semibold"/>
                <a:cs typeface="Renault Group Semibold"/>
              </a:rPr>
              <a:t>:</a:t>
            </a:r>
            <a:endParaRPr sz="1450">
              <a:latin typeface="Renault Group Semibold"/>
              <a:cs typeface="Renault Group Semibold"/>
            </a:endParaRPr>
          </a:p>
          <a:p>
            <a:pPr marL="12700" marR="5080">
              <a:lnSpc>
                <a:spcPct val="102400"/>
              </a:lnSpc>
            </a:pPr>
            <a:r>
              <a:rPr sz="1450" dirty="0">
                <a:latin typeface="Renault Group"/>
                <a:cs typeface="Renault Group"/>
              </a:rPr>
              <a:t>Les</a:t>
            </a:r>
            <a:r>
              <a:rPr sz="1450" spc="100" dirty="0">
                <a:latin typeface="Renault Group"/>
                <a:cs typeface="Renault Group"/>
              </a:rPr>
              <a:t> </a:t>
            </a:r>
            <a:r>
              <a:rPr sz="1450" dirty="0">
                <a:latin typeface="Renault Group"/>
                <a:cs typeface="Renault Group"/>
              </a:rPr>
              <a:t>dimensions</a:t>
            </a:r>
            <a:r>
              <a:rPr sz="1450" spc="105" dirty="0">
                <a:latin typeface="Renault Group"/>
                <a:cs typeface="Renault Group"/>
              </a:rPr>
              <a:t> </a:t>
            </a:r>
            <a:r>
              <a:rPr sz="1450" dirty="0">
                <a:latin typeface="Renault Group"/>
                <a:cs typeface="Renault Group"/>
              </a:rPr>
              <a:t>et</a:t>
            </a:r>
            <a:r>
              <a:rPr sz="1450" spc="105" dirty="0">
                <a:latin typeface="Renault Group"/>
                <a:cs typeface="Renault Group"/>
              </a:rPr>
              <a:t> </a:t>
            </a:r>
            <a:r>
              <a:rPr sz="1450" dirty="0">
                <a:latin typeface="Renault Group"/>
                <a:cs typeface="Renault Group"/>
              </a:rPr>
              <a:t>codes</a:t>
            </a:r>
            <a:r>
              <a:rPr sz="1450" spc="105" dirty="0">
                <a:latin typeface="Renault Group"/>
                <a:cs typeface="Renault Group"/>
              </a:rPr>
              <a:t> </a:t>
            </a:r>
            <a:r>
              <a:rPr sz="1450" dirty="0">
                <a:latin typeface="Renault Group"/>
                <a:cs typeface="Renault Group"/>
              </a:rPr>
              <a:t>couleurs</a:t>
            </a:r>
            <a:r>
              <a:rPr sz="1450" spc="105" dirty="0">
                <a:latin typeface="Renault Group"/>
                <a:cs typeface="Renault Group"/>
              </a:rPr>
              <a:t> </a:t>
            </a:r>
            <a:r>
              <a:rPr sz="1450" dirty="0">
                <a:latin typeface="Renault Group"/>
                <a:cs typeface="Renault Group"/>
              </a:rPr>
              <a:t>des</a:t>
            </a:r>
            <a:r>
              <a:rPr sz="1450" spc="105" dirty="0">
                <a:latin typeface="Renault Group"/>
                <a:cs typeface="Renault Group"/>
              </a:rPr>
              <a:t> </a:t>
            </a:r>
            <a:r>
              <a:rPr sz="1450" dirty="0">
                <a:latin typeface="Renault Group"/>
                <a:cs typeface="Renault Group"/>
              </a:rPr>
              <a:t>emplacements</a:t>
            </a:r>
            <a:r>
              <a:rPr sz="1450" spc="100" dirty="0">
                <a:latin typeface="Renault Group"/>
                <a:cs typeface="Renault Group"/>
              </a:rPr>
              <a:t> </a:t>
            </a:r>
            <a:r>
              <a:rPr sz="1450" spc="-20" dirty="0">
                <a:latin typeface="Renault Group"/>
                <a:cs typeface="Renault Group"/>
              </a:rPr>
              <a:t>pour </a:t>
            </a:r>
            <a:r>
              <a:rPr sz="1450" dirty="0">
                <a:latin typeface="Renault Group"/>
                <a:cs typeface="Renault Group"/>
              </a:rPr>
              <a:t>Personnes à Mobilité Réduite (PMR) doivent </a:t>
            </a:r>
            <a:r>
              <a:rPr sz="1450" spc="-10" dirty="0">
                <a:latin typeface="Renault Group"/>
                <a:cs typeface="Renault Group"/>
              </a:rPr>
              <a:t>impérative-</a:t>
            </a:r>
            <a:r>
              <a:rPr sz="1450" dirty="0">
                <a:latin typeface="Renault Group"/>
                <a:cs typeface="Renault Group"/>
              </a:rPr>
              <a:t>ment</a:t>
            </a:r>
            <a:r>
              <a:rPr sz="1450" spc="110" dirty="0">
                <a:latin typeface="Renault Group"/>
                <a:cs typeface="Renault Group"/>
              </a:rPr>
              <a:t> </a:t>
            </a:r>
            <a:r>
              <a:rPr sz="1450" dirty="0">
                <a:latin typeface="Renault Group"/>
                <a:cs typeface="Renault Group"/>
              </a:rPr>
              <a:t>respecter</a:t>
            </a:r>
            <a:r>
              <a:rPr sz="1450" spc="110" dirty="0">
                <a:latin typeface="Renault Group"/>
                <a:cs typeface="Renault Group"/>
              </a:rPr>
              <a:t> </a:t>
            </a:r>
            <a:r>
              <a:rPr sz="1450" dirty="0">
                <a:latin typeface="Renault Group"/>
                <a:cs typeface="Renault Group"/>
              </a:rPr>
              <a:t>les</a:t>
            </a:r>
            <a:r>
              <a:rPr sz="1450" spc="110" dirty="0">
                <a:latin typeface="Renault Group"/>
                <a:cs typeface="Renault Group"/>
              </a:rPr>
              <a:t> </a:t>
            </a:r>
            <a:r>
              <a:rPr sz="1450" dirty="0">
                <a:latin typeface="Renault Group"/>
                <a:cs typeface="Renault Group"/>
              </a:rPr>
              <a:t>réglementations</a:t>
            </a:r>
            <a:r>
              <a:rPr sz="1450" spc="110" dirty="0">
                <a:latin typeface="Renault Group"/>
                <a:cs typeface="Renault Group"/>
              </a:rPr>
              <a:t> </a:t>
            </a:r>
            <a:r>
              <a:rPr sz="1450" dirty="0">
                <a:latin typeface="Renault Group"/>
                <a:cs typeface="Renault Group"/>
              </a:rPr>
              <a:t>spécifiques</a:t>
            </a:r>
            <a:r>
              <a:rPr sz="1450" spc="110" dirty="0">
                <a:latin typeface="Renault Group"/>
                <a:cs typeface="Renault Group"/>
              </a:rPr>
              <a:t> </a:t>
            </a:r>
            <a:r>
              <a:rPr sz="1450" dirty="0">
                <a:latin typeface="Renault Group"/>
                <a:cs typeface="Renault Group"/>
              </a:rPr>
              <a:t>à</a:t>
            </a:r>
            <a:r>
              <a:rPr sz="1450" spc="110" dirty="0">
                <a:latin typeface="Renault Group"/>
                <a:cs typeface="Renault Group"/>
              </a:rPr>
              <a:t> </a:t>
            </a:r>
            <a:r>
              <a:rPr sz="1450" spc="-10" dirty="0">
                <a:latin typeface="Renault Group"/>
                <a:cs typeface="Renault Group"/>
              </a:rPr>
              <a:t>chaque pays.</a:t>
            </a:r>
            <a:endParaRPr sz="1450">
              <a:latin typeface="Renault Group"/>
              <a:cs typeface="Renault Group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770181" y="10565712"/>
            <a:ext cx="286385" cy="2514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945"/>
              </a:lnSpc>
            </a:pPr>
            <a:r>
              <a:rPr sz="1650" b="1" spc="-45" dirty="0">
                <a:latin typeface="Renault Group"/>
                <a:cs typeface="Renault Group"/>
              </a:rPr>
              <a:t>p.7</a:t>
            </a:r>
            <a:endParaRPr sz="1650">
              <a:latin typeface="Renault Group"/>
              <a:cs typeface="Renault Group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20104100" cy="11309350"/>
            <a:chOff x="0" y="0"/>
            <a:chExt cx="20104100" cy="11309350"/>
          </a:xfrm>
        </p:grpSpPr>
        <p:sp>
          <p:nvSpPr>
            <p:cNvPr id="4" name="object 4"/>
            <p:cNvSpPr/>
            <p:nvPr/>
          </p:nvSpPr>
          <p:spPr>
            <a:xfrm>
              <a:off x="18304028" y="727229"/>
              <a:ext cx="752475" cy="367030"/>
            </a:xfrm>
            <a:custGeom>
              <a:avLst/>
              <a:gdLst/>
              <a:ahLst/>
              <a:cxnLst/>
              <a:rect l="l" t="t" r="r" b="b"/>
              <a:pathLst>
                <a:path w="752475" h="367030">
                  <a:moveTo>
                    <a:pt x="327304" y="361010"/>
                  </a:moveTo>
                  <a:lnTo>
                    <a:pt x="310464" y="331965"/>
                  </a:lnTo>
                  <a:lnTo>
                    <a:pt x="282524" y="283756"/>
                  </a:lnTo>
                  <a:lnTo>
                    <a:pt x="282524" y="331965"/>
                  </a:lnTo>
                  <a:lnTo>
                    <a:pt x="232067" y="244932"/>
                  </a:lnTo>
                  <a:lnTo>
                    <a:pt x="223951" y="230949"/>
                  </a:lnTo>
                  <a:lnTo>
                    <a:pt x="231533" y="227152"/>
                  </a:lnTo>
                  <a:lnTo>
                    <a:pt x="262013" y="202819"/>
                  </a:lnTo>
                  <a:lnTo>
                    <a:pt x="277710" y="178282"/>
                  </a:lnTo>
                  <a:lnTo>
                    <a:pt x="282524" y="165862"/>
                  </a:lnTo>
                  <a:lnTo>
                    <a:pt x="282524" y="210489"/>
                  </a:lnTo>
                  <a:lnTo>
                    <a:pt x="297243" y="193344"/>
                  </a:lnTo>
                  <a:lnTo>
                    <a:pt x="314083" y="150863"/>
                  </a:lnTo>
                  <a:lnTo>
                    <a:pt x="316191" y="125514"/>
                  </a:lnTo>
                  <a:lnTo>
                    <a:pt x="314083" y="99733"/>
                  </a:lnTo>
                  <a:lnTo>
                    <a:pt x="309892" y="84518"/>
                  </a:lnTo>
                  <a:lnTo>
                    <a:pt x="307759" y="76835"/>
                  </a:lnTo>
                  <a:lnTo>
                    <a:pt x="297243" y="56819"/>
                  </a:lnTo>
                  <a:lnTo>
                    <a:pt x="282524" y="39700"/>
                  </a:lnTo>
                  <a:lnTo>
                    <a:pt x="282524" y="84518"/>
                  </a:lnTo>
                  <a:lnTo>
                    <a:pt x="278650" y="74434"/>
                  </a:lnTo>
                  <a:lnTo>
                    <a:pt x="251866" y="37211"/>
                  </a:lnTo>
                  <a:lnTo>
                    <a:pt x="209384" y="13843"/>
                  </a:lnTo>
                  <a:lnTo>
                    <a:pt x="209384" y="126644"/>
                  </a:lnTo>
                  <a:lnTo>
                    <a:pt x="208470" y="137947"/>
                  </a:lnTo>
                  <a:lnTo>
                    <a:pt x="186563" y="170472"/>
                  </a:lnTo>
                  <a:lnTo>
                    <a:pt x="153289" y="178282"/>
                  </a:lnTo>
                  <a:lnTo>
                    <a:pt x="77749" y="178282"/>
                  </a:lnTo>
                  <a:lnTo>
                    <a:pt x="77749" y="74434"/>
                  </a:lnTo>
                  <a:lnTo>
                    <a:pt x="153289" y="74434"/>
                  </a:lnTo>
                  <a:lnTo>
                    <a:pt x="194665" y="88036"/>
                  </a:lnTo>
                  <a:lnTo>
                    <a:pt x="209296" y="125514"/>
                  </a:lnTo>
                  <a:lnTo>
                    <a:pt x="209384" y="126644"/>
                  </a:lnTo>
                  <a:lnTo>
                    <a:pt x="209384" y="13843"/>
                  </a:lnTo>
                  <a:lnTo>
                    <a:pt x="208483" y="13462"/>
                  </a:lnTo>
                  <a:lnTo>
                    <a:pt x="181521" y="7531"/>
                  </a:lnTo>
                  <a:lnTo>
                    <a:pt x="151066" y="5549"/>
                  </a:lnTo>
                  <a:lnTo>
                    <a:pt x="0" y="5549"/>
                  </a:lnTo>
                  <a:lnTo>
                    <a:pt x="0" y="361010"/>
                  </a:lnTo>
                  <a:lnTo>
                    <a:pt x="77749" y="361010"/>
                  </a:lnTo>
                  <a:lnTo>
                    <a:pt x="77749" y="244932"/>
                  </a:lnTo>
                  <a:lnTo>
                    <a:pt x="148539" y="244932"/>
                  </a:lnTo>
                  <a:lnTo>
                    <a:pt x="209943" y="361010"/>
                  </a:lnTo>
                  <a:lnTo>
                    <a:pt x="327304" y="361010"/>
                  </a:lnTo>
                  <a:close/>
                </a:path>
                <a:path w="752475" h="367030">
                  <a:moveTo>
                    <a:pt x="752221" y="193281"/>
                  </a:moveTo>
                  <a:lnTo>
                    <a:pt x="751954" y="177444"/>
                  </a:lnTo>
                  <a:lnTo>
                    <a:pt x="751776" y="172085"/>
                  </a:lnTo>
                  <a:lnTo>
                    <a:pt x="751332" y="166992"/>
                  </a:lnTo>
                  <a:lnTo>
                    <a:pt x="750633" y="162179"/>
                  </a:lnTo>
                  <a:lnTo>
                    <a:pt x="528574" y="162179"/>
                  </a:lnTo>
                  <a:lnTo>
                    <a:pt x="528574" y="227711"/>
                  </a:lnTo>
                  <a:lnTo>
                    <a:pt x="642721" y="227711"/>
                  </a:lnTo>
                  <a:lnTo>
                    <a:pt x="640918" y="236689"/>
                  </a:lnTo>
                  <a:lnTo>
                    <a:pt x="616851" y="275958"/>
                  </a:lnTo>
                  <a:lnTo>
                    <a:pt x="575487" y="294297"/>
                  </a:lnTo>
                  <a:lnTo>
                    <a:pt x="549224" y="296583"/>
                  </a:lnTo>
                  <a:lnTo>
                    <a:pt x="534543" y="295719"/>
                  </a:lnTo>
                  <a:lnTo>
                    <a:pt x="495477" y="282702"/>
                  </a:lnTo>
                  <a:lnTo>
                    <a:pt x="465950" y="255308"/>
                  </a:lnTo>
                  <a:lnTo>
                    <a:pt x="448767" y="215493"/>
                  </a:lnTo>
                  <a:lnTo>
                    <a:pt x="445465" y="183286"/>
                  </a:lnTo>
                  <a:lnTo>
                    <a:pt x="446265" y="166662"/>
                  </a:lnTo>
                  <a:lnTo>
                    <a:pt x="458419" y="123863"/>
                  </a:lnTo>
                  <a:lnTo>
                    <a:pt x="483539" y="92608"/>
                  </a:lnTo>
                  <a:lnTo>
                    <a:pt x="519099" y="74561"/>
                  </a:lnTo>
                  <a:lnTo>
                    <a:pt x="547090" y="71094"/>
                  </a:lnTo>
                  <a:lnTo>
                    <a:pt x="559358" y="71615"/>
                  </a:lnTo>
                  <a:lnTo>
                    <a:pt x="599478" y="83870"/>
                  </a:lnTo>
                  <a:lnTo>
                    <a:pt x="629881" y="113449"/>
                  </a:lnTo>
                  <a:lnTo>
                    <a:pt x="635520" y="126631"/>
                  </a:lnTo>
                  <a:lnTo>
                    <a:pt x="744283" y="126631"/>
                  </a:lnTo>
                  <a:lnTo>
                    <a:pt x="727265" y="79146"/>
                  </a:lnTo>
                  <a:lnTo>
                    <a:pt x="707428" y="52324"/>
                  </a:lnTo>
                  <a:lnTo>
                    <a:pt x="707428" y="104825"/>
                  </a:lnTo>
                  <a:lnTo>
                    <a:pt x="703427" y="94361"/>
                  </a:lnTo>
                  <a:lnTo>
                    <a:pt x="674484" y="50685"/>
                  </a:lnTo>
                  <a:lnTo>
                    <a:pt x="629424" y="17767"/>
                  </a:lnTo>
                  <a:lnTo>
                    <a:pt x="591108" y="4445"/>
                  </a:lnTo>
                  <a:lnTo>
                    <a:pt x="546569" y="0"/>
                  </a:lnTo>
                  <a:lnTo>
                    <a:pt x="527875" y="876"/>
                  </a:lnTo>
                  <a:lnTo>
                    <a:pt x="476161" y="13893"/>
                  </a:lnTo>
                  <a:lnTo>
                    <a:pt x="432485" y="40805"/>
                  </a:lnTo>
                  <a:lnTo>
                    <a:pt x="399897" y="77762"/>
                  </a:lnTo>
                  <a:lnTo>
                    <a:pt x="384479" y="106895"/>
                  </a:lnTo>
                  <a:lnTo>
                    <a:pt x="384479" y="58483"/>
                  </a:lnTo>
                  <a:lnTo>
                    <a:pt x="359270" y="96266"/>
                  </a:lnTo>
                  <a:lnTo>
                    <a:pt x="343001" y="145376"/>
                  </a:lnTo>
                  <a:lnTo>
                    <a:pt x="339686" y="183286"/>
                  </a:lnTo>
                  <a:lnTo>
                    <a:pt x="340537" y="202615"/>
                  </a:lnTo>
                  <a:lnTo>
                    <a:pt x="353187" y="256032"/>
                  </a:lnTo>
                  <a:lnTo>
                    <a:pt x="375170" y="295757"/>
                  </a:lnTo>
                  <a:lnTo>
                    <a:pt x="384479" y="307441"/>
                  </a:lnTo>
                  <a:lnTo>
                    <a:pt x="384479" y="258965"/>
                  </a:lnTo>
                  <a:lnTo>
                    <a:pt x="391756" y="274243"/>
                  </a:lnTo>
                  <a:lnTo>
                    <a:pt x="420827" y="314350"/>
                  </a:lnTo>
                  <a:lnTo>
                    <a:pt x="461733" y="345440"/>
                  </a:lnTo>
                  <a:lnTo>
                    <a:pt x="511429" y="363156"/>
                  </a:lnTo>
                  <a:lnTo>
                    <a:pt x="548157" y="366560"/>
                  </a:lnTo>
                  <a:lnTo>
                    <a:pt x="572135" y="365264"/>
                  </a:lnTo>
                  <a:lnTo>
                    <a:pt x="616204" y="354850"/>
                  </a:lnTo>
                  <a:lnTo>
                    <a:pt x="654748" y="334200"/>
                  </a:lnTo>
                  <a:lnTo>
                    <a:pt x="685584" y="304342"/>
                  </a:lnTo>
                  <a:lnTo>
                    <a:pt x="707428" y="266852"/>
                  </a:lnTo>
                  <a:lnTo>
                    <a:pt x="707428" y="315429"/>
                  </a:lnTo>
                  <a:lnTo>
                    <a:pt x="739406" y="265658"/>
                  </a:lnTo>
                  <a:lnTo>
                    <a:pt x="750798" y="219278"/>
                  </a:lnTo>
                  <a:lnTo>
                    <a:pt x="752221" y="1932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0104052" cy="1130908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8263004"/>
              <a:ext cx="20104100" cy="3046095"/>
            </a:xfrm>
            <a:custGeom>
              <a:avLst/>
              <a:gdLst/>
              <a:ahLst/>
              <a:cxnLst/>
              <a:rect l="l" t="t" r="r" b="b"/>
              <a:pathLst>
                <a:path w="20104100" h="3046095">
                  <a:moveTo>
                    <a:pt x="20104046" y="0"/>
                  </a:moveTo>
                  <a:lnTo>
                    <a:pt x="0" y="0"/>
                  </a:lnTo>
                  <a:lnTo>
                    <a:pt x="0" y="3046081"/>
                  </a:lnTo>
                  <a:lnTo>
                    <a:pt x="20104046" y="3046081"/>
                  </a:lnTo>
                  <a:lnTo>
                    <a:pt x="201040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 descr="$PPTXTitle"/>
          <p:cNvSpPr txBox="1">
            <a:spLocks noGrp="1"/>
          </p:cNvSpPr>
          <p:nvPr>
            <p:ph type="subTitle" idx="4"/>
          </p:nvPr>
        </p:nvSpPr>
        <p:spPr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ts val="11225"/>
              </a:lnSpc>
              <a:spcBef>
                <a:spcPts val="110"/>
              </a:spcBef>
            </a:pPr>
            <a:r>
              <a:rPr sz="9800" b="1" spc="-25" dirty="0">
                <a:solidFill>
                  <a:srgbClr val="D9C2A2"/>
                </a:solidFill>
                <a:latin typeface="Renault Group"/>
                <a:cs typeface="Renault Group"/>
              </a:rPr>
              <a:t>02</a:t>
            </a:r>
            <a:endParaRPr sz="9800">
              <a:latin typeface="Renault Group"/>
              <a:cs typeface="Renault Group"/>
            </a:endParaRPr>
          </a:p>
          <a:p>
            <a:pPr marL="12700">
              <a:lnSpc>
                <a:spcPts val="4685"/>
              </a:lnSpc>
            </a:pP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la</a:t>
            </a:r>
            <a:r>
              <a:rPr sz="4350" b="1" spc="-4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signalétique</a:t>
            </a:r>
            <a:r>
              <a:rPr sz="4350" b="1" spc="-2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des</a:t>
            </a:r>
            <a:r>
              <a:rPr sz="4350" b="1" spc="-2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façades</a:t>
            </a:r>
            <a:r>
              <a:rPr sz="4350" b="1" spc="-3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avec</a:t>
            </a:r>
            <a:r>
              <a:rPr sz="4350" b="1" spc="-2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dirty="0">
                <a:solidFill>
                  <a:srgbClr val="FFFFFF"/>
                </a:solidFill>
                <a:latin typeface="Renault Group"/>
                <a:cs typeface="Renault Group"/>
              </a:rPr>
              <a:t>showroom</a:t>
            </a:r>
            <a:r>
              <a:rPr sz="4350" b="1" spc="-2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4350" b="1" spc="-10" dirty="0">
                <a:solidFill>
                  <a:srgbClr val="FFFFFF"/>
                </a:solidFill>
                <a:latin typeface="Renault Group"/>
                <a:cs typeface="Renault Group"/>
              </a:rPr>
              <a:t>vitré</a:t>
            </a:r>
            <a:endParaRPr sz="4350">
              <a:latin typeface="Renault Group"/>
              <a:cs typeface="Renault Group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30821" y="6648915"/>
            <a:ext cx="4080510" cy="1057910"/>
            <a:chOff x="6630821" y="6648915"/>
            <a:chExt cx="4080510" cy="10579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32621" y="6648915"/>
              <a:ext cx="4075564" cy="105143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634631" y="7702898"/>
              <a:ext cx="4072890" cy="0"/>
            </a:xfrm>
            <a:custGeom>
              <a:avLst/>
              <a:gdLst/>
              <a:ahLst/>
              <a:cxnLst/>
              <a:rect l="l" t="t" r="r" b="b"/>
              <a:pathLst>
                <a:path w="4072890">
                  <a:moveTo>
                    <a:pt x="0" y="0"/>
                  </a:moveTo>
                  <a:lnTo>
                    <a:pt x="4072883" y="0"/>
                  </a:lnTo>
                </a:path>
              </a:pathLst>
            </a:custGeom>
            <a:ln w="711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812756" y="7103121"/>
              <a:ext cx="2167255" cy="594360"/>
            </a:xfrm>
            <a:custGeom>
              <a:avLst/>
              <a:gdLst/>
              <a:ahLst/>
              <a:cxnLst/>
              <a:rect l="l" t="t" r="r" b="b"/>
              <a:pathLst>
                <a:path w="2167254" h="594359">
                  <a:moveTo>
                    <a:pt x="2166758" y="0"/>
                  </a:moveTo>
                  <a:lnTo>
                    <a:pt x="0" y="0"/>
                  </a:lnTo>
                  <a:lnTo>
                    <a:pt x="0" y="593810"/>
                  </a:lnTo>
                  <a:lnTo>
                    <a:pt x="2166758" y="593810"/>
                  </a:lnTo>
                  <a:lnTo>
                    <a:pt x="216675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812756" y="7228383"/>
              <a:ext cx="2167255" cy="425450"/>
            </a:xfrm>
            <a:custGeom>
              <a:avLst/>
              <a:gdLst/>
              <a:ahLst/>
              <a:cxnLst/>
              <a:rect l="l" t="t" r="r" b="b"/>
              <a:pathLst>
                <a:path w="2167254" h="425450">
                  <a:moveTo>
                    <a:pt x="0" y="366253"/>
                  </a:moveTo>
                  <a:lnTo>
                    <a:pt x="4073" y="366253"/>
                  </a:lnTo>
                </a:path>
                <a:path w="2167254" h="425450">
                  <a:moveTo>
                    <a:pt x="1343676" y="366253"/>
                  </a:moveTo>
                  <a:lnTo>
                    <a:pt x="2166757" y="366253"/>
                  </a:lnTo>
                </a:path>
                <a:path w="2167254" h="425450">
                  <a:moveTo>
                    <a:pt x="0" y="425211"/>
                  </a:moveTo>
                  <a:lnTo>
                    <a:pt x="4073" y="425211"/>
                  </a:lnTo>
                </a:path>
                <a:path w="2167254" h="425450">
                  <a:moveTo>
                    <a:pt x="1343676" y="425211"/>
                  </a:moveTo>
                  <a:lnTo>
                    <a:pt x="2166757" y="425211"/>
                  </a:lnTo>
                </a:path>
                <a:path w="2167254" h="425450">
                  <a:moveTo>
                    <a:pt x="0" y="304943"/>
                  </a:moveTo>
                  <a:lnTo>
                    <a:pt x="4073" y="304943"/>
                  </a:lnTo>
                </a:path>
                <a:path w="2167254" h="425450">
                  <a:moveTo>
                    <a:pt x="1343676" y="304943"/>
                  </a:moveTo>
                  <a:lnTo>
                    <a:pt x="2166757" y="304943"/>
                  </a:lnTo>
                </a:path>
                <a:path w="2167254" h="425450">
                  <a:moveTo>
                    <a:pt x="0" y="245933"/>
                  </a:moveTo>
                  <a:lnTo>
                    <a:pt x="4073" y="245933"/>
                  </a:lnTo>
                </a:path>
                <a:path w="2167254" h="425450">
                  <a:moveTo>
                    <a:pt x="1343676" y="245933"/>
                  </a:moveTo>
                  <a:lnTo>
                    <a:pt x="2166757" y="245933"/>
                  </a:lnTo>
                </a:path>
                <a:path w="2167254" h="425450">
                  <a:moveTo>
                    <a:pt x="0" y="184465"/>
                  </a:moveTo>
                  <a:lnTo>
                    <a:pt x="4073" y="184465"/>
                  </a:lnTo>
                </a:path>
                <a:path w="2167254" h="425450">
                  <a:moveTo>
                    <a:pt x="1343676" y="184465"/>
                  </a:moveTo>
                  <a:lnTo>
                    <a:pt x="2166757" y="184465"/>
                  </a:lnTo>
                </a:path>
                <a:path w="2167254" h="425450">
                  <a:moveTo>
                    <a:pt x="1340995" y="121975"/>
                  </a:moveTo>
                  <a:lnTo>
                    <a:pt x="2166757" y="121975"/>
                  </a:lnTo>
                </a:path>
                <a:path w="2167254" h="425450">
                  <a:moveTo>
                    <a:pt x="1340995" y="60987"/>
                  </a:moveTo>
                  <a:lnTo>
                    <a:pt x="2166757" y="60987"/>
                  </a:lnTo>
                </a:path>
                <a:path w="2167254" h="425450">
                  <a:moveTo>
                    <a:pt x="1340995" y="0"/>
                  </a:moveTo>
                  <a:lnTo>
                    <a:pt x="2166757" y="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812756" y="7168919"/>
              <a:ext cx="2167255" cy="0"/>
            </a:xfrm>
            <a:custGeom>
              <a:avLst/>
              <a:gdLst/>
              <a:ahLst/>
              <a:cxnLst/>
              <a:rect l="l" t="t" r="r" b="b"/>
              <a:pathLst>
                <a:path w="2167254">
                  <a:moveTo>
                    <a:pt x="0" y="0"/>
                  </a:moveTo>
                  <a:lnTo>
                    <a:pt x="2166757" y="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812756" y="7107696"/>
              <a:ext cx="2167255" cy="0"/>
            </a:xfrm>
            <a:custGeom>
              <a:avLst/>
              <a:gdLst/>
              <a:ahLst/>
              <a:cxnLst/>
              <a:rect l="l" t="t" r="r" b="b"/>
              <a:pathLst>
                <a:path w="2167254">
                  <a:moveTo>
                    <a:pt x="0" y="0"/>
                  </a:moveTo>
                  <a:lnTo>
                    <a:pt x="2166757" y="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918920" y="7105233"/>
              <a:ext cx="0" cy="591820"/>
            </a:xfrm>
            <a:custGeom>
              <a:avLst/>
              <a:gdLst/>
              <a:ahLst/>
              <a:cxnLst/>
              <a:rect l="l" t="t" r="r" b="b"/>
              <a:pathLst>
                <a:path h="591820">
                  <a:moveTo>
                    <a:pt x="0" y="576976"/>
                  </a:moveTo>
                  <a:lnTo>
                    <a:pt x="0" y="591699"/>
                  </a:lnTo>
                </a:path>
                <a:path h="591820">
                  <a:moveTo>
                    <a:pt x="0" y="249997"/>
                  </a:moveTo>
                  <a:lnTo>
                    <a:pt x="0" y="253892"/>
                  </a:lnTo>
                </a:path>
                <a:path h="591820">
                  <a:moveTo>
                    <a:pt x="0" y="0"/>
                  </a:moveTo>
                  <a:lnTo>
                    <a:pt x="0" y="80277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9432986" y="7105233"/>
              <a:ext cx="0" cy="591820"/>
            </a:xfrm>
            <a:custGeom>
              <a:avLst/>
              <a:gdLst/>
              <a:ahLst/>
              <a:cxnLst/>
              <a:rect l="l" t="t" r="r" b="b"/>
              <a:pathLst>
                <a:path h="591820">
                  <a:moveTo>
                    <a:pt x="0" y="0"/>
                  </a:moveTo>
                  <a:lnTo>
                    <a:pt x="0" y="59169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9947052" y="7105233"/>
              <a:ext cx="0" cy="591820"/>
            </a:xfrm>
            <a:custGeom>
              <a:avLst/>
              <a:gdLst/>
              <a:ahLst/>
              <a:cxnLst/>
              <a:rect l="l" t="t" r="r" b="b"/>
              <a:pathLst>
                <a:path h="591820">
                  <a:moveTo>
                    <a:pt x="0" y="0"/>
                  </a:moveTo>
                  <a:lnTo>
                    <a:pt x="0" y="591699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887762" y="7105233"/>
              <a:ext cx="517525" cy="591820"/>
            </a:xfrm>
            <a:custGeom>
              <a:avLst/>
              <a:gdLst/>
              <a:ahLst/>
              <a:cxnLst/>
              <a:rect l="l" t="t" r="r" b="b"/>
              <a:pathLst>
                <a:path w="517525" h="591820">
                  <a:moveTo>
                    <a:pt x="0" y="576976"/>
                  </a:moveTo>
                  <a:lnTo>
                    <a:pt x="0" y="591699"/>
                  </a:lnTo>
                </a:path>
                <a:path w="517525" h="591820">
                  <a:moveTo>
                    <a:pt x="0" y="249997"/>
                  </a:moveTo>
                  <a:lnTo>
                    <a:pt x="0" y="253892"/>
                  </a:lnTo>
                </a:path>
                <a:path w="517525" h="591820">
                  <a:moveTo>
                    <a:pt x="0" y="0"/>
                  </a:moveTo>
                  <a:lnTo>
                    <a:pt x="0" y="80277"/>
                  </a:lnTo>
                </a:path>
                <a:path w="517525" h="591820">
                  <a:moveTo>
                    <a:pt x="517091" y="576851"/>
                  </a:moveTo>
                  <a:lnTo>
                    <a:pt x="517091" y="591699"/>
                  </a:lnTo>
                </a:path>
                <a:path w="517525" h="591820">
                  <a:moveTo>
                    <a:pt x="517091" y="249997"/>
                  </a:moveTo>
                  <a:lnTo>
                    <a:pt x="517091" y="253767"/>
                  </a:lnTo>
                </a:path>
                <a:path w="517525" h="591820">
                  <a:moveTo>
                    <a:pt x="517091" y="0"/>
                  </a:moveTo>
                  <a:lnTo>
                    <a:pt x="517091" y="80277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812756" y="7103121"/>
              <a:ext cx="2167255" cy="594360"/>
            </a:xfrm>
            <a:custGeom>
              <a:avLst/>
              <a:gdLst/>
              <a:ahLst/>
              <a:cxnLst/>
              <a:rect l="l" t="t" r="r" b="b"/>
              <a:pathLst>
                <a:path w="2167254" h="594359">
                  <a:moveTo>
                    <a:pt x="0" y="593810"/>
                  </a:moveTo>
                  <a:lnTo>
                    <a:pt x="2166758" y="593810"/>
                  </a:lnTo>
                  <a:lnTo>
                    <a:pt x="2166758" y="0"/>
                  </a:lnTo>
                  <a:lnTo>
                    <a:pt x="0" y="0"/>
                  </a:lnTo>
                  <a:lnTo>
                    <a:pt x="0" y="593810"/>
                  </a:lnTo>
                  <a:close/>
                </a:path>
              </a:pathLst>
            </a:custGeom>
            <a:ln w="317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818264" y="7090126"/>
              <a:ext cx="2161540" cy="14604"/>
            </a:xfrm>
            <a:custGeom>
              <a:avLst/>
              <a:gdLst/>
              <a:ahLst/>
              <a:cxnLst/>
              <a:rect l="l" t="t" r="r" b="b"/>
              <a:pathLst>
                <a:path w="2161540" h="14604">
                  <a:moveTo>
                    <a:pt x="2161250" y="0"/>
                  </a:moveTo>
                  <a:lnTo>
                    <a:pt x="0" y="0"/>
                  </a:lnTo>
                  <a:lnTo>
                    <a:pt x="0" y="14063"/>
                  </a:lnTo>
                  <a:lnTo>
                    <a:pt x="2161250" y="14063"/>
                  </a:lnTo>
                  <a:lnTo>
                    <a:pt x="2161250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7818264" y="7090126"/>
              <a:ext cx="2161540" cy="14604"/>
            </a:xfrm>
            <a:custGeom>
              <a:avLst/>
              <a:gdLst/>
              <a:ahLst/>
              <a:cxnLst/>
              <a:rect l="l" t="t" r="r" b="b"/>
              <a:pathLst>
                <a:path w="2161540" h="14604">
                  <a:moveTo>
                    <a:pt x="0" y="14063"/>
                  </a:moveTo>
                  <a:lnTo>
                    <a:pt x="2161250" y="14063"/>
                  </a:lnTo>
                  <a:lnTo>
                    <a:pt x="2161250" y="0"/>
                  </a:lnTo>
                  <a:lnTo>
                    <a:pt x="0" y="0"/>
                  </a:lnTo>
                  <a:lnTo>
                    <a:pt x="0" y="14063"/>
                  </a:lnTo>
                  <a:close/>
                </a:path>
              </a:pathLst>
            </a:custGeom>
            <a:ln w="317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811384" y="7185510"/>
              <a:ext cx="1342378" cy="169720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7811384" y="7185510"/>
              <a:ext cx="1342390" cy="170180"/>
            </a:xfrm>
            <a:custGeom>
              <a:avLst/>
              <a:gdLst/>
              <a:ahLst/>
              <a:cxnLst/>
              <a:rect l="l" t="t" r="r" b="b"/>
              <a:pathLst>
                <a:path w="1342390" h="170179">
                  <a:moveTo>
                    <a:pt x="0" y="169720"/>
                  </a:moveTo>
                  <a:lnTo>
                    <a:pt x="1342367" y="169720"/>
                  </a:lnTo>
                  <a:lnTo>
                    <a:pt x="1342367" y="0"/>
                  </a:lnTo>
                  <a:lnTo>
                    <a:pt x="0" y="0"/>
                  </a:lnTo>
                  <a:lnTo>
                    <a:pt x="0" y="169720"/>
                  </a:lnTo>
                  <a:close/>
                </a:path>
              </a:pathLst>
            </a:custGeom>
            <a:ln w="706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8502042" y="7278075"/>
            <a:ext cx="117475" cy="6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43815">
              <a:lnSpc>
                <a:spcPct val="128299"/>
              </a:lnSpc>
              <a:spcBef>
                <a:spcPts val="95"/>
              </a:spcBef>
            </a:pPr>
            <a:r>
              <a:rPr sz="1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agence</a:t>
            </a:r>
            <a:r>
              <a:rPr sz="10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100" b="1" dirty="0">
                <a:solidFill>
                  <a:srgbClr val="FFFFFF"/>
                </a:solidFill>
                <a:latin typeface="Renault Group"/>
                <a:cs typeface="Renault Group"/>
              </a:rPr>
              <a:t>Centre</a:t>
            </a:r>
            <a:r>
              <a:rPr sz="100" b="1" spc="9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10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100">
              <a:latin typeface="Renault Group"/>
              <a:cs typeface="Renault Group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721262" y="6691365"/>
            <a:ext cx="2435860" cy="1009015"/>
            <a:chOff x="6721262" y="6691365"/>
            <a:chExt cx="2435860" cy="1009015"/>
          </a:xfrm>
        </p:grpSpPr>
        <p:sp>
          <p:nvSpPr>
            <p:cNvPr id="20" name="object 20"/>
            <p:cNvSpPr/>
            <p:nvPr/>
          </p:nvSpPr>
          <p:spPr>
            <a:xfrm>
              <a:off x="7970025" y="7258204"/>
              <a:ext cx="650875" cy="70485"/>
            </a:xfrm>
            <a:custGeom>
              <a:avLst/>
              <a:gdLst/>
              <a:ahLst/>
              <a:cxnLst/>
              <a:rect l="l" t="t" r="r" b="b"/>
              <a:pathLst>
                <a:path w="650875" h="70484">
                  <a:moveTo>
                    <a:pt x="30149" y="28879"/>
                  </a:moveTo>
                  <a:lnTo>
                    <a:pt x="24765" y="19634"/>
                  </a:lnTo>
                  <a:lnTo>
                    <a:pt x="24028" y="18364"/>
                  </a:lnTo>
                  <a:lnTo>
                    <a:pt x="27393" y="16725"/>
                  </a:lnTo>
                  <a:lnTo>
                    <a:pt x="29044" y="13792"/>
                  </a:lnTo>
                  <a:lnTo>
                    <a:pt x="29146" y="5842"/>
                  </a:lnTo>
                  <a:lnTo>
                    <a:pt x="29146" y="4165"/>
                  </a:lnTo>
                  <a:lnTo>
                    <a:pt x="25222" y="0"/>
                  </a:lnTo>
                  <a:lnTo>
                    <a:pt x="21450" y="0"/>
                  </a:lnTo>
                  <a:lnTo>
                    <a:pt x="21450" y="7543"/>
                  </a:lnTo>
                  <a:lnTo>
                    <a:pt x="21450" y="12103"/>
                  </a:lnTo>
                  <a:lnTo>
                    <a:pt x="19862" y="13792"/>
                  </a:lnTo>
                  <a:lnTo>
                    <a:pt x="7531" y="13792"/>
                  </a:lnTo>
                  <a:lnTo>
                    <a:pt x="7531" y="5842"/>
                  </a:lnTo>
                  <a:lnTo>
                    <a:pt x="19862" y="5842"/>
                  </a:lnTo>
                  <a:lnTo>
                    <a:pt x="21450" y="7543"/>
                  </a:lnTo>
                  <a:lnTo>
                    <a:pt x="21450" y="0"/>
                  </a:lnTo>
                  <a:lnTo>
                    <a:pt x="0" y="0"/>
                  </a:lnTo>
                  <a:lnTo>
                    <a:pt x="0" y="28879"/>
                  </a:lnTo>
                  <a:lnTo>
                    <a:pt x="7531" y="28879"/>
                  </a:lnTo>
                  <a:lnTo>
                    <a:pt x="7531" y="19634"/>
                  </a:lnTo>
                  <a:lnTo>
                    <a:pt x="16865" y="19634"/>
                  </a:lnTo>
                  <a:lnTo>
                    <a:pt x="21869" y="28879"/>
                  </a:lnTo>
                  <a:lnTo>
                    <a:pt x="30149" y="28879"/>
                  </a:lnTo>
                  <a:close/>
                </a:path>
                <a:path w="650875" h="70484">
                  <a:moveTo>
                    <a:pt x="62445" y="22999"/>
                  </a:moveTo>
                  <a:lnTo>
                    <a:pt x="44881" y="22999"/>
                  </a:lnTo>
                  <a:lnTo>
                    <a:pt x="44881" y="17056"/>
                  </a:lnTo>
                  <a:lnTo>
                    <a:pt x="60502" y="17056"/>
                  </a:lnTo>
                  <a:lnTo>
                    <a:pt x="60502" y="11518"/>
                  </a:lnTo>
                  <a:lnTo>
                    <a:pt x="44881" y="11518"/>
                  </a:lnTo>
                  <a:lnTo>
                    <a:pt x="44881" y="5880"/>
                  </a:lnTo>
                  <a:lnTo>
                    <a:pt x="61976" y="5880"/>
                  </a:lnTo>
                  <a:lnTo>
                    <a:pt x="61976" y="0"/>
                  </a:lnTo>
                  <a:lnTo>
                    <a:pt x="37363" y="0"/>
                  </a:lnTo>
                  <a:lnTo>
                    <a:pt x="37363" y="28879"/>
                  </a:lnTo>
                  <a:lnTo>
                    <a:pt x="62445" y="28879"/>
                  </a:lnTo>
                  <a:lnTo>
                    <a:pt x="62445" y="22999"/>
                  </a:lnTo>
                  <a:close/>
                </a:path>
                <a:path w="650875" h="70484">
                  <a:moveTo>
                    <a:pt x="100622" y="0"/>
                  </a:moveTo>
                  <a:lnTo>
                    <a:pt x="93903" y="0"/>
                  </a:lnTo>
                  <a:lnTo>
                    <a:pt x="93903" y="18973"/>
                  </a:lnTo>
                  <a:lnTo>
                    <a:pt x="85674" y="9906"/>
                  </a:lnTo>
                  <a:lnTo>
                    <a:pt x="76695" y="0"/>
                  </a:lnTo>
                  <a:lnTo>
                    <a:pt x="70294" y="0"/>
                  </a:lnTo>
                  <a:lnTo>
                    <a:pt x="70294" y="28879"/>
                  </a:lnTo>
                  <a:lnTo>
                    <a:pt x="77038" y="28879"/>
                  </a:lnTo>
                  <a:lnTo>
                    <a:pt x="77038" y="9906"/>
                  </a:lnTo>
                  <a:lnTo>
                    <a:pt x="94119" y="28879"/>
                  </a:lnTo>
                  <a:lnTo>
                    <a:pt x="100622" y="28879"/>
                  </a:lnTo>
                  <a:lnTo>
                    <a:pt x="100622" y="18973"/>
                  </a:lnTo>
                  <a:lnTo>
                    <a:pt x="100622" y="0"/>
                  </a:lnTo>
                  <a:close/>
                </a:path>
                <a:path w="650875" h="70484">
                  <a:moveTo>
                    <a:pt x="140246" y="28879"/>
                  </a:moveTo>
                  <a:lnTo>
                    <a:pt x="137947" y="23520"/>
                  </a:lnTo>
                  <a:lnTo>
                    <a:pt x="135407" y="17627"/>
                  </a:lnTo>
                  <a:lnTo>
                    <a:pt x="130378" y="5943"/>
                  </a:lnTo>
                  <a:lnTo>
                    <a:pt x="127825" y="38"/>
                  </a:lnTo>
                  <a:lnTo>
                    <a:pt x="127825" y="17627"/>
                  </a:lnTo>
                  <a:lnTo>
                    <a:pt x="118046" y="17627"/>
                  </a:lnTo>
                  <a:lnTo>
                    <a:pt x="122948" y="5943"/>
                  </a:lnTo>
                  <a:lnTo>
                    <a:pt x="127825" y="17627"/>
                  </a:lnTo>
                  <a:lnTo>
                    <a:pt x="127825" y="38"/>
                  </a:lnTo>
                  <a:lnTo>
                    <a:pt x="118059" y="0"/>
                  </a:lnTo>
                  <a:lnTo>
                    <a:pt x="105625" y="28879"/>
                  </a:lnTo>
                  <a:lnTo>
                    <a:pt x="113347" y="28879"/>
                  </a:lnTo>
                  <a:lnTo>
                    <a:pt x="115595" y="23520"/>
                  </a:lnTo>
                  <a:lnTo>
                    <a:pt x="130289" y="23520"/>
                  </a:lnTo>
                  <a:lnTo>
                    <a:pt x="132524" y="28879"/>
                  </a:lnTo>
                  <a:lnTo>
                    <a:pt x="140246" y="28879"/>
                  </a:lnTo>
                  <a:close/>
                </a:path>
                <a:path w="650875" h="70484">
                  <a:moveTo>
                    <a:pt x="173418" y="0"/>
                  </a:moveTo>
                  <a:lnTo>
                    <a:pt x="165836" y="0"/>
                  </a:lnTo>
                  <a:lnTo>
                    <a:pt x="165836" y="19939"/>
                  </a:lnTo>
                  <a:lnTo>
                    <a:pt x="164757" y="23393"/>
                  </a:lnTo>
                  <a:lnTo>
                    <a:pt x="152285" y="23393"/>
                  </a:lnTo>
                  <a:lnTo>
                    <a:pt x="151206" y="19939"/>
                  </a:lnTo>
                  <a:lnTo>
                    <a:pt x="151206" y="0"/>
                  </a:lnTo>
                  <a:lnTo>
                    <a:pt x="143624" y="0"/>
                  </a:lnTo>
                  <a:lnTo>
                    <a:pt x="143624" y="25692"/>
                  </a:lnTo>
                  <a:lnTo>
                    <a:pt x="150037" y="29324"/>
                  </a:lnTo>
                  <a:lnTo>
                    <a:pt x="167005" y="29324"/>
                  </a:lnTo>
                  <a:lnTo>
                    <a:pt x="173418" y="25692"/>
                  </a:lnTo>
                  <a:lnTo>
                    <a:pt x="173418" y="23393"/>
                  </a:lnTo>
                  <a:lnTo>
                    <a:pt x="173418" y="0"/>
                  </a:lnTo>
                  <a:close/>
                </a:path>
                <a:path w="650875" h="70484">
                  <a:moveTo>
                    <a:pt x="205790" y="22999"/>
                  </a:moveTo>
                  <a:lnTo>
                    <a:pt x="189420" y="22999"/>
                  </a:lnTo>
                  <a:lnTo>
                    <a:pt x="189420" y="0"/>
                  </a:lnTo>
                  <a:lnTo>
                    <a:pt x="181914" y="0"/>
                  </a:lnTo>
                  <a:lnTo>
                    <a:pt x="181914" y="28879"/>
                  </a:lnTo>
                  <a:lnTo>
                    <a:pt x="205790" y="28879"/>
                  </a:lnTo>
                  <a:lnTo>
                    <a:pt x="205790" y="22999"/>
                  </a:lnTo>
                  <a:close/>
                </a:path>
                <a:path w="650875" h="70484">
                  <a:moveTo>
                    <a:pt x="232384" y="0"/>
                  </a:moveTo>
                  <a:lnTo>
                    <a:pt x="202590" y="0"/>
                  </a:lnTo>
                  <a:lnTo>
                    <a:pt x="202590" y="5880"/>
                  </a:lnTo>
                  <a:lnTo>
                    <a:pt x="213715" y="5880"/>
                  </a:lnTo>
                  <a:lnTo>
                    <a:pt x="213715" y="28879"/>
                  </a:lnTo>
                  <a:lnTo>
                    <a:pt x="221234" y="28879"/>
                  </a:lnTo>
                  <a:lnTo>
                    <a:pt x="221234" y="5880"/>
                  </a:lnTo>
                  <a:lnTo>
                    <a:pt x="232384" y="5880"/>
                  </a:lnTo>
                  <a:lnTo>
                    <a:pt x="232384" y="0"/>
                  </a:lnTo>
                  <a:close/>
                </a:path>
                <a:path w="650875" h="70484">
                  <a:moveTo>
                    <a:pt x="650862" y="39700"/>
                  </a:moveTo>
                  <a:lnTo>
                    <a:pt x="645248" y="39700"/>
                  </a:lnTo>
                  <a:lnTo>
                    <a:pt x="645248" y="70142"/>
                  </a:lnTo>
                  <a:lnTo>
                    <a:pt x="650862" y="70142"/>
                  </a:lnTo>
                  <a:lnTo>
                    <a:pt x="650862" y="39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869779" y="7223122"/>
              <a:ext cx="76001" cy="9947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8826665" y="7259589"/>
              <a:ext cx="253365" cy="26670"/>
            </a:xfrm>
            <a:custGeom>
              <a:avLst/>
              <a:gdLst/>
              <a:ahLst/>
              <a:cxnLst/>
              <a:rect l="l" t="t" r="r" b="b"/>
              <a:pathLst>
                <a:path w="253365" h="26670">
                  <a:moveTo>
                    <a:pt x="50101" y="12763"/>
                  </a:moveTo>
                  <a:lnTo>
                    <a:pt x="49834" y="12166"/>
                  </a:lnTo>
                  <a:lnTo>
                    <a:pt x="38239" y="215"/>
                  </a:lnTo>
                  <a:lnTo>
                    <a:pt x="37604" y="0"/>
                  </a:lnTo>
                  <a:lnTo>
                    <a:pt x="0" y="0"/>
                  </a:lnTo>
                  <a:lnTo>
                    <a:pt x="0" y="8763"/>
                  </a:lnTo>
                  <a:lnTo>
                    <a:pt x="33045" y="8978"/>
                  </a:lnTo>
                  <a:lnTo>
                    <a:pt x="33464" y="9156"/>
                  </a:lnTo>
                  <a:lnTo>
                    <a:pt x="37757" y="13017"/>
                  </a:lnTo>
                  <a:lnTo>
                    <a:pt x="37757" y="13538"/>
                  </a:lnTo>
                  <a:lnTo>
                    <a:pt x="37388" y="13957"/>
                  </a:lnTo>
                  <a:lnTo>
                    <a:pt x="33464" y="17411"/>
                  </a:lnTo>
                  <a:lnTo>
                    <a:pt x="33045" y="17589"/>
                  </a:lnTo>
                  <a:lnTo>
                    <a:pt x="0" y="17780"/>
                  </a:lnTo>
                  <a:lnTo>
                    <a:pt x="0" y="26543"/>
                  </a:lnTo>
                  <a:lnTo>
                    <a:pt x="37604" y="26543"/>
                  </a:lnTo>
                  <a:lnTo>
                    <a:pt x="38239" y="26339"/>
                  </a:lnTo>
                  <a:lnTo>
                    <a:pt x="49834" y="14389"/>
                  </a:lnTo>
                  <a:lnTo>
                    <a:pt x="50101" y="13779"/>
                  </a:lnTo>
                  <a:lnTo>
                    <a:pt x="50101" y="12763"/>
                  </a:lnTo>
                  <a:close/>
                </a:path>
                <a:path w="253365" h="26670">
                  <a:moveTo>
                    <a:pt x="108762" y="26187"/>
                  </a:moveTo>
                  <a:lnTo>
                    <a:pt x="82791" y="114"/>
                  </a:lnTo>
                  <a:lnTo>
                    <a:pt x="82473" y="0"/>
                  </a:lnTo>
                  <a:lnTo>
                    <a:pt x="81902" y="0"/>
                  </a:lnTo>
                  <a:lnTo>
                    <a:pt x="81330" y="0"/>
                  </a:lnTo>
                  <a:lnTo>
                    <a:pt x="81013" y="114"/>
                  </a:lnTo>
                  <a:lnTo>
                    <a:pt x="55041" y="26187"/>
                  </a:lnTo>
                  <a:lnTo>
                    <a:pt x="55168" y="26543"/>
                  </a:lnTo>
                  <a:lnTo>
                    <a:pt x="67970" y="26543"/>
                  </a:lnTo>
                  <a:lnTo>
                    <a:pt x="81381" y="12649"/>
                  </a:lnTo>
                  <a:lnTo>
                    <a:pt x="81584" y="12534"/>
                  </a:lnTo>
                  <a:lnTo>
                    <a:pt x="82232" y="12534"/>
                  </a:lnTo>
                  <a:lnTo>
                    <a:pt x="82702" y="12928"/>
                  </a:lnTo>
                  <a:lnTo>
                    <a:pt x="95846" y="26543"/>
                  </a:lnTo>
                  <a:lnTo>
                    <a:pt x="108635" y="26543"/>
                  </a:lnTo>
                  <a:lnTo>
                    <a:pt x="108762" y="26187"/>
                  </a:lnTo>
                  <a:close/>
                </a:path>
                <a:path w="253365" h="26670">
                  <a:moveTo>
                    <a:pt x="164020" y="0"/>
                  </a:moveTo>
                  <a:lnTo>
                    <a:pt x="126415" y="0"/>
                  </a:lnTo>
                  <a:lnTo>
                    <a:pt x="125780" y="215"/>
                  </a:lnTo>
                  <a:lnTo>
                    <a:pt x="114185" y="12166"/>
                  </a:lnTo>
                  <a:lnTo>
                    <a:pt x="113919" y="12763"/>
                  </a:lnTo>
                  <a:lnTo>
                    <a:pt x="113919" y="13779"/>
                  </a:lnTo>
                  <a:lnTo>
                    <a:pt x="114185" y="14389"/>
                  </a:lnTo>
                  <a:lnTo>
                    <a:pt x="125780" y="26339"/>
                  </a:lnTo>
                  <a:lnTo>
                    <a:pt x="126415" y="26543"/>
                  </a:lnTo>
                  <a:lnTo>
                    <a:pt x="164020" y="26543"/>
                  </a:lnTo>
                  <a:lnTo>
                    <a:pt x="164020" y="17780"/>
                  </a:lnTo>
                  <a:lnTo>
                    <a:pt x="130987" y="17589"/>
                  </a:lnTo>
                  <a:lnTo>
                    <a:pt x="130568" y="17411"/>
                  </a:lnTo>
                  <a:lnTo>
                    <a:pt x="126631" y="13957"/>
                  </a:lnTo>
                  <a:lnTo>
                    <a:pt x="126276" y="13538"/>
                  </a:lnTo>
                  <a:lnTo>
                    <a:pt x="126276" y="13017"/>
                  </a:lnTo>
                  <a:lnTo>
                    <a:pt x="130568" y="9156"/>
                  </a:lnTo>
                  <a:lnTo>
                    <a:pt x="130987" y="8978"/>
                  </a:lnTo>
                  <a:lnTo>
                    <a:pt x="164020" y="8763"/>
                  </a:lnTo>
                  <a:lnTo>
                    <a:pt x="164020" y="0"/>
                  </a:lnTo>
                  <a:close/>
                </a:path>
                <a:path w="253365" h="26670">
                  <a:moveTo>
                    <a:pt x="189306" y="0"/>
                  </a:moveTo>
                  <a:lnTo>
                    <a:pt x="179171" y="0"/>
                  </a:lnTo>
                  <a:lnTo>
                    <a:pt x="179171" y="26543"/>
                  </a:lnTo>
                  <a:lnTo>
                    <a:pt x="189306" y="26543"/>
                  </a:lnTo>
                  <a:lnTo>
                    <a:pt x="189306" y="0"/>
                  </a:lnTo>
                  <a:close/>
                </a:path>
                <a:path w="253365" h="26670">
                  <a:moveTo>
                    <a:pt x="252818" y="26187"/>
                  </a:moveTo>
                  <a:lnTo>
                    <a:pt x="226847" y="114"/>
                  </a:lnTo>
                  <a:lnTo>
                    <a:pt x="226529" y="0"/>
                  </a:lnTo>
                  <a:lnTo>
                    <a:pt x="225958" y="0"/>
                  </a:lnTo>
                  <a:lnTo>
                    <a:pt x="225374" y="0"/>
                  </a:lnTo>
                  <a:lnTo>
                    <a:pt x="225069" y="114"/>
                  </a:lnTo>
                  <a:lnTo>
                    <a:pt x="199097" y="26187"/>
                  </a:lnTo>
                  <a:lnTo>
                    <a:pt x="199224" y="26543"/>
                  </a:lnTo>
                  <a:lnTo>
                    <a:pt x="212013" y="26543"/>
                  </a:lnTo>
                  <a:lnTo>
                    <a:pt x="225437" y="12649"/>
                  </a:lnTo>
                  <a:lnTo>
                    <a:pt x="225628" y="12534"/>
                  </a:lnTo>
                  <a:lnTo>
                    <a:pt x="226275" y="12534"/>
                  </a:lnTo>
                  <a:lnTo>
                    <a:pt x="226745" y="12928"/>
                  </a:lnTo>
                  <a:lnTo>
                    <a:pt x="239890" y="26543"/>
                  </a:lnTo>
                  <a:lnTo>
                    <a:pt x="252691" y="26543"/>
                  </a:lnTo>
                  <a:lnTo>
                    <a:pt x="252818" y="261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316141" y="7120263"/>
              <a:ext cx="15240" cy="577850"/>
            </a:xfrm>
            <a:custGeom>
              <a:avLst/>
              <a:gdLst/>
              <a:ahLst/>
              <a:cxnLst/>
              <a:rect l="l" t="t" r="r" b="b"/>
              <a:pathLst>
                <a:path w="15240" h="577850">
                  <a:moveTo>
                    <a:pt x="14618" y="0"/>
                  </a:moveTo>
                  <a:lnTo>
                    <a:pt x="0" y="0"/>
                  </a:lnTo>
                  <a:lnTo>
                    <a:pt x="0" y="577318"/>
                  </a:lnTo>
                  <a:lnTo>
                    <a:pt x="14618" y="577318"/>
                  </a:lnTo>
                  <a:lnTo>
                    <a:pt x="1461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32015" y="7099592"/>
              <a:ext cx="91226" cy="193887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8353938" y="7682429"/>
              <a:ext cx="268605" cy="15240"/>
            </a:xfrm>
            <a:custGeom>
              <a:avLst/>
              <a:gdLst/>
              <a:ahLst/>
              <a:cxnLst/>
              <a:rect l="l" t="t" r="r" b="b"/>
              <a:pathLst>
                <a:path w="268604" h="15240">
                  <a:moveTo>
                    <a:pt x="268119" y="0"/>
                  </a:moveTo>
                  <a:lnTo>
                    <a:pt x="0" y="0"/>
                  </a:lnTo>
                  <a:lnTo>
                    <a:pt x="0" y="15036"/>
                  </a:lnTo>
                  <a:lnTo>
                    <a:pt x="268119" y="15036"/>
                  </a:lnTo>
                  <a:lnTo>
                    <a:pt x="268119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354283" y="7359000"/>
              <a:ext cx="267970" cy="323215"/>
            </a:xfrm>
            <a:custGeom>
              <a:avLst/>
              <a:gdLst/>
              <a:ahLst/>
              <a:cxnLst/>
              <a:rect l="l" t="t" r="r" b="b"/>
              <a:pathLst>
                <a:path w="267970" h="323215">
                  <a:moveTo>
                    <a:pt x="267417" y="0"/>
                  </a:moveTo>
                  <a:lnTo>
                    <a:pt x="0" y="0"/>
                  </a:lnTo>
                  <a:lnTo>
                    <a:pt x="0" y="323083"/>
                  </a:lnTo>
                  <a:lnTo>
                    <a:pt x="267417" y="323083"/>
                  </a:lnTo>
                  <a:lnTo>
                    <a:pt x="26741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354283" y="7359000"/>
              <a:ext cx="267970" cy="323215"/>
            </a:xfrm>
            <a:custGeom>
              <a:avLst/>
              <a:gdLst/>
              <a:ahLst/>
              <a:cxnLst/>
              <a:rect l="l" t="t" r="r" b="b"/>
              <a:pathLst>
                <a:path w="267970" h="323215">
                  <a:moveTo>
                    <a:pt x="0" y="323083"/>
                  </a:moveTo>
                  <a:lnTo>
                    <a:pt x="267417" y="323083"/>
                  </a:lnTo>
                  <a:lnTo>
                    <a:pt x="267417" y="0"/>
                  </a:lnTo>
                  <a:lnTo>
                    <a:pt x="0" y="0"/>
                  </a:lnTo>
                  <a:lnTo>
                    <a:pt x="0" y="323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58168" y="7364330"/>
              <a:ext cx="259972" cy="332780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8358162" y="7364122"/>
              <a:ext cx="260350" cy="313690"/>
            </a:xfrm>
            <a:custGeom>
              <a:avLst/>
              <a:gdLst/>
              <a:ahLst/>
              <a:cxnLst/>
              <a:rect l="l" t="t" r="r" b="b"/>
              <a:pathLst>
                <a:path w="260350" h="313690">
                  <a:moveTo>
                    <a:pt x="259969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13690"/>
                  </a:lnTo>
                  <a:lnTo>
                    <a:pt x="7010" y="313690"/>
                  </a:lnTo>
                  <a:lnTo>
                    <a:pt x="7010" y="10160"/>
                  </a:lnTo>
                  <a:lnTo>
                    <a:pt x="259969" y="10160"/>
                  </a:lnTo>
                  <a:lnTo>
                    <a:pt x="259969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358168" y="7364322"/>
              <a:ext cx="260350" cy="333375"/>
            </a:xfrm>
            <a:custGeom>
              <a:avLst/>
              <a:gdLst/>
              <a:ahLst/>
              <a:cxnLst/>
              <a:rect l="l" t="t" r="r" b="b"/>
              <a:pathLst>
                <a:path w="260350" h="333375">
                  <a:moveTo>
                    <a:pt x="259972" y="313481"/>
                  </a:moveTo>
                  <a:lnTo>
                    <a:pt x="259972" y="0"/>
                  </a:lnTo>
                  <a:lnTo>
                    <a:pt x="0" y="0"/>
                  </a:lnTo>
                  <a:lnTo>
                    <a:pt x="0" y="313481"/>
                  </a:lnTo>
                  <a:lnTo>
                    <a:pt x="48796" y="313481"/>
                  </a:lnTo>
                  <a:lnTo>
                    <a:pt x="48796" y="332790"/>
                  </a:lnTo>
                  <a:lnTo>
                    <a:pt x="211176" y="332790"/>
                  </a:lnTo>
                  <a:lnTo>
                    <a:pt x="211176" y="313481"/>
                  </a:lnTo>
                  <a:lnTo>
                    <a:pt x="259972" y="3134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8401363" y="7468017"/>
              <a:ext cx="5715" cy="229235"/>
            </a:xfrm>
            <a:custGeom>
              <a:avLst/>
              <a:gdLst/>
              <a:ahLst/>
              <a:cxnLst/>
              <a:rect l="l" t="t" r="r" b="b"/>
              <a:pathLst>
                <a:path w="5715" h="229234">
                  <a:moveTo>
                    <a:pt x="5507" y="0"/>
                  </a:moveTo>
                  <a:lnTo>
                    <a:pt x="0" y="0"/>
                  </a:lnTo>
                  <a:lnTo>
                    <a:pt x="0" y="228736"/>
                  </a:lnTo>
                  <a:lnTo>
                    <a:pt x="5507" y="228736"/>
                  </a:lnTo>
                  <a:lnTo>
                    <a:pt x="550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8401363" y="7468017"/>
              <a:ext cx="5715" cy="229235"/>
            </a:xfrm>
            <a:custGeom>
              <a:avLst/>
              <a:gdLst/>
              <a:ahLst/>
              <a:cxnLst/>
              <a:rect l="l" t="t" r="r" b="b"/>
              <a:pathLst>
                <a:path w="5715" h="229234">
                  <a:moveTo>
                    <a:pt x="0" y="228736"/>
                  </a:moveTo>
                  <a:lnTo>
                    <a:pt x="5497" y="228736"/>
                  </a:lnTo>
                  <a:lnTo>
                    <a:pt x="5497" y="0"/>
                  </a:lnTo>
                  <a:lnTo>
                    <a:pt x="0" y="0"/>
                  </a:lnTo>
                  <a:lnTo>
                    <a:pt x="0" y="22873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569439" y="7468017"/>
              <a:ext cx="5715" cy="229235"/>
            </a:xfrm>
            <a:custGeom>
              <a:avLst/>
              <a:gdLst/>
              <a:ahLst/>
              <a:cxnLst/>
              <a:rect l="l" t="t" r="r" b="b"/>
              <a:pathLst>
                <a:path w="5715" h="229234">
                  <a:moveTo>
                    <a:pt x="5507" y="0"/>
                  </a:moveTo>
                  <a:lnTo>
                    <a:pt x="0" y="0"/>
                  </a:lnTo>
                  <a:lnTo>
                    <a:pt x="0" y="228736"/>
                  </a:lnTo>
                  <a:lnTo>
                    <a:pt x="5507" y="228736"/>
                  </a:lnTo>
                  <a:lnTo>
                    <a:pt x="550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569449" y="7468017"/>
              <a:ext cx="5715" cy="229235"/>
            </a:xfrm>
            <a:custGeom>
              <a:avLst/>
              <a:gdLst/>
              <a:ahLst/>
              <a:cxnLst/>
              <a:rect l="l" t="t" r="r" b="b"/>
              <a:pathLst>
                <a:path w="5715" h="229234">
                  <a:moveTo>
                    <a:pt x="0" y="228736"/>
                  </a:moveTo>
                  <a:lnTo>
                    <a:pt x="5507" y="228736"/>
                  </a:lnTo>
                  <a:lnTo>
                    <a:pt x="5507" y="0"/>
                  </a:lnTo>
                  <a:lnTo>
                    <a:pt x="0" y="0"/>
                  </a:lnTo>
                  <a:lnTo>
                    <a:pt x="0" y="22873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358168" y="7465242"/>
              <a:ext cx="260350" cy="5715"/>
            </a:xfrm>
            <a:custGeom>
              <a:avLst/>
              <a:gdLst/>
              <a:ahLst/>
              <a:cxnLst/>
              <a:rect l="l" t="t" r="r" b="b"/>
              <a:pathLst>
                <a:path w="260350" h="5715">
                  <a:moveTo>
                    <a:pt x="259972" y="0"/>
                  </a:moveTo>
                  <a:lnTo>
                    <a:pt x="0" y="0"/>
                  </a:lnTo>
                  <a:lnTo>
                    <a:pt x="0" y="5581"/>
                  </a:lnTo>
                  <a:lnTo>
                    <a:pt x="259972" y="5581"/>
                  </a:lnTo>
                  <a:lnTo>
                    <a:pt x="259972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358168" y="7465232"/>
              <a:ext cx="260350" cy="5715"/>
            </a:xfrm>
            <a:custGeom>
              <a:avLst/>
              <a:gdLst/>
              <a:ahLst/>
              <a:cxnLst/>
              <a:rect l="l" t="t" r="r" b="b"/>
              <a:pathLst>
                <a:path w="260350" h="5715">
                  <a:moveTo>
                    <a:pt x="0" y="5581"/>
                  </a:moveTo>
                  <a:lnTo>
                    <a:pt x="259972" y="5581"/>
                  </a:lnTo>
                  <a:lnTo>
                    <a:pt x="259972" y="0"/>
                  </a:lnTo>
                  <a:lnTo>
                    <a:pt x="0" y="0"/>
                  </a:lnTo>
                  <a:lnTo>
                    <a:pt x="0" y="5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488155" y="7471157"/>
              <a:ext cx="0" cy="226060"/>
            </a:xfrm>
            <a:custGeom>
              <a:avLst/>
              <a:gdLst/>
              <a:ahLst/>
              <a:cxnLst/>
              <a:rect l="l" t="t" r="r" b="b"/>
              <a:pathLst>
                <a:path h="226059">
                  <a:moveTo>
                    <a:pt x="0" y="0"/>
                  </a:moveTo>
                  <a:lnTo>
                    <a:pt x="0" y="22595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816473" y="7682555"/>
              <a:ext cx="269240" cy="15240"/>
            </a:xfrm>
            <a:custGeom>
              <a:avLst/>
              <a:gdLst/>
              <a:ahLst/>
              <a:cxnLst/>
              <a:rect l="l" t="t" r="r" b="b"/>
              <a:pathLst>
                <a:path w="269240" h="15240">
                  <a:moveTo>
                    <a:pt x="268768" y="0"/>
                  </a:moveTo>
                  <a:lnTo>
                    <a:pt x="0" y="0"/>
                  </a:lnTo>
                  <a:lnTo>
                    <a:pt x="0" y="15036"/>
                  </a:lnTo>
                  <a:lnTo>
                    <a:pt x="268768" y="15036"/>
                  </a:lnTo>
                  <a:lnTo>
                    <a:pt x="2687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816829" y="7359125"/>
              <a:ext cx="268605" cy="323215"/>
            </a:xfrm>
            <a:custGeom>
              <a:avLst/>
              <a:gdLst/>
              <a:ahLst/>
              <a:cxnLst/>
              <a:rect l="l" t="t" r="r" b="b"/>
              <a:pathLst>
                <a:path w="268604" h="323215">
                  <a:moveTo>
                    <a:pt x="268067" y="0"/>
                  </a:moveTo>
                  <a:lnTo>
                    <a:pt x="0" y="0"/>
                  </a:lnTo>
                  <a:lnTo>
                    <a:pt x="0" y="323083"/>
                  </a:lnTo>
                  <a:lnTo>
                    <a:pt x="268067" y="323083"/>
                  </a:lnTo>
                  <a:lnTo>
                    <a:pt x="26806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816829" y="7359125"/>
              <a:ext cx="268605" cy="323215"/>
            </a:xfrm>
            <a:custGeom>
              <a:avLst/>
              <a:gdLst/>
              <a:ahLst/>
              <a:cxnLst/>
              <a:rect l="l" t="t" r="r" b="b"/>
              <a:pathLst>
                <a:path w="268604" h="323215">
                  <a:moveTo>
                    <a:pt x="0" y="323083"/>
                  </a:moveTo>
                  <a:lnTo>
                    <a:pt x="268067" y="323083"/>
                  </a:lnTo>
                  <a:lnTo>
                    <a:pt x="268067" y="0"/>
                  </a:lnTo>
                  <a:lnTo>
                    <a:pt x="0" y="0"/>
                  </a:lnTo>
                  <a:lnTo>
                    <a:pt x="0" y="323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21123" y="7363743"/>
              <a:ext cx="258747" cy="313481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7821117" y="7363195"/>
              <a:ext cx="259079" cy="313690"/>
            </a:xfrm>
            <a:custGeom>
              <a:avLst/>
              <a:gdLst/>
              <a:ahLst/>
              <a:cxnLst/>
              <a:rect l="l" t="t" r="r" b="b"/>
              <a:pathLst>
                <a:path w="259079" h="313690">
                  <a:moveTo>
                    <a:pt x="258749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13690"/>
                  </a:lnTo>
                  <a:lnTo>
                    <a:pt x="6972" y="313690"/>
                  </a:lnTo>
                  <a:lnTo>
                    <a:pt x="6972" y="10160"/>
                  </a:lnTo>
                  <a:lnTo>
                    <a:pt x="258749" y="10160"/>
                  </a:lnTo>
                  <a:lnTo>
                    <a:pt x="258749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821126" y="7466448"/>
              <a:ext cx="259079" cy="0"/>
            </a:xfrm>
            <a:custGeom>
              <a:avLst/>
              <a:gdLst/>
              <a:ahLst/>
              <a:cxnLst/>
              <a:rect l="l" t="t" r="r" b="b"/>
              <a:pathLst>
                <a:path w="259079">
                  <a:moveTo>
                    <a:pt x="0" y="0"/>
                  </a:moveTo>
                  <a:lnTo>
                    <a:pt x="25874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821126" y="7574470"/>
              <a:ext cx="259079" cy="0"/>
            </a:xfrm>
            <a:custGeom>
              <a:avLst/>
              <a:gdLst/>
              <a:ahLst/>
              <a:cxnLst/>
              <a:rect l="l" t="t" r="r" b="b"/>
              <a:pathLst>
                <a:path w="259079">
                  <a:moveTo>
                    <a:pt x="0" y="0"/>
                  </a:moveTo>
                  <a:lnTo>
                    <a:pt x="25874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821123" y="7363743"/>
              <a:ext cx="259079" cy="313690"/>
            </a:xfrm>
            <a:custGeom>
              <a:avLst/>
              <a:gdLst/>
              <a:ahLst/>
              <a:cxnLst/>
              <a:rect l="l" t="t" r="r" b="b"/>
              <a:pathLst>
                <a:path w="259079" h="313690">
                  <a:moveTo>
                    <a:pt x="0" y="313481"/>
                  </a:moveTo>
                  <a:lnTo>
                    <a:pt x="258747" y="313481"/>
                  </a:lnTo>
                  <a:lnTo>
                    <a:pt x="258747" y="0"/>
                  </a:lnTo>
                  <a:lnTo>
                    <a:pt x="0" y="0"/>
                  </a:lnTo>
                  <a:lnTo>
                    <a:pt x="0" y="3134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888020" y="7682555"/>
              <a:ext cx="269240" cy="15240"/>
            </a:xfrm>
            <a:custGeom>
              <a:avLst/>
              <a:gdLst/>
              <a:ahLst/>
              <a:cxnLst/>
              <a:rect l="l" t="t" r="r" b="b"/>
              <a:pathLst>
                <a:path w="269240" h="15240">
                  <a:moveTo>
                    <a:pt x="268768" y="0"/>
                  </a:moveTo>
                  <a:lnTo>
                    <a:pt x="0" y="0"/>
                  </a:lnTo>
                  <a:lnTo>
                    <a:pt x="0" y="15036"/>
                  </a:lnTo>
                  <a:lnTo>
                    <a:pt x="268768" y="15036"/>
                  </a:lnTo>
                  <a:lnTo>
                    <a:pt x="2687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888365" y="7359125"/>
              <a:ext cx="268605" cy="323215"/>
            </a:xfrm>
            <a:custGeom>
              <a:avLst/>
              <a:gdLst/>
              <a:ahLst/>
              <a:cxnLst/>
              <a:rect l="l" t="t" r="r" b="b"/>
              <a:pathLst>
                <a:path w="268604" h="323215">
                  <a:moveTo>
                    <a:pt x="268067" y="0"/>
                  </a:moveTo>
                  <a:lnTo>
                    <a:pt x="0" y="0"/>
                  </a:lnTo>
                  <a:lnTo>
                    <a:pt x="0" y="323083"/>
                  </a:lnTo>
                  <a:lnTo>
                    <a:pt x="268067" y="323083"/>
                  </a:lnTo>
                  <a:lnTo>
                    <a:pt x="26806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888365" y="7359125"/>
              <a:ext cx="268605" cy="323215"/>
            </a:xfrm>
            <a:custGeom>
              <a:avLst/>
              <a:gdLst/>
              <a:ahLst/>
              <a:cxnLst/>
              <a:rect l="l" t="t" r="r" b="b"/>
              <a:pathLst>
                <a:path w="268604" h="323215">
                  <a:moveTo>
                    <a:pt x="0" y="323083"/>
                  </a:moveTo>
                  <a:lnTo>
                    <a:pt x="268067" y="323083"/>
                  </a:lnTo>
                  <a:lnTo>
                    <a:pt x="268067" y="0"/>
                  </a:lnTo>
                  <a:lnTo>
                    <a:pt x="0" y="0"/>
                  </a:lnTo>
                  <a:lnTo>
                    <a:pt x="0" y="323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92669" y="7363743"/>
              <a:ext cx="258747" cy="313481"/>
            </a:xfrm>
            <a:prstGeom prst="rect">
              <a:avLst/>
            </a:prstGeom>
          </p:spPr>
        </p:pic>
        <p:sp>
          <p:nvSpPr>
            <p:cNvPr id="50" name="object 50"/>
            <p:cNvSpPr/>
            <p:nvPr/>
          </p:nvSpPr>
          <p:spPr>
            <a:xfrm>
              <a:off x="8892654" y="7363195"/>
              <a:ext cx="259079" cy="313690"/>
            </a:xfrm>
            <a:custGeom>
              <a:avLst/>
              <a:gdLst/>
              <a:ahLst/>
              <a:cxnLst/>
              <a:rect l="l" t="t" r="r" b="b"/>
              <a:pathLst>
                <a:path w="259079" h="313690">
                  <a:moveTo>
                    <a:pt x="258749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13690"/>
                  </a:lnTo>
                  <a:lnTo>
                    <a:pt x="6972" y="313690"/>
                  </a:lnTo>
                  <a:lnTo>
                    <a:pt x="6972" y="10160"/>
                  </a:lnTo>
                  <a:lnTo>
                    <a:pt x="258749" y="10160"/>
                  </a:lnTo>
                  <a:lnTo>
                    <a:pt x="258749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892666" y="7466448"/>
              <a:ext cx="259079" cy="0"/>
            </a:xfrm>
            <a:custGeom>
              <a:avLst/>
              <a:gdLst/>
              <a:ahLst/>
              <a:cxnLst/>
              <a:rect l="l" t="t" r="r" b="b"/>
              <a:pathLst>
                <a:path w="259079">
                  <a:moveTo>
                    <a:pt x="0" y="0"/>
                  </a:moveTo>
                  <a:lnTo>
                    <a:pt x="25874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892666" y="7574470"/>
              <a:ext cx="259079" cy="0"/>
            </a:xfrm>
            <a:custGeom>
              <a:avLst/>
              <a:gdLst/>
              <a:ahLst/>
              <a:cxnLst/>
              <a:rect l="l" t="t" r="r" b="b"/>
              <a:pathLst>
                <a:path w="259079">
                  <a:moveTo>
                    <a:pt x="0" y="0"/>
                  </a:moveTo>
                  <a:lnTo>
                    <a:pt x="25874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892669" y="7363743"/>
              <a:ext cx="259079" cy="313690"/>
            </a:xfrm>
            <a:custGeom>
              <a:avLst/>
              <a:gdLst/>
              <a:ahLst/>
              <a:cxnLst/>
              <a:rect l="l" t="t" r="r" b="b"/>
              <a:pathLst>
                <a:path w="259079" h="313690">
                  <a:moveTo>
                    <a:pt x="0" y="313481"/>
                  </a:moveTo>
                  <a:lnTo>
                    <a:pt x="258747" y="313481"/>
                  </a:lnTo>
                  <a:lnTo>
                    <a:pt x="258747" y="0"/>
                  </a:lnTo>
                  <a:lnTo>
                    <a:pt x="0" y="0"/>
                  </a:lnTo>
                  <a:lnTo>
                    <a:pt x="0" y="3134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620036" y="7682555"/>
              <a:ext cx="269240" cy="15240"/>
            </a:xfrm>
            <a:custGeom>
              <a:avLst/>
              <a:gdLst/>
              <a:ahLst/>
              <a:cxnLst/>
              <a:rect l="l" t="t" r="r" b="b"/>
              <a:pathLst>
                <a:path w="269240" h="15240">
                  <a:moveTo>
                    <a:pt x="268768" y="0"/>
                  </a:moveTo>
                  <a:lnTo>
                    <a:pt x="0" y="0"/>
                  </a:lnTo>
                  <a:lnTo>
                    <a:pt x="0" y="15036"/>
                  </a:lnTo>
                  <a:lnTo>
                    <a:pt x="268768" y="15036"/>
                  </a:lnTo>
                  <a:lnTo>
                    <a:pt x="2687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620392" y="7359125"/>
              <a:ext cx="268605" cy="323215"/>
            </a:xfrm>
            <a:custGeom>
              <a:avLst/>
              <a:gdLst/>
              <a:ahLst/>
              <a:cxnLst/>
              <a:rect l="l" t="t" r="r" b="b"/>
              <a:pathLst>
                <a:path w="268604" h="323215">
                  <a:moveTo>
                    <a:pt x="268067" y="0"/>
                  </a:moveTo>
                  <a:lnTo>
                    <a:pt x="0" y="0"/>
                  </a:lnTo>
                  <a:lnTo>
                    <a:pt x="0" y="323083"/>
                  </a:lnTo>
                  <a:lnTo>
                    <a:pt x="268067" y="323083"/>
                  </a:lnTo>
                  <a:lnTo>
                    <a:pt x="26806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620392" y="7359125"/>
              <a:ext cx="268605" cy="323215"/>
            </a:xfrm>
            <a:custGeom>
              <a:avLst/>
              <a:gdLst/>
              <a:ahLst/>
              <a:cxnLst/>
              <a:rect l="l" t="t" r="r" b="b"/>
              <a:pathLst>
                <a:path w="268604" h="323215">
                  <a:moveTo>
                    <a:pt x="0" y="323083"/>
                  </a:moveTo>
                  <a:lnTo>
                    <a:pt x="268067" y="323083"/>
                  </a:lnTo>
                  <a:lnTo>
                    <a:pt x="268067" y="0"/>
                  </a:lnTo>
                  <a:lnTo>
                    <a:pt x="0" y="0"/>
                  </a:lnTo>
                  <a:lnTo>
                    <a:pt x="0" y="323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7" name="object 5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624686" y="7363743"/>
              <a:ext cx="258747" cy="313481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8624684" y="7363195"/>
              <a:ext cx="259079" cy="313690"/>
            </a:xfrm>
            <a:custGeom>
              <a:avLst/>
              <a:gdLst/>
              <a:ahLst/>
              <a:cxnLst/>
              <a:rect l="l" t="t" r="r" b="b"/>
              <a:pathLst>
                <a:path w="259079" h="313690">
                  <a:moveTo>
                    <a:pt x="258737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13690"/>
                  </a:lnTo>
                  <a:lnTo>
                    <a:pt x="6972" y="313690"/>
                  </a:lnTo>
                  <a:lnTo>
                    <a:pt x="6972" y="10160"/>
                  </a:lnTo>
                  <a:lnTo>
                    <a:pt x="258737" y="10160"/>
                  </a:lnTo>
                  <a:lnTo>
                    <a:pt x="258737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8624689" y="7466448"/>
              <a:ext cx="259079" cy="0"/>
            </a:xfrm>
            <a:custGeom>
              <a:avLst/>
              <a:gdLst/>
              <a:ahLst/>
              <a:cxnLst/>
              <a:rect l="l" t="t" r="r" b="b"/>
              <a:pathLst>
                <a:path w="259079">
                  <a:moveTo>
                    <a:pt x="0" y="0"/>
                  </a:moveTo>
                  <a:lnTo>
                    <a:pt x="25874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8624689" y="7574470"/>
              <a:ext cx="259079" cy="0"/>
            </a:xfrm>
            <a:custGeom>
              <a:avLst/>
              <a:gdLst/>
              <a:ahLst/>
              <a:cxnLst/>
              <a:rect l="l" t="t" r="r" b="b"/>
              <a:pathLst>
                <a:path w="259079">
                  <a:moveTo>
                    <a:pt x="0" y="0"/>
                  </a:moveTo>
                  <a:lnTo>
                    <a:pt x="25874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8624686" y="7363743"/>
              <a:ext cx="259079" cy="313690"/>
            </a:xfrm>
            <a:custGeom>
              <a:avLst/>
              <a:gdLst/>
              <a:ahLst/>
              <a:cxnLst/>
              <a:rect l="l" t="t" r="r" b="b"/>
              <a:pathLst>
                <a:path w="259079" h="313690">
                  <a:moveTo>
                    <a:pt x="0" y="313481"/>
                  </a:moveTo>
                  <a:lnTo>
                    <a:pt x="258747" y="313481"/>
                  </a:lnTo>
                  <a:lnTo>
                    <a:pt x="258747" y="0"/>
                  </a:lnTo>
                  <a:lnTo>
                    <a:pt x="0" y="0"/>
                  </a:lnTo>
                  <a:lnTo>
                    <a:pt x="0" y="3134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8084405" y="7682555"/>
              <a:ext cx="269240" cy="15240"/>
            </a:xfrm>
            <a:custGeom>
              <a:avLst/>
              <a:gdLst/>
              <a:ahLst/>
              <a:cxnLst/>
              <a:rect l="l" t="t" r="r" b="b"/>
              <a:pathLst>
                <a:path w="269240" h="15240">
                  <a:moveTo>
                    <a:pt x="268768" y="0"/>
                  </a:moveTo>
                  <a:lnTo>
                    <a:pt x="0" y="0"/>
                  </a:lnTo>
                  <a:lnTo>
                    <a:pt x="0" y="15036"/>
                  </a:lnTo>
                  <a:lnTo>
                    <a:pt x="268768" y="15036"/>
                  </a:lnTo>
                  <a:lnTo>
                    <a:pt x="268768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8084750" y="7359125"/>
              <a:ext cx="268605" cy="323215"/>
            </a:xfrm>
            <a:custGeom>
              <a:avLst/>
              <a:gdLst/>
              <a:ahLst/>
              <a:cxnLst/>
              <a:rect l="l" t="t" r="r" b="b"/>
              <a:pathLst>
                <a:path w="268604" h="323215">
                  <a:moveTo>
                    <a:pt x="268067" y="0"/>
                  </a:moveTo>
                  <a:lnTo>
                    <a:pt x="0" y="0"/>
                  </a:lnTo>
                  <a:lnTo>
                    <a:pt x="0" y="323083"/>
                  </a:lnTo>
                  <a:lnTo>
                    <a:pt x="268067" y="323083"/>
                  </a:lnTo>
                  <a:lnTo>
                    <a:pt x="26806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8084750" y="7359125"/>
              <a:ext cx="268605" cy="323215"/>
            </a:xfrm>
            <a:custGeom>
              <a:avLst/>
              <a:gdLst/>
              <a:ahLst/>
              <a:cxnLst/>
              <a:rect l="l" t="t" r="r" b="b"/>
              <a:pathLst>
                <a:path w="268604" h="323215">
                  <a:moveTo>
                    <a:pt x="0" y="323083"/>
                  </a:moveTo>
                  <a:lnTo>
                    <a:pt x="268067" y="323083"/>
                  </a:lnTo>
                  <a:lnTo>
                    <a:pt x="268067" y="0"/>
                  </a:lnTo>
                  <a:lnTo>
                    <a:pt x="0" y="0"/>
                  </a:lnTo>
                  <a:lnTo>
                    <a:pt x="0" y="32308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5" name="object 6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089055" y="7363743"/>
              <a:ext cx="258747" cy="313481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8089036" y="7363195"/>
              <a:ext cx="259079" cy="313690"/>
            </a:xfrm>
            <a:custGeom>
              <a:avLst/>
              <a:gdLst/>
              <a:ahLst/>
              <a:cxnLst/>
              <a:rect l="l" t="t" r="r" b="b"/>
              <a:pathLst>
                <a:path w="259079" h="313690">
                  <a:moveTo>
                    <a:pt x="258749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13690"/>
                  </a:lnTo>
                  <a:lnTo>
                    <a:pt x="6972" y="313690"/>
                  </a:lnTo>
                  <a:lnTo>
                    <a:pt x="6972" y="10160"/>
                  </a:lnTo>
                  <a:lnTo>
                    <a:pt x="258749" y="10160"/>
                  </a:lnTo>
                  <a:lnTo>
                    <a:pt x="258749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8089051" y="7466448"/>
              <a:ext cx="259079" cy="0"/>
            </a:xfrm>
            <a:custGeom>
              <a:avLst/>
              <a:gdLst/>
              <a:ahLst/>
              <a:cxnLst/>
              <a:rect l="l" t="t" r="r" b="b"/>
              <a:pathLst>
                <a:path w="259079">
                  <a:moveTo>
                    <a:pt x="0" y="0"/>
                  </a:moveTo>
                  <a:lnTo>
                    <a:pt x="25874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089051" y="7574470"/>
              <a:ext cx="259079" cy="0"/>
            </a:xfrm>
            <a:custGeom>
              <a:avLst/>
              <a:gdLst/>
              <a:ahLst/>
              <a:cxnLst/>
              <a:rect l="l" t="t" r="r" b="b"/>
              <a:pathLst>
                <a:path w="259079">
                  <a:moveTo>
                    <a:pt x="0" y="0"/>
                  </a:moveTo>
                  <a:lnTo>
                    <a:pt x="25874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8089054" y="7363743"/>
              <a:ext cx="259079" cy="313690"/>
            </a:xfrm>
            <a:custGeom>
              <a:avLst/>
              <a:gdLst/>
              <a:ahLst/>
              <a:cxnLst/>
              <a:rect l="l" t="t" r="r" b="b"/>
              <a:pathLst>
                <a:path w="259079" h="313690">
                  <a:moveTo>
                    <a:pt x="0" y="313481"/>
                  </a:moveTo>
                  <a:lnTo>
                    <a:pt x="258747" y="313481"/>
                  </a:lnTo>
                  <a:lnTo>
                    <a:pt x="258747" y="0"/>
                  </a:lnTo>
                  <a:lnTo>
                    <a:pt x="0" y="0"/>
                  </a:lnTo>
                  <a:lnTo>
                    <a:pt x="0" y="3134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579858" y="7473693"/>
              <a:ext cx="41910" cy="212725"/>
            </a:xfrm>
            <a:custGeom>
              <a:avLst/>
              <a:gdLst/>
              <a:ahLst/>
              <a:cxnLst/>
              <a:rect l="l" t="t" r="r" b="b"/>
              <a:pathLst>
                <a:path w="41909" h="212725">
                  <a:moveTo>
                    <a:pt x="41351" y="0"/>
                  </a:moveTo>
                  <a:lnTo>
                    <a:pt x="0" y="0"/>
                  </a:lnTo>
                  <a:lnTo>
                    <a:pt x="0" y="212705"/>
                  </a:lnTo>
                  <a:lnTo>
                    <a:pt x="41351" y="212705"/>
                  </a:lnTo>
                  <a:lnTo>
                    <a:pt x="41351" y="0"/>
                  </a:lnTo>
                  <a:close/>
                </a:path>
              </a:pathLst>
            </a:custGeom>
            <a:solidFill>
              <a:srgbClr val="000000">
                <a:alpha val="5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575920" y="7469766"/>
              <a:ext cx="41910" cy="212725"/>
            </a:xfrm>
            <a:custGeom>
              <a:avLst/>
              <a:gdLst/>
              <a:ahLst/>
              <a:cxnLst/>
              <a:rect l="l" t="t" r="r" b="b"/>
              <a:pathLst>
                <a:path w="41909" h="212725">
                  <a:moveTo>
                    <a:pt x="41351" y="0"/>
                  </a:moveTo>
                  <a:lnTo>
                    <a:pt x="0" y="0"/>
                  </a:lnTo>
                  <a:lnTo>
                    <a:pt x="0" y="212705"/>
                  </a:lnTo>
                  <a:lnTo>
                    <a:pt x="41351" y="212705"/>
                  </a:lnTo>
                  <a:lnTo>
                    <a:pt x="413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8575920" y="7469766"/>
              <a:ext cx="41910" cy="212725"/>
            </a:xfrm>
            <a:custGeom>
              <a:avLst/>
              <a:gdLst/>
              <a:ahLst/>
              <a:cxnLst/>
              <a:rect l="l" t="t" r="r" b="b"/>
              <a:pathLst>
                <a:path w="41909" h="212725">
                  <a:moveTo>
                    <a:pt x="0" y="212705"/>
                  </a:moveTo>
                  <a:lnTo>
                    <a:pt x="41351" y="212705"/>
                  </a:lnTo>
                  <a:lnTo>
                    <a:pt x="41351" y="0"/>
                  </a:lnTo>
                  <a:lnTo>
                    <a:pt x="0" y="0"/>
                  </a:lnTo>
                  <a:lnTo>
                    <a:pt x="0" y="21270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6731021" y="6697418"/>
              <a:ext cx="91440" cy="499745"/>
            </a:xfrm>
            <a:custGeom>
              <a:avLst/>
              <a:gdLst/>
              <a:ahLst/>
              <a:cxnLst/>
              <a:rect l="l" t="t" r="r" b="b"/>
              <a:pathLst>
                <a:path w="91440" h="499745">
                  <a:moveTo>
                    <a:pt x="0" y="499683"/>
                  </a:moveTo>
                  <a:lnTo>
                    <a:pt x="90964" y="499683"/>
                  </a:lnTo>
                  <a:lnTo>
                    <a:pt x="90964" y="0"/>
                  </a:lnTo>
                  <a:lnTo>
                    <a:pt x="0" y="0"/>
                  </a:lnTo>
                  <a:lnTo>
                    <a:pt x="0" y="499683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6788798" y="6745607"/>
              <a:ext cx="41910" cy="395605"/>
            </a:xfrm>
            <a:custGeom>
              <a:avLst/>
              <a:gdLst/>
              <a:ahLst/>
              <a:cxnLst/>
              <a:rect l="l" t="t" r="r" b="b"/>
              <a:pathLst>
                <a:path w="41909" h="395604">
                  <a:moveTo>
                    <a:pt x="33185" y="99275"/>
                  </a:moveTo>
                  <a:lnTo>
                    <a:pt x="0" y="99275"/>
                  </a:lnTo>
                  <a:lnTo>
                    <a:pt x="0" y="115138"/>
                  </a:lnTo>
                  <a:lnTo>
                    <a:pt x="33185" y="115138"/>
                  </a:lnTo>
                  <a:lnTo>
                    <a:pt x="33185" y="99275"/>
                  </a:lnTo>
                  <a:close/>
                </a:path>
                <a:path w="41909" h="395604">
                  <a:moveTo>
                    <a:pt x="41516" y="336524"/>
                  </a:moveTo>
                  <a:lnTo>
                    <a:pt x="41173" y="335534"/>
                  </a:lnTo>
                  <a:lnTo>
                    <a:pt x="22504" y="317398"/>
                  </a:lnTo>
                  <a:lnTo>
                    <a:pt x="21539" y="316992"/>
                  </a:lnTo>
                  <a:lnTo>
                    <a:pt x="19951" y="316992"/>
                  </a:lnTo>
                  <a:lnTo>
                    <a:pt x="18999" y="317398"/>
                  </a:lnTo>
                  <a:lnTo>
                    <a:pt x="330" y="335534"/>
                  </a:lnTo>
                  <a:lnTo>
                    <a:pt x="0" y="336524"/>
                  </a:lnTo>
                  <a:lnTo>
                    <a:pt x="0" y="395325"/>
                  </a:lnTo>
                  <a:lnTo>
                    <a:pt x="13703" y="395325"/>
                  </a:lnTo>
                  <a:lnTo>
                    <a:pt x="14020" y="343662"/>
                  </a:lnTo>
                  <a:lnTo>
                    <a:pt x="14300" y="343001"/>
                  </a:lnTo>
                  <a:lnTo>
                    <a:pt x="20345" y="336296"/>
                  </a:lnTo>
                  <a:lnTo>
                    <a:pt x="21158" y="336296"/>
                  </a:lnTo>
                  <a:lnTo>
                    <a:pt x="21793" y="336867"/>
                  </a:lnTo>
                  <a:lnTo>
                    <a:pt x="27203" y="343001"/>
                  </a:lnTo>
                  <a:lnTo>
                    <a:pt x="27482" y="343662"/>
                  </a:lnTo>
                  <a:lnTo>
                    <a:pt x="27813" y="395325"/>
                  </a:lnTo>
                  <a:lnTo>
                    <a:pt x="41516" y="395325"/>
                  </a:lnTo>
                  <a:lnTo>
                    <a:pt x="41516" y="336524"/>
                  </a:lnTo>
                  <a:close/>
                </a:path>
                <a:path w="41909" h="395604">
                  <a:moveTo>
                    <a:pt x="41516" y="225450"/>
                  </a:moveTo>
                  <a:lnTo>
                    <a:pt x="40932" y="225259"/>
                  </a:lnTo>
                  <a:lnTo>
                    <a:pt x="177" y="265849"/>
                  </a:lnTo>
                  <a:lnTo>
                    <a:pt x="0" y="266357"/>
                  </a:lnTo>
                  <a:lnTo>
                    <a:pt x="0" y="267246"/>
                  </a:lnTo>
                  <a:lnTo>
                    <a:pt x="0" y="268135"/>
                  </a:lnTo>
                  <a:lnTo>
                    <a:pt x="177" y="268655"/>
                  </a:lnTo>
                  <a:lnTo>
                    <a:pt x="40932" y="309245"/>
                  </a:lnTo>
                  <a:lnTo>
                    <a:pt x="41516" y="309054"/>
                  </a:lnTo>
                  <a:lnTo>
                    <a:pt x="41516" y="289039"/>
                  </a:lnTo>
                  <a:lnTo>
                    <a:pt x="19773" y="268071"/>
                  </a:lnTo>
                  <a:lnTo>
                    <a:pt x="19596" y="267754"/>
                  </a:lnTo>
                  <a:lnTo>
                    <a:pt x="19596" y="266750"/>
                  </a:lnTo>
                  <a:lnTo>
                    <a:pt x="20205" y="265988"/>
                  </a:lnTo>
                  <a:lnTo>
                    <a:pt x="41516" y="245452"/>
                  </a:lnTo>
                  <a:lnTo>
                    <a:pt x="41516" y="225450"/>
                  </a:lnTo>
                  <a:close/>
                </a:path>
                <a:path w="41909" h="395604">
                  <a:moveTo>
                    <a:pt x="41516" y="138849"/>
                  </a:moveTo>
                  <a:lnTo>
                    <a:pt x="27813" y="138849"/>
                  </a:lnTo>
                  <a:lnTo>
                    <a:pt x="27482" y="190500"/>
                  </a:lnTo>
                  <a:lnTo>
                    <a:pt x="27203" y="191173"/>
                  </a:lnTo>
                  <a:lnTo>
                    <a:pt x="21793" y="197294"/>
                  </a:lnTo>
                  <a:lnTo>
                    <a:pt x="21158" y="197866"/>
                  </a:lnTo>
                  <a:lnTo>
                    <a:pt x="20345" y="197866"/>
                  </a:lnTo>
                  <a:lnTo>
                    <a:pt x="14300" y="191173"/>
                  </a:lnTo>
                  <a:lnTo>
                    <a:pt x="14020" y="190500"/>
                  </a:lnTo>
                  <a:lnTo>
                    <a:pt x="13703" y="138849"/>
                  </a:lnTo>
                  <a:lnTo>
                    <a:pt x="0" y="138849"/>
                  </a:lnTo>
                  <a:lnTo>
                    <a:pt x="0" y="197637"/>
                  </a:lnTo>
                  <a:lnTo>
                    <a:pt x="330" y="198640"/>
                  </a:lnTo>
                  <a:lnTo>
                    <a:pt x="18999" y="216776"/>
                  </a:lnTo>
                  <a:lnTo>
                    <a:pt x="19951" y="217170"/>
                  </a:lnTo>
                  <a:lnTo>
                    <a:pt x="21539" y="217170"/>
                  </a:lnTo>
                  <a:lnTo>
                    <a:pt x="22504" y="216776"/>
                  </a:lnTo>
                  <a:lnTo>
                    <a:pt x="41173" y="198640"/>
                  </a:lnTo>
                  <a:lnTo>
                    <a:pt x="41516" y="197637"/>
                  </a:lnTo>
                  <a:lnTo>
                    <a:pt x="41516" y="138849"/>
                  </a:lnTo>
                  <a:close/>
                </a:path>
                <a:path w="41909" h="395604">
                  <a:moveTo>
                    <a:pt x="41516" y="190"/>
                  </a:moveTo>
                  <a:lnTo>
                    <a:pt x="40932" y="0"/>
                  </a:lnTo>
                  <a:lnTo>
                    <a:pt x="177" y="40589"/>
                  </a:lnTo>
                  <a:lnTo>
                    <a:pt x="0" y="41109"/>
                  </a:lnTo>
                  <a:lnTo>
                    <a:pt x="0" y="41998"/>
                  </a:lnTo>
                  <a:lnTo>
                    <a:pt x="0" y="42887"/>
                  </a:lnTo>
                  <a:lnTo>
                    <a:pt x="177" y="43395"/>
                  </a:lnTo>
                  <a:lnTo>
                    <a:pt x="40932" y="83985"/>
                  </a:lnTo>
                  <a:lnTo>
                    <a:pt x="41516" y="83794"/>
                  </a:lnTo>
                  <a:lnTo>
                    <a:pt x="41516" y="63779"/>
                  </a:lnTo>
                  <a:lnTo>
                    <a:pt x="19773" y="42824"/>
                  </a:lnTo>
                  <a:lnTo>
                    <a:pt x="19596" y="42494"/>
                  </a:lnTo>
                  <a:lnTo>
                    <a:pt x="19596" y="41490"/>
                  </a:lnTo>
                  <a:lnTo>
                    <a:pt x="20205" y="40741"/>
                  </a:lnTo>
                  <a:lnTo>
                    <a:pt x="41516" y="20205"/>
                  </a:lnTo>
                  <a:lnTo>
                    <a:pt x="41516" y="1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" name="object 7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722089" y="6694528"/>
              <a:ext cx="10450" cy="1003985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6722092" y="6694527"/>
              <a:ext cx="10795" cy="1004569"/>
            </a:xfrm>
            <a:custGeom>
              <a:avLst/>
              <a:gdLst/>
              <a:ahLst/>
              <a:cxnLst/>
              <a:rect l="l" t="t" r="r" b="b"/>
              <a:pathLst>
                <a:path w="10795" h="1004570">
                  <a:moveTo>
                    <a:pt x="1298" y="0"/>
                  </a:moveTo>
                  <a:lnTo>
                    <a:pt x="0" y="1003985"/>
                  </a:lnTo>
                  <a:lnTo>
                    <a:pt x="10439" y="1003985"/>
                  </a:lnTo>
                  <a:lnTo>
                    <a:pt x="9424" y="0"/>
                  </a:lnTo>
                  <a:lnTo>
                    <a:pt x="12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" name="object 7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21262" y="6691365"/>
              <a:ext cx="161332" cy="9078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6821986" y="6694654"/>
              <a:ext cx="89535" cy="506095"/>
            </a:xfrm>
            <a:custGeom>
              <a:avLst/>
              <a:gdLst/>
              <a:ahLst/>
              <a:cxnLst/>
              <a:rect l="l" t="t" r="r" b="b"/>
              <a:pathLst>
                <a:path w="89534" h="506095">
                  <a:moveTo>
                    <a:pt x="0" y="505736"/>
                  </a:moveTo>
                  <a:lnTo>
                    <a:pt x="88954" y="505736"/>
                  </a:lnTo>
                  <a:lnTo>
                    <a:pt x="88954" y="0"/>
                  </a:lnTo>
                  <a:lnTo>
                    <a:pt x="0" y="0"/>
                  </a:lnTo>
                  <a:lnTo>
                    <a:pt x="0" y="505736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6826315" y="6694658"/>
              <a:ext cx="149860" cy="257810"/>
            </a:xfrm>
            <a:custGeom>
              <a:avLst/>
              <a:gdLst/>
              <a:ahLst/>
              <a:cxnLst/>
              <a:rect l="l" t="t" r="r" b="b"/>
              <a:pathLst>
                <a:path w="149859" h="257809">
                  <a:moveTo>
                    <a:pt x="91373" y="0"/>
                  </a:moveTo>
                  <a:lnTo>
                    <a:pt x="70943" y="0"/>
                  </a:lnTo>
                  <a:lnTo>
                    <a:pt x="0" y="128347"/>
                  </a:lnTo>
                  <a:lnTo>
                    <a:pt x="71540" y="257784"/>
                  </a:lnTo>
                  <a:lnTo>
                    <a:pt x="91970" y="257784"/>
                  </a:lnTo>
                  <a:lnTo>
                    <a:pt x="102190" y="239291"/>
                  </a:lnTo>
                  <a:lnTo>
                    <a:pt x="81760" y="239291"/>
                  </a:lnTo>
                  <a:lnTo>
                    <a:pt x="20429" y="128347"/>
                  </a:lnTo>
                  <a:lnTo>
                    <a:pt x="91373" y="0"/>
                  </a:lnTo>
                  <a:close/>
                </a:path>
                <a:path w="149859" h="257809">
                  <a:moveTo>
                    <a:pt x="149457" y="190757"/>
                  </a:moveTo>
                  <a:lnTo>
                    <a:pt x="112410" y="257784"/>
                  </a:lnTo>
                  <a:lnTo>
                    <a:pt x="132839" y="257784"/>
                  </a:lnTo>
                  <a:lnTo>
                    <a:pt x="149457" y="227721"/>
                  </a:lnTo>
                  <a:lnTo>
                    <a:pt x="149457" y="190757"/>
                  </a:lnTo>
                  <a:close/>
                </a:path>
                <a:path w="149859" h="257809">
                  <a:moveTo>
                    <a:pt x="117520" y="45142"/>
                  </a:moveTo>
                  <a:lnTo>
                    <a:pt x="107300" y="63634"/>
                  </a:lnTo>
                  <a:lnTo>
                    <a:pt x="143080" y="128347"/>
                  </a:lnTo>
                  <a:lnTo>
                    <a:pt x="81760" y="239291"/>
                  </a:lnTo>
                  <a:lnTo>
                    <a:pt x="102190" y="239291"/>
                  </a:lnTo>
                  <a:lnTo>
                    <a:pt x="149457" y="153772"/>
                  </a:lnTo>
                  <a:lnTo>
                    <a:pt x="149457" y="102923"/>
                  </a:lnTo>
                  <a:lnTo>
                    <a:pt x="117520" y="45142"/>
                  </a:lnTo>
                  <a:close/>
                </a:path>
                <a:path w="149859" h="257809">
                  <a:moveTo>
                    <a:pt x="133447" y="0"/>
                  </a:moveTo>
                  <a:lnTo>
                    <a:pt x="111813" y="0"/>
                  </a:lnTo>
                  <a:lnTo>
                    <a:pt x="40869" y="128347"/>
                  </a:lnTo>
                  <a:lnTo>
                    <a:pt x="86860" y="211563"/>
                  </a:lnTo>
                  <a:lnTo>
                    <a:pt x="97080" y="193071"/>
                  </a:lnTo>
                  <a:lnTo>
                    <a:pt x="61309" y="128347"/>
                  </a:lnTo>
                  <a:lnTo>
                    <a:pt x="122630" y="17403"/>
                  </a:lnTo>
                  <a:lnTo>
                    <a:pt x="143064" y="17403"/>
                  </a:lnTo>
                  <a:lnTo>
                    <a:pt x="133447" y="0"/>
                  </a:lnTo>
                  <a:close/>
                </a:path>
                <a:path w="149859" h="257809">
                  <a:moveTo>
                    <a:pt x="143064" y="17403"/>
                  </a:moveTo>
                  <a:lnTo>
                    <a:pt x="122630" y="17403"/>
                  </a:lnTo>
                  <a:lnTo>
                    <a:pt x="149457" y="65948"/>
                  </a:lnTo>
                  <a:lnTo>
                    <a:pt x="149457" y="28974"/>
                  </a:lnTo>
                  <a:lnTo>
                    <a:pt x="143064" y="174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" name="object 8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821989" y="6860766"/>
              <a:ext cx="153785" cy="339626"/>
            </a:xfrm>
            <a:prstGeom prst="rect">
              <a:avLst/>
            </a:prstGeom>
          </p:spPr>
        </p:pic>
        <p:pic>
          <p:nvPicPr>
            <p:cNvPr id="81" name="object 8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13818" y="6694528"/>
              <a:ext cx="10439" cy="1003985"/>
            </a:xfrm>
            <a:prstGeom prst="rect">
              <a:avLst/>
            </a:prstGeom>
          </p:spPr>
        </p:pic>
        <p:sp>
          <p:nvSpPr>
            <p:cNvPr id="82" name="object 82"/>
            <p:cNvSpPr/>
            <p:nvPr/>
          </p:nvSpPr>
          <p:spPr>
            <a:xfrm>
              <a:off x="6813818" y="6694527"/>
              <a:ext cx="10795" cy="1004569"/>
            </a:xfrm>
            <a:custGeom>
              <a:avLst/>
              <a:gdLst/>
              <a:ahLst/>
              <a:cxnLst/>
              <a:rect l="l" t="t" r="r" b="b"/>
              <a:pathLst>
                <a:path w="10795" h="1004570">
                  <a:moveTo>
                    <a:pt x="1298" y="0"/>
                  </a:moveTo>
                  <a:lnTo>
                    <a:pt x="0" y="1003985"/>
                  </a:lnTo>
                  <a:lnTo>
                    <a:pt x="10439" y="1003985"/>
                  </a:lnTo>
                  <a:lnTo>
                    <a:pt x="9424" y="0"/>
                  </a:lnTo>
                  <a:lnTo>
                    <a:pt x="12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" name="object 8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812991" y="6691365"/>
              <a:ext cx="161333" cy="9078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6910940" y="6694654"/>
              <a:ext cx="154305" cy="506095"/>
            </a:xfrm>
            <a:custGeom>
              <a:avLst/>
              <a:gdLst/>
              <a:ahLst/>
              <a:cxnLst/>
              <a:rect l="l" t="t" r="r" b="b"/>
              <a:pathLst>
                <a:path w="154304" h="506095">
                  <a:moveTo>
                    <a:pt x="153793" y="0"/>
                  </a:moveTo>
                  <a:lnTo>
                    <a:pt x="0" y="0"/>
                  </a:lnTo>
                  <a:lnTo>
                    <a:pt x="0" y="505736"/>
                  </a:lnTo>
                  <a:lnTo>
                    <a:pt x="153793" y="505736"/>
                  </a:lnTo>
                  <a:lnTo>
                    <a:pt x="1537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6915260" y="6694658"/>
              <a:ext cx="149860" cy="257810"/>
            </a:xfrm>
            <a:custGeom>
              <a:avLst/>
              <a:gdLst/>
              <a:ahLst/>
              <a:cxnLst/>
              <a:rect l="l" t="t" r="r" b="b"/>
              <a:pathLst>
                <a:path w="149859" h="257809">
                  <a:moveTo>
                    <a:pt x="91383" y="0"/>
                  </a:moveTo>
                  <a:lnTo>
                    <a:pt x="70943" y="0"/>
                  </a:lnTo>
                  <a:lnTo>
                    <a:pt x="0" y="128347"/>
                  </a:lnTo>
                  <a:lnTo>
                    <a:pt x="71540" y="257784"/>
                  </a:lnTo>
                  <a:lnTo>
                    <a:pt x="91980" y="257784"/>
                  </a:lnTo>
                  <a:lnTo>
                    <a:pt x="102201" y="239291"/>
                  </a:lnTo>
                  <a:lnTo>
                    <a:pt x="81770" y="239291"/>
                  </a:lnTo>
                  <a:lnTo>
                    <a:pt x="20440" y="128347"/>
                  </a:lnTo>
                  <a:lnTo>
                    <a:pt x="91383" y="0"/>
                  </a:lnTo>
                  <a:close/>
                </a:path>
                <a:path w="149859" h="257809">
                  <a:moveTo>
                    <a:pt x="149468" y="190757"/>
                  </a:moveTo>
                  <a:lnTo>
                    <a:pt x="112420" y="257784"/>
                  </a:lnTo>
                  <a:lnTo>
                    <a:pt x="132850" y="257784"/>
                  </a:lnTo>
                  <a:lnTo>
                    <a:pt x="149468" y="227721"/>
                  </a:lnTo>
                  <a:lnTo>
                    <a:pt x="149468" y="190757"/>
                  </a:lnTo>
                  <a:close/>
                </a:path>
                <a:path w="149859" h="257809">
                  <a:moveTo>
                    <a:pt x="117530" y="45142"/>
                  </a:moveTo>
                  <a:lnTo>
                    <a:pt x="107310" y="63634"/>
                  </a:lnTo>
                  <a:lnTo>
                    <a:pt x="143080" y="128347"/>
                  </a:lnTo>
                  <a:lnTo>
                    <a:pt x="81770" y="239291"/>
                  </a:lnTo>
                  <a:lnTo>
                    <a:pt x="102201" y="239291"/>
                  </a:lnTo>
                  <a:lnTo>
                    <a:pt x="149468" y="153772"/>
                  </a:lnTo>
                  <a:lnTo>
                    <a:pt x="149468" y="102923"/>
                  </a:lnTo>
                  <a:lnTo>
                    <a:pt x="117530" y="45142"/>
                  </a:lnTo>
                  <a:close/>
                </a:path>
                <a:path w="149859" h="257809">
                  <a:moveTo>
                    <a:pt x="133457" y="0"/>
                  </a:moveTo>
                  <a:lnTo>
                    <a:pt x="111823" y="0"/>
                  </a:lnTo>
                  <a:lnTo>
                    <a:pt x="40880" y="128347"/>
                  </a:lnTo>
                  <a:lnTo>
                    <a:pt x="86870" y="211563"/>
                  </a:lnTo>
                  <a:lnTo>
                    <a:pt x="97090" y="193071"/>
                  </a:lnTo>
                  <a:lnTo>
                    <a:pt x="61320" y="128347"/>
                  </a:lnTo>
                  <a:lnTo>
                    <a:pt x="122640" y="17403"/>
                  </a:lnTo>
                  <a:lnTo>
                    <a:pt x="143074" y="17403"/>
                  </a:lnTo>
                  <a:lnTo>
                    <a:pt x="133457" y="0"/>
                  </a:lnTo>
                  <a:close/>
                </a:path>
                <a:path w="149859" h="257809">
                  <a:moveTo>
                    <a:pt x="143074" y="17403"/>
                  </a:moveTo>
                  <a:lnTo>
                    <a:pt x="122640" y="17403"/>
                  </a:lnTo>
                  <a:lnTo>
                    <a:pt x="149468" y="65948"/>
                  </a:lnTo>
                  <a:lnTo>
                    <a:pt x="149468" y="28974"/>
                  </a:lnTo>
                  <a:lnTo>
                    <a:pt x="143074" y="1740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" name="object 8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10945" y="6860766"/>
              <a:ext cx="153785" cy="339626"/>
            </a:xfrm>
            <a:prstGeom prst="rect">
              <a:avLst/>
            </a:prstGeom>
          </p:spPr>
        </p:pic>
        <p:pic>
          <p:nvPicPr>
            <p:cNvPr id="87" name="object 8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902522" y="6694528"/>
              <a:ext cx="10439" cy="1003985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6902519" y="6694527"/>
              <a:ext cx="10795" cy="1004569"/>
            </a:xfrm>
            <a:custGeom>
              <a:avLst/>
              <a:gdLst/>
              <a:ahLst/>
              <a:cxnLst/>
              <a:rect l="l" t="t" r="r" b="b"/>
              <a:pathLst>
                <a:path w="10795" h="1004570">
                  <a:moveTo>
                    <a:pt x="1298" y="0"/>
                  </a:moveTo>
                  <a:lnTo>
                    <a:pt x="0" y="1003985"/>
                  </a:lnTo>
                  <a:lnTo>
                    <a:pt x="10439" y="1003985"/>
                  </a:lnTo>
                  <a:lnTo>
                    <a:pt x="9424" y="0"/>
                  </a:lnTo>
                  <a:lnTo>
                    <a:pt x="12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" name="object 8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901694" y="6691365"/>
              <a:ext cx="161333" cy="9078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7149489" y="7517337"/>
              <a:ext cx="50800" cy="182880"/>
            </a:xfrm>
            <a:custGeom>
              <a:avLst/>
              <a:gdLst/>
              <a:ahLst/>
              <a:cxnLst/>
              <a:rect l="l" t="t" r="r" b="b"/>
              <a:pathLst>
                <a:path w="50800" h="182879">
                  <a:moveTo>
                    <a:pt x="42695" y="102326"/>
                  </a:moveTo>
                  <a:lnTo>
                    <a:pt x="21927" y="102326"/>
                  </a:lnTo>
                  <a:lnTo>
                    <a:pt x="22785" y="105760"/>
                  </a:lnTo>
                  <a:lnTo>
                    <a:pt x="29236" y="121101"/>
                  </a:lnTo>
                  <a:lnTo>
                    <a:pt x="29812" y="123101"/>
                  </a:lnTo>
                  <a:lnTo>
                    <a:pt x="29721" y="124253"/>
                  </a:lnTo>
                  <a:lnTo>
                    <a:pt x="29665" y="124965"/>
                  </a:lnTo>
                  <a:lnTo>
                    <a:pt x="29382" y="126399"/>
                  </a:lnTo>
                  <a:lnTo>
                    <a:pt x="29057" y="128572"/>
                  </a:lnTo>
                  <a:lnTo>
                    <a:pt x="28953" y="129269"/>
                  </a:lnTo>
                  <a:lnTo>
                    <a:pt x="29812" y="130986"/>
                  </a:lnTo>
                  <a:lnTo>
                    <a:pt x="30527" y="137041"/>
                  </a:lnTo>
                  <a:lnTo>
                    <a:pt x="31812" y="168966"/>
                  </a:lnTo>
                  <a:lnTo>
                    <a:pt x="32241" y="169395"/>
                  </a:lnTo>
                  <a:lnTo>
                    <a:pt x="33178" y="171259"/>
                  </a:lnTo>
                  <a:lnTo>
                    <a:pt x="33246" y="171971"/>
                  </a:lnTo>
                  <a:lnTo>
                    <a:pt x="33825" y="176557"/>
                  </a:lnTo>
                  <a:lnTo>
                    <a:pt x="33859" y="178139"/>
                  </a:lnTo>
                  <a:lnTo>
                    <a:pt x="33393" y="180002"/>
                  </a:lnTo>
                  <a:lnTo>
                    <a:pt x="33393" y="180285"/>
                  </a:lnTo>
                  <a:lnTo>
                    <a:pt x="35833" y="181573"/>
                  </a:lnTo>
                  <a:lnTo>
                    <a:pt x="42566" y="182578"/>
                  </a:lnTo>
                  <a:lnTo>
                    <a:pt x="44859" y="182861"/>
                  </a:lnTo>
                  <a:lnTo>
                    <a:pt x="49152" y="182002"/>
                  </a:lnTo>
                  <a:lnTo>
                    <a:pt x="50304" y="180568"/>
                  </a:lnTo>
                  <a:lnTo>
                    <a:pt x="50057" y="178997"/>
                  </a:lnTo>
                  <a:lnTo>
                    <a:pt x="50011" y="178704"/>
                  </a:lnTo>
                  <a:lnTo>
                    <a:pt x="48869" y="178139"/>
                  </a:lnTo>
                  <a:lnTo>
                    <a:pt x="49152" y="176851"/>
                  </a:lnTo>
                  <a:lnTo>
                    <a:pt x="46000" y="175123"/>
                  </a:lnTo>
                  <a:lnTo>
                    <a:pt x="44995" y="173542"/>
                  </a:lnTo>
                  <a:lnTo>
                    <a:pt x="43571" y="171542"/>
                  </a:lnTo>
                  <a:lnTo>
                    <a:pt x="43854" y="171259"/>
                  </a:lnTo>
                  <a:lnTo>
                    <a:pt x="43854" y="169395"/>
                  </a:lnTo>
                  <a:lnTo>
                    <a:pt x="44712" y="169395"/>
                  </a:lnTo>
                  <a:lnTo>
                    <a:pt x="45288" y="167960"/>
                  </a:lnTo>
                  <a:lnTo>
                    <a:pt x="44995" y="159499"/>
                  </a:lnTo>
                  <a:lnTo>
                    <a:pt x="44911" y="145655"/>
                  </a:lnTo>
                  <a:lnTo>
                    <a:pt x="44812" y="139866"/>
                  </a:lnTo>
                  <a:lnTo>
                    <a:pt x="44283" y="123101"/>
                  </a:lnTo>
                  <a:lnTo>
                    <a:pt x="42995" y="107478"/>
                  </a:lnTo>
                  <a:lnTo>
                    <a:pt x="42728" y="102891"/>
                  </a:lnTo>
                  <a:lnTo>
                    <a:pt x="42695" y="102326"/>
                  </a:lnTo>
                  <a:close/>
                </a:path>
                <a:path w="50800" h="182879">
                  <a:moveTo>
                    <a:pt x="3581" y="15979"/>
                  </a:moveTo>
                  <a:lnTo>
                    <a:pt x="1502" y="20492"/>
                  </a:lnTo>
                  <a:lnTo>
                    <a:pt x="0" y="24220"/>
                  </a:lnTo>
                  <a:lnTo>
                    <a:pt x="2146" y="26084"/>
                  </a:lnTo>
                  <a:lnTo>
                    <a:pt x="5727" y="27372"/>
                  </a:lnTo>
                  <a:lnTo>
                    <a:pt x="2502" y="37539"/>
                  </a:lnTo>
                  <a:lnTo>
                    <a:pt x="356" y="51445"/>
                  </a:lnTo>
                  <a:lnTo>
                    <a:pt x="356" y="59330"/>
                  </a:lnTo>
                  <a:lnTo>
                    <a:pt x="6450" y="60482"/>
                  </a:lnTo>
                  <a:lnTo>
                    <a:pt x="6115" y="62765"/>
                  </a:lnTo>
                  <a:lnTo>
                    <a:pt x="6094" y="62912"/>
                  </a:lnTo>
                  <a:lnTo>
                    <a:pt x="6806" y="67927"/>
                  </a:lnTo>
                  <a:lnTo>
                    <a:pt x="3151" y="74022"/>
                  </a:lnTo>
                  <a:lnTo>
                    <a:pt x="712" y="82619"/>
                  </a:lnTo>
                  <a:lnTo>
                    <a:pt x="39" y="88713"/>
                  </a:lnTo>
                  <a:lnTo>
                    <a:pt x="0" y="89069"/>
                  </a:lnTo>
                  <a:lnTo>
                    <a:pt x="3130" y="105760"/>
                  </a:lnTo>
                  <a:lnTo>
                    <a:pt x="12900" y="165740"/>
                  </a:lnTo>
                  <a:lnTo>
                    <a:pt x="13541" y="168966"/>
                  </a:lnTo>
                  <a:lnTo>
                    <a:pt x="13510" y="169678"/>
                  </a:lnTo>
                  <a:lnTo>
                    <a:pt x="12178" y="174337"/>
                  </a:lnTo>
                  <a:lnTo>
                    <a:pt x="7162" y="177992"/>
                  </a:lnTo>
                  <a:lnTo>
                    <a:pt x="5015" y="178997"/>
                  </a:lnTo>
                  <a:lnTo>
                    <a:pt x="4680" y="180002"/>
                  </a:lnTo>
                  <a:lnTo>
                    <a:pt x="4745" y="181573"/>
                  </a:lnTo>
                  <a:lnTo>
                    <a:pt x="4869" y="182578"/>
                  </a:lnTo>
                  <a:lnTo>
                    <a:pt x="9026" y="182149"/>
                  </a:lnTo>
                  <a:lnTo>
                    <a:pt x="11895" y="182149"/>
                  </a:lnTo>
                  <a:lnTo>
                    <a:pt x="20921" y="181144"/>
                  </a:lnTo>
                  <a:lnTo>
                    <a:pt x="22932" y="180861"/>
                  </a:lnTo>
                  <a:lnTo>
                    <a:pt x="24262" y="178997"/>
                  </a:lnTo>
                  <a:lnTo>
                    <a:pt x="24366" y="178851"/>
                  </a:lnTo>
                  <a:lnTo>
                    <a:pt x="24860" y="176851"/>
                  </a:lnTo>
                  <a:lnTo>
                    <a:pt x="24744" y="173542"/>
                  </a:lnTo>
                  <a:lnTo>
                    <a:pt x="24619" y="171542"/>
                  </a:lnTo>
                  <a:lnTo>
                    <a:pt x="24496" y="169395"/>
                  </a:lnTo>
                  <a:lnTo>
                    <a:pt x="23964" y="146825"/>
                  </a:lnTo>
                  <a:lnTo>
                    <a:pt x="23929" y="145655"/>
                  </a:lnTo>
                  <a:lnTo>
                    <a:pt x="23818" y="141934"/>
                  </a:lnTo>
                  <a:lnTo>
                    <a:pt x="23737" y="139866"/>
                  </a:lnTo>
                  <a:lnTo>
                    <a:pt x="23644" y="137866"/>
                  </a:lnTo>
                  <a:lnTo>
                    <a:pt x="23068" y="135709"/>
                  </a:lnTo>
                  <a:lnTo>
                    <a:pt x="22209" y="134567"/>
                  </a:lnTo>
                  <a:lnTo>
                    <a:pt x="23068" y="133708"/>
                  </a:lnTo>
                  <a:lnTo>
                    <a:pt x="21497" y="102891"/>
                  </a:lnTo>
                  <a:lnTo>
                    <a:pt x="21927" y="102326"/>
                  </a:lnTo>
                  <a:lnTo>
                    <a:pt x="42695" y="102326"/>
                  </a:lnTo>
                  <a:lnTo>
                    <a:pt x="42136" y="92724"/>
                  </a:lnTo>
                  <a:lnTo>
                    <a:pt x="42136" y="88713"/>
                  </a:lnTo>
                  <a:lnTo>
                    <a:pt x="41131" y="80681"/>
                  </a:lnTo>
                  <a:lnTo>
                    <a:pt x="39696" y="74378"/>
                  </a:lnTo>
                  <a:lnTo>
                    <a:pt x="41414" y="68786"/>
                  </a:lnTo>
                  <a:lnTo>
                    <a:pt x="41138" y="62912"/>
                  </a:lnTo>
                  <a:lnTo>
                    <a:pt x="41131" y="62765"/>
                  </a:lnTo>
                  <a:lnTo>
                    <a:pt x="42419" y="56325"/>
                  </a:lnTo>
                  <a:lnTo>
                    <a:pt x="43854" y="52021"/>
                  </a:lnTo>
                  <a:lnTo>
                    <a:pt x="45718" y="39550"/>
                  </a:lnTo>
                  <a:lnTo>
                    <a:pt x="45367" y="33969"/>
                  </a:lnTo>
                  <a:lnTo>
                    <a:pt x="9026" y="33969"/>
                  </a:lnTo>
                  <a:lnTo>
                    <a:pt x="8812" y="33100"/>
                  </a:lnTo>
                  <a:lnTo>
                    <a:pt x="8743" y="32817"/>
                  </a:lnTo>
                  <a:lnTo>
                    <a:pt x="9047" y="30377"/>
                  </a:lnTo>
                  <a:lnTo>
                    <a:pt x="9172" y="29372"/>
                  </a:lnTo>
                  <a:lnTo>
                    <a:pt x="9455" y="28942"/>
                  </a:lnTo>
                  <a:lnTo>
                    <a:pt x="10607" y="28942"/>
                  </a:lnTo>
                  <a:lnTo>
                    <a:pt x="10503" y="27801"/>
                  </a:lnTo>
                  <a:lnTo>
                    <a:pt x="10464" y="27372"/>
                  </a:lnTo>
                  <a:lnTo>
                    <a:pt x="10347" y="26084"/>
                  </a:lnTo>
                  <a:lnTo>
                    <a:pt x="10295" y="25508"/>
                  </a:lnTo>
                  <a:lnTo>
                    <a:pt x="10178" y="24220"/>
                  </a:lnTo>
                  <a:lnTo>
                    <a:pt x="9884" y="23361"/>
                  </a:lnTo>
                  <a:lnTo>
                    <a:pt x="10193" y="22639"/>
                  </a:lnTo>
                  <a:lnTo>
                    <a:pt x="10314" y="22356"/>
                  </a:lnTo>
                  <a:lnTo>
                    <a:pt x="12042" y="21780"/>
                  </a:lnTo>
                  <a:lnTo>
                    <a:pt x="11842" y="21780"/>
                  </a:lnTo>
                  <a:lnTo>
                    <a:pt x="10387" y="20639"/>
                  </a:lnTo>
                  <a:lnTo>
                    <a:pt x="9319" y="18911"/>
                  </a:lnTo>
                  <a:lnTo>
                    <a:pt x="7162" y="18052"/>
                  </a:lnTo>
                  <a:lnTo>
                    <a:pt x="5015" y="16691"/>
                  </a:lnTo>
                  <a:lnTo>
                    <a:pt x="3581" y="15979"/>
                  </a:lnTo>
                  <a:close/>
                </a:path>
                <a:path w="50800" h="182879">
                  <a:moveTo>
                    <a:pt x="43044" y="25508"/>
                  </a:moveTo>
                  <a:lnTo>
                    <a:pt x="17916" y="25508"/>
                  </a:lnTo>
                  <a:lnTo>
                    <a:pt x="19916" y="27801"/>
                  </a:lnTo>
                  <a:lnTo>
                    <a:pt x="16052" y="30241"/>
                  </a:lnTo>
                  <a:lnTo>
                    <a:pt x="10460" y="33100"/>
                  </a:lnTo>
                  <a:lnTo>
                    <a:pt x="9026" y="33969"/>
                  </a:lnTo>
                  <a:lnTo>
                    <a:pt x="45367" y="33969"/>
                  </a:lnTo>
                  <a:lnTo>
                    <a:pt x="45142" y="30377"/>
                  </a:lnTo>
                  <a:lnTo>
                    <a:pt x="43292" y="26084"/>
                  </a:lnTo>
                  <a:lnTo>
                    <a:pt x="43166" y="25790"/>
                  </a:lnTo>
                  <a:lnTo>
                    <a:pt x="43044" y="25508"/>
                  </a:lnTo>
                  <a:close/>
                </a:path>
                <a:path w="50800" h="182879">
                  <a:moveTo>
                    <a:pt x="22073" y="0"/>
                  </a:moveTo>
                  <a:lnTo>
                    <a:pt x="15623" y="575"/>
                  </a:lnTo>
                  <a:lnTo>
                    <a:pt x="9884" y="3434"/>
                  </a:lnTo>
                  <a:lnTo>
                    <a:pt x="9748" y="9172"/>
                  </a:lnTo>
                  <a:lnTo>
                    <a:pt x="9172" y="15183"/>
                  </a:lnTo>
                  <a:lnTo>
                    <a:pt x="12754" y="22356"/>
                  </a:lnTo>
                  <a:lnTo>
                    <a:pt x="17057" y="25790"/>
                  </a:lnTo>
                  <a:lnTo>
                    <a:pt x="17916" y="25508"/>
                  </a:lnTo>
                  <a:lnTo>
                    <a:pt x="43044" y="25508"/>
                  </a:lnTo>
                  <a:lnTo>
                    <a:pt x="41808" y="22639"/>
                  </a:lnTo>
                  <a:lnTo>
                    <a:pt x="37550" y="22639"/>
                  </a:lnTo>
                  <a:lnTo>
                    <a:pt x="35257" y="21351"/>
                  </a:lnTo>
                  <a:lnTo>
                    <a:pt x="33246" y="20492"/>
                  </a:lnTo>
                  <a:lnTo>
                    <a:pt x="34105" y="19487"/>
                  </a:lnTo>
                  <a:lnTo>
                    <a:pt x="32963" y="9455"/>
                  </a:lnTo>
                  <a:lnTo>
                    <a:pt x="26660" y="2575"/>
                  </a:lnTo>
                  <a:lnTo>
                    <a:pt x="22073" y="0"/>
                  </a:lnTo>
                  <a:close/>
                </a:path>
                <a:path w="50800" h="182879">
                  <a:moveTo>
                    <a:pt x="40409" y="21215"/>
                  </a:moveTo>
                  <a:lnTo>
                    <a:pt x="37833" y="22063"/>
                  </a:lnTo>
                  <a:lnTo>
                    <a:pt x="37550" y="22639"/>
                  </a:lnTo>
                  <a:lnTo>
                    <a:pt x="41808" y="22639"/>
                  </a:lnTo>
                  <a:lnTo>
                    <a:pt x="41687" y="22356"/>
                  </a:lnTo>
                  <a:lnTo>
                    <a:pt x="41560" y="22063"/>
                  </a:lnTo>
                  <a:lnTo>
                    <a:pt x="40409" y="21215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7886701" y="7552500"/>
              <a:ext cx="400050" cy="120014"/>
            </a:xfrm>
            <a:custGeom>
              <a:avLst/>
              <a:gdLst/>
              <a:ahLst/>
              <a:cxnLst/>
              <a:rect l="l" t="t" r="r" b="b"/>
              <a:pathLst>
                <a:path w="400050" h="120015">
                  <a:moveTo>
                    <a:pt x="394278" y="102713"/>
                  </a:moveTo>
                  <a:lnTo>
                    <a:pt x="394111" y="96985"/>
                  </a:lnTo>
                  <a:lnTo>
                    <a:pt x="395420" y="96043"/>
                  </a:lnTo>
                  <a:lnTo>
                    <a:pt x="395681" y="91415"/>
                  </a:lnTo>
                  <a:lnTo>
                    <a:pt x="395797" y="89509"/>
                  </a:lnTo>
                  <a:lnTo>
                    <a:pt x="393744" y="88252"/>
                  </a:lnTo>
                  <a:lnTo>
                    <a:pt x="393587" y="86273"/>
                  </a:lnTo>
                  <a:lnTo>
                    <a:pt x="393472" y="84839"/>
                  </a:lnTo>
                  <a:lnTo>
                    <a:pt x="394540" y="81435"/>
                  </a:lnTo>
                  <a:lnTo>
                    <a:pt x="394540" y="78064"/>
                  </a:lnTo>
                  <a:lnTo>
                    <a:pt x="394540" y="74681"/>
                  </a:lnTo>
                  <a:lnTo>
                    <a:pt x="390132" y="69100"/>
                  </a:lnTo>
                  <a:lnTo>
                    <a:pt x="388707" y="68713"/>
                  </a:lnTo>
                  <a:lnTo>
                    <a:pt x="366029" y="55346"/>
                  </a:lnTo>
                  <a:lnTo>
                    <a:pt x="334673" y="45581"/>
                  </a:lnTo>
                  <a:lnTo>
                    <a:pt x="306116" y="39618"/>
                  </a:lnTo>
                  <a:lnTo>
                    <a:pt x="291837" y="37655"/>
                  </a:lnTo>
                  <a:lnTo>
                    <a:pt x="280283" y="30594"/>
                  </a:lnTo>
                  <a:lnTo>
                    <a:pt x="233668" y="8827"/>
                  </a:lnTo>
                  <a:lnTo>
                    <a:pt x="182705" y="283"/>
                  </a:lnTo>
                  <a:lnTo>
                    <a:pt x="160044" y="0"/>
                  </a:lnTo>
                  <a:lnTo>
                    <a:pt x="109686" y="1791"/>
                  </a:lnTo>
                  <a:lnTo>
                    <a:pt x="47934" y="9807"/>
                  </a:lnTo>
                  <a:lnTo>
                    <a:pt x="36670" y="13162"/>
                  </a:lnTo>
                  <a:lnTo>
                    <a:pt x="37854" y="13162"/>
                  </a:lnTo>
                  <a:lnTo>
                    <a:pt x="39047" y="13162"/>
                  </a:lnTo>
                  <a:lnTo>
                    <a:pt x="40712" y="14199"/>
                  </a:lnTo>
                  <a:lnTo>
                    <a:pt x="44032" y="14911"/>
                  </a:lnTo>
                  <a:lnTo>
                    <a:pt x="34821" y="22017"/>
                  </a:lnTo>
                  <a:lnTo>
                    <a:pt x="27421" y="28988"/>
                  </a:lnTo>
                  <a:lnTo>
                    <a:pt x="21714" y="35157"/>
                  </a:lnTo>
                  <a:lnTo>
                    <a:pt x="17581" y="39854"/>
                  </a:lnTo>
                  <a:lnTo>
                    <a:pt x="13068" y="44848"/>
                  </a:lnTo>
                  <a:lnTo>
                    <a:pt x="9256" y="49435"/>
                  </a:lnTo>
                  <a:lnTo>
                    <a:pt x="9644" y="56650"/>
                  </a:lnTo>
                  <a:lnTo>
                    <a:pt x="10042" y="63854"/>
                  </a:lnTo>
                  <a:lnTo>
                    <a:pt x="10125" y="64545"/>
                  </a:lnTo>
                  <a:lnTo>
                    <a:pt x="8701" y="66315"/>
                  </a:lnTo>
                  <a:lnTo>
                    <a:pt x="7267" y="68074"/>
                  </a:lnTo>
                  <a:lnTo>
                    <a:pt x="0" y="72776"/>
                  </a:lnTo>
                  <a:lnTo>
                    <a:pt x="282" y="81572"/>
                  </a:lnTo>
                  <a:lnTo>
                    <a:pt x="188" y="86210"/>
                  </a:lnTo>
                  <a:lnTo>
                    <a:pt x="2230" y="87875"/>
                  </a:lnTo>
                  <a:lnTo>
                    <a:pt x="2041" y="90472"/>
                  </a:lnTo>
                  <a:lnTo>
                    <a:pt x="1853" y="93069"/>
                  </a:lnTo>
                  <a:lnTo>
                    <a:pt x="376" y="95718"/>
                  </a:lnTo>
                  <a:lnTo>
                    <a:pt x="1769" y="99519"/>
                  </a:lnTo>
                  <a:lnTo>
                    <a:pt x="1664" y="100347"/>
                  </a:lnTo>
                  <a:lnTo>
                    <a:pt x="774" y="100420"/>
                  </a:lnTo>
                  <a:lnTo>
                    <a:pt x="743" y="101781"/>
                  </a:lnTo>
                  <a:lnTo>
                    <a:pt x="701" y="103143"/>
                  </a:lnTo>
                  <a:lnTo>
                    <a:pt x="1623" y="106284"/>
                  </a:lnTo>
                  <a:lnTo>
                    <a:pt x="2691" y="106986"/>
                  </a:lnTo>
                  <a:lnTo>
                    <a:pt x="3759" y="107698"/>
                  </a:lnTo>
                  <a:lnTo>
                    <a:pt x="11717" y="110284"/>
                  </a:lnTo>
                  <a:lnTo>
                    <a:pt x="12439" y="111174"/>
                  </a:lnTo>
                  <a:lnTo>
                    <a:pt x="13172" y="112064"/>
                  </a:lnTo>
                  <a:lnTo>
                    <a:pt x="13466" y="113038"/>
                  </a:lnTo>
                  <a:lnTo>
                    <a:pt x="19518" y="112923"/>
                  </a:lnTo>
                  <a:lnTo>
                    <a:pt x="20450" y="113038"/>
                  </a:lnTo>
                  <a:lnTo>
                    <a:pt x="21393" y="113143"/>
                  </a:lnTo>
                  <a:lnTo>
                    <a:pt x="27654" y="113813"/>
                  </a:lnTo>
                  <a:lnTo>
                    <a:pt x="27120" y="110870"/>
                  </a:lnTo>
                  <a:lnTo>
                    <a:pt x="27277" y="108818"/>
                  </a:lnTo>
                  <a:lnTo>
                    <a:pt x="30068" y="95024"/>
                  </a:lnTo>
                  <a:lnTo>
                    <a:pt x="37676" y="83750"/>
                  </a:lnTo>
                  <a:lnTo>
                    <a:pt x="48950" y="76142"/>
                  </a:lnTo>
                  <a:lnTo>
                    <a:pt x="62744" y="73351"/>
                  </a:lnTo>
                  <a:lnTo>
                    <a:pt x="76538" y="76142"/>
                  </a:lnTo>
                  <a:lnTo>
                    <a:pt x="87812" y="83750"/>
                  </a:lnTo>
                  <a:lnTo>
                    <a:pt x="95420" y="95024"/>
                  </a:lnTo>
                  <a:lnTo>
                    <a:pt x="98211" y="108818"/>
                  </a:lnTo>
                  <a:lnTo>
                    <a:pt x="98012" y="116619"/>
                  </a:lnTo>
                  <a:lnTo>
                    <a:pt x="280643" y="119227"/>
                  </a:lnTo>
                  <a:lnTo>
                    <a:pt x="280643" y="110295"/>
                  </a:lnTo>
                  <a:lnTo>
                    <a:pt x="283434" y="96430"/>
                  </a:lnTo>
                  <a:lnTo>
                    <a:pt x="291041" y="85001"/>
                  </a:lnTo>
                  <a:lnTo>
                    <a:pt x="302316" y="77239"/>
                  </a:lnTo>
                  <a:lnTo>
                    <a:pt x="316109" y="74378"/>
                  </a:lnTo>
                  <a:lnTo>
                    <a:pt x="329903" y="77239"/>
                  </a:lnTo>
                  <a:lnTo>
                    <a:pt x="341178" y="85001"/>
                  </a:lnTo>
                  <a:lnTo>
                    <a:pt x="348785" y="96430"/>
                  </a:lnTo>
                  <a:lnTo>
                    <a:pt x="351576" y="110295"/>
                  </a:lnTo>
                  <a:lnTo>
                    <a:pt x="351440" y="119687"/>
                  </a:lnTo>
                  <a:lnTo>
                    <a:pt x="374441" y="118283"/>
                  </a:lnTo>
                  <a:lnTo>
                    <a:pt x="386700" y="117482"/>
                  </a:lnTo>
                  <a:lnTo>
                    <a:pt x="392350" y="116985"/>
                  </a:lnTo>
                  <a:lnTo>
                    <a:pt x="395524" y="116494"/>
                  </a:lnTo>
                  <a:lnTo>
                    <a:pt x="399933" y="115719"/>
                  </a:lnTo>
                  <a:lnTo>
                    <a:pt x="396582" y="112724"/>
                  </a:lnTo>
                  <a:lnTo>
                    <a:pt x="395681" y="111143"/>
                  </a:lnTo>
                  <a:lnTo>
                    <a:pt x="394540" y="109164"/>
                  </a:lnTo>
                  <a:lnTo>
                    <a:pt x="394446" y="108441"/>
                  </a:lnTo>
                  <a:lnTo>
                    <a:pt x="394278" y="102713"/>
                  </a:lnTo>
                  <a:close/>
                </a:path>
                <a:path w="400050" h="120015">
                  <a:moveTo>
                    <a:pt x="394278" y="102713"/>
                  </a:moveTo>
                  <a:lnTo>
                    <a:pt x="394111" y="96985"/>
                  </a:lnTo>
                  <a:lnTo>
                    <a:pt x="395420" y="96043"/>
                  </a:lnTo>
                  <a:lnTo>
                    <a:pt x="395681" y="91415"/>
                  </a:lnTo>
                  <a:lnTo>
                    <a:pt x="395797" y="89509"/>
                  </a:lnTo>
                  <a:lnTo>
                    <a:pt x="393744" y="88252"/>
                  </a:lnTo>
                  <a:lnTo>
                    <a:pt x="393587" y="86273"/>
                  </a:lnTo>
                  <a:lnTo>
                    <a:pt x="393472" y="84839"/>
                  </a:lnTo>
                  <a:lnTo>
                    <a:pt x="394540" y="81435"/>
                  </a:lnTo>
                  <a:lnTo>
                    <a:pt x="394540" y="78064"/>
                  </a:lnTo>
                  <a:lnTo>
                    <a:pt x="394540" y="74681"/>
                  </a:lnTo>
                  <a:lnTo>
                    <a:pt x="390132" y="69100"/>
                  </a:lnTo>
                  <a:lnTo>
                    <a:pt x="388707" y="68713"/>
                  </a:lnTo>
                  <a:lnTo>
                    <a:pt x="366029" y="55346"/>
                  </a:lnTo>
                  <a:lnTo>
                    <a:pt x="334673" y="45581"/>
                  </a:lnTo>
                  <a:lnTo>
                    <a:pt x="306116" y="39618"/>
                  </a:lnTo>
                  <a:lnTo>
                    <a:pt x="291837" y="37655"/>
                  </a:lnTo>
                  <a:lnTo>
                    <a:pt x="280283" y="30594"/>
                  </a:lnTo>
                  <a:lnTo>
                    <a:pt x="233668" y="8827"/>
                  </a:lnTo>
                  <a:lnTo>
                    <a:pt x="182705" y="283"/>
                  </a:lnTo>
                  <a:lnTo>
                    <a:pt x="160044" y="0"/>
                  </a:lnTo>
                  <a:lnTo>
                    <a:pt x="109686" y="1791"/>
                  </a:lnTo>
                  <a:lnTo>
                    <a:pt x="47934" y="9807"/>
                  </a:lnTo>
                  <a:lnTo>
                    <a:pt x="36670" y="13162"/>
                  </a:lnTo>
                  <a:lnTo>
                    <a:pt x="37854" y="13162"/>
                  </a:lnTo>
                  <a:lnTo>
                    <a:pt x="39047" y="13162"/>
                  </a:lnTo>
                  <a:lnTo>
                    <a:pt x="40712" y="14199"/>
                  </a:lnTo>
                  <a:lnTo>
                    <a:pt x="44032" y="14911"/>
                  </a:lnTo>
                  <a:lnTo>
                    <a:pt x="34821" y="22017"/>
                  </a:lnTo>
                  <a:lnTo>
                    <a:pt x="27421" y="28988"/>
                  </a:lnTo>
                  <a:lnTo>
                    <a:pt x="21714" y="35157"/>
                  </a:lnTo>
                  <a:lnTo>
                    <a:pt x="17581" y="39854"/>
                  </a:lnTo>
                  <a:lnTo>
                    <a:pt x="13068" y="44848"/>
                  </a:lnTo>
                  <a:lnTo>
                    <a:pt x="9256" y="49435"/>
                  </a:lnTo>
                  <a:lnTo>
                    <a:pt x="9644" y="56650"/>
                  </a:lnTo>
                  <a:lnTo>
                    <a:pt x="10042" y="63854"/>
                  </a:lnTo>
                  <a:lnTo>
                    <a:pt x="10125" y="64545"/>
                  </a:lnTo>
                  <a:lnTo>
                    <a:pt x="8701" y="66315"/>
                  </a:lnTo>
                  <a:lnTo>
                    <a:pt x="7267" y="68074"/>
                  </a:lnTo>
                  <a:lnTo>
                    <a:pt x="0" y="72776"/>
                  </a:lnTo>
                  <a:lnTo>
                    <a:pt x="282" y="81572"/>
                  </a:lnTo>
                  <a:lnTo>
                    <a:pt x="188" y="86210"/>
                  </a:lnTo>
                  <a:lnTo>
                    <a:pt x="2230" y="87875"/>
                  </a:lnTo>
                  <a:lnTo>
                    <a:pt x="2041" y="90472"/>
                  </a:lnTo>
                  <a:lnTo>
                    <a:pt x="1853" y="93069"/>
                  </a:lnTo>
                  <a:lnTo>
                    <a:pt x="376" y="95718"/>
                  </a:lnTo>
                  <a:lnTo>
                    <a:pt x="1769" y="99519"/>
                  </a:lnTo>
                  <a:lnTo>
                    <a:pt x="1664" y="100347"/>
                  </a:lnTo>
                  <a:lnTo>
                    <a:pt x="774" y="100420"/>
                  </a:lnTo>
                  <a:lnTo>
                    <a:pt x="743" y="101781"/>
                  </a:lnTo>
                  <a:lnTo>
                    <a:pt x="701" y="103143"/>
                  </a:lnTo>
                  <a:lnTo>
                    <a:pt x="1623" y="106284"/>
                  </a:lnTo>
                  <a:lnTo>
                    <a:pt x="2691" y="106986"/>
                  </a:lnTo>
                  <a:lnTo>
                    <a:pt x="3759" y="107698"/>
                  </a:lnTo>
                  <a:lnTo>
                    <a:pt x="11717" y="110284"/>
                  </a:lnTo>
                  <a:lnTo>
                    <a:pt x="12439" y="111174"/>
                  </a:lnTo>
                  <a:lnTo>
                    <a:pt x="13172" y="112064"/>
                  </a:lnTo>
                  <a:lnTo>
                    <a:pt x="13466" y="113038"/>
                  </a:lnTo>
                  <a:lnTo>
                    <a:pt x="19518" y="112923"/>
                  </a:lnTo>
                  <a:lnTo>
                    <a:pt x="20450" y="113038"/>
                  </a:lnTo>
                  <a:lnTo>
                    <a:pt x="21393" y="113143"/>
                  </a:lnTo>
                  <a:lnTo>
                    <a:pt x="27654" y="113813"/>
                  </a:lnTo>
                  <a:lnTo>
                    <a:pt x="27120" y="110870"/>
                  </a:lnTo>
                  <a:lnTo>
                    <a:pt x="27277" y="108818"/>
                  </a:lnTo>
                  <a:lnTo>
                    <a:pt x="30068" y="95024"/>
                  </a:lnTo>
                  <a:lnTo>
                    <a:pt x="37676" y="83750"/>
                  </a:lnTo>
                  <a:lnTo>
                    <a:pt x="48950" y="76142"/>
                  </a:lnTo>
                  <a:lnTo>
                    <a:pt x="62744" y="73351"/>
                  </a:lnTo>
                  <a:lnTo>
                    <a:pt x="76538" y="76142"/>
                  </a:lnTo>
                  <a:lnTo>
                    <a:pt x="87812" y="83750"/>
                  </a:lnTo>
                  <a:lnTo>
                    <a:pt x="95420" y="95024"/>
                  </a:lnTo>
                  <a:lnTo>
                    <a:pt x="98211" y="108818"/>
                  </a:lnTo>
                  <a:lnTo>
                    <a:pt x="98012" y="116619"/>
                  </a:lnTo>
                  <a:lnTo>
                    <a:pt x="280643" y="119227"/>
                  </a:lnTo>
                  <a:lnTo>
                    <a:pt x="280643" y="110295"/>
                  </a:lnTo>
                  <a:lnTo>
                    <a:pt x="283434" y="96430"/>
                  </a:lnTo>
                  <a:lnTo>
                    <a:pt x="291041" y="85001"/>
                  </a:lnTo>
                  <a:lnTo>
                    <a:pt x="302316" y="77239"/>
                  </a:lnTo>
                  <a:lnTo>
                    <a:pt x="316109" y="74378"/>
                  </a:lnTo>
                  <a:lnTo>
                    <a:pt x="329903" y="77239"/>
                  </a:lnTo>
                  <a:lnTo>
                    <a:pt x="341178" y="85001"/>
                  </a:lnTo>
                  <a:lnTo>
                    <a:pt x="348785" y="96430"/>
                  </a:lnTo>
                  <a:lnTo>
                    <a:pt x="351576" y="110295"/>
                  </a:lnTo>
                  <a:lnTo>
                    <a:pt x="351440" y="119687"/>
                  </a:lnTo>
                  <a:lnTo>
                    <a:pt x="374441" y="118283"/>
                  </a:lnTo>
                  <a:lnTo>
                    <a:pt x="386700" y="117482"/>
                  </a:lnTo>
                  <a:lnTo>
                    <a:pt x="392350" y="116985"/>
                  </a:lnTo>
                  <a:lnTo>
                    <a:pt x="395524" y="116494"/>
                  </a:lnTo>
                  <a:lnTo>
                    <a:pt x="399933" y="115719"/>
                  </a:lnTo>
                  <a:lnTo>
                    <a:pt x="396582" y="112724"/>
                  </a:lnTo>
                  <a:lnTo>
                    <a:pt x="395681" y="111143"/>
                  </a:lnTo>
                  <a:lnTo>
                    <a:pt x="394540" y="109164"/>
                  </a:lnTo>
                  <a:lnTo>
                    <a:pt x="394446" y="108441"/>
                  </a:lnTo>
                  <a:lnTo>
                    <a:pt x="394278" y="1027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7918654" y="7631004"/>
              <a:ext cx="62865" cy="46355"/>
            </a:xfrm>
            <a:custGeom>
              <a:avLst/>
              <a:gdLst/>
              <a:ahLst/>
              <a:cxnLst/>
              <a:rect l="l" t="t" r="r" b="b"/>
              <a:pathLst>
                <a:path w="62865" h="46354">
                  <a:moveTo>
                    <a:pt x="57940" y="46157"/>
                  </a:moveTo>
                  <a:lnTo>
                    <a:pt x="59875" y="43288"/>
                  </a:lnTo>
                  <a:lnTo>
                    <a:pt x="62325" y="31162"/>
                  </a:lnTo>
                  <a:lnTo>
                    <a:pt x="59875" y="19031"/>
                  </a:lnTo>
                  <a:lnTo>
                    <a:pt x="53195" y="9125"/>
                  </a:lnTo>
                  <a:lnTo>
                    <a:pt x="43290" y="2448"/>
                  </a:lnTo>
                  <a:lnTo>
                    <a:pt x="31162" y="0"/>
                  </a:lnTo>
                  <a:lnTo>
                    <a:pt x="19035" y="2448"/>
                  </a:lnTo>
                  <a:lnTo>
                    <a:pt x="9129" y="9125"/>
                  </a:lnTo>
                  <a:lnTo>
                    <a:pt x="2449" y="19031"/>
                  </a:lnTo>
                  <a:lnTo>
                    <a:pt x="0" y="31162"/>
                  </a:lnTo>
                  <a:lnTo>
                    <a:pt x="2449" y="43288"/>
                  </a:lnTo>
                  <a:lnTo>
                    <a:pt x="4385" y="4615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8171704" y="7631004"/>
              <a:ext cx="62865" cy="46355"/>
            </a:xfrm>
            <a:custGeom>
              <a:avLst/>
              <a:gdLst/>
              <a:ahLst/>
              <a:cxnLst/>
              <a:rect l="l" t="t" r="r" b="b"/>
              <a:pathLst>
                <a:path w="62865" h="46354">
                  <a:moveTo>
                    <a:pt x="57929" y="46157"/>
                  </a:moveTo>
                  <a:lnTo>
                    <a:pt x="59865" y="43288"/>
                  </a:lnTo>
                  <a:lnTo>
                    <a:pt x="62315" y="31162"/>
                  </a:lnTo>
                  <a:lnTo>
                    <a:pt x="59865" y="19031"/>
                  </a:lnTo>
                  <a:lnTo>
                    <a:pt x="53185" y="9125"/>
                  </a:lnTo>
                  <a:lnTo>
                    <a:pt x="43279" y="2448"/>
                  </a:lnTo>
                  <a:lnTo>
                    <a:pt x="31152" y="0"/>
                  </a:lnTo>
                  <a:lnTo>
                    <a:pt x="19026" y="2448"/>
                  </a:lnTo>
                  <a:lnTo>
                    <a:pt x="9124" y="9125"/>
                  </a:lnTo>
                  <a:lnTo>
                    <a:pt x="2448" y="19031"/>
                  </a:lnTo>
                  <a:lnTo>
                    <a:pt x="0" y="31162"/>
                  </a:lnTo>
                  <a:lnTo>
                    <a:pt x="2448" y="43288"/>
                  </a:lnTo>
                  <a:lnTo>
                    <a:pt x="4382" y="4615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955389" y="7559454"/>
              <a:ext cx="212725" cy="43815"/>
            </a:xfrm>
            <a:custGeom>
              <a:avLst/>
              <a:gdLst/>
              <a:ahLst/>
              <a:cxnLst/>
              <a:rect l="l" t="t" r="r" b="b"/>
              <a:pathLst>
                <a:path w="212725" h="43815">
                  <a:moveTo>
                    <a:pt x="212296" y="41665"/>
                  </a:moveTo>
                  <a:lnTo>
                    <a:pt x="172508" y="17050"/>
                  </a:lnTo>
                  <a:lnTo>
                    <a:pt x="120012" y="1099"/>
                  </a:lnTo>
                  <a:lnTo>
                    <a:pt x="93341" y="0"/>
                  </a:lnTo>
                  <a:lnTo>
                    <a:pt x="91226" y="0"/>
                  </a:lnTo>
                  <a:lnTo>
                    <a:pt x="44055" y="2210"/>
                  </a:lnTo>
                  <a:lnTo>
                    <a:pt x="24534" y="4712"/>
                  </a:lnTo>
                  <a:lnTo>
                    <a:pt x="22869" y="4921"/>
                  </a:lnTo>
                  <a:lnTo>
                    <a:pt x="21623" y="5110"/>
                  </a:lnTo>
                  <a:lnTo>
                    <a:pt x="20618" y="5288"/>
                  </a:lnTo>
                  <a:lnTo>
                    <a:pt x="17728" y="5811"/>
                  </a:lnTo>
                  <a:lnTo>
                    <a:pt x="16848" y="6356"/>
                  </a:lnTo>
                  <a:lnTo>
                    <a:pt x="14021" y="7769"/>
                  </a:lnTo>
                  <a:lnTo>
                    <a:pt x="10199" y="9686"/>
                  </a:lnTo>
                  <a:lnTo>
                    <a:pt x="5225" y="13633"/>
                  </a:lnTo>
                  <a:lnTo>
                    <a:pt x="2617" y="15989"/>
                  </a:lnTo>
                  <a:lnTo>
                    <a:pt x="0" y="18345"/>
                  </a:lnTo>
                  <a:lnTo>
                    <a:pt x="40398" y="31089"/>
                  </a:lnTo>
                  <a:lnTo>
                    <a:pt x="82940" y="35402"/>
                  </a:lnTo>
                  <a:lnTo>
                    <a:pt x="128714" y="38501"/>
                  </a:lnTo>
                  <a:lnTo>
                    <a:pt x="188445" y="42529"/>
                  </a:lnTo>
                  <a:lnTo>
                    <a:pt x="200066" y="43320"/>
                  </a:lnTo>
                  <a:lnTo>
                    <a:pt x="202673" y="43519"/>
                  </a:lnTo>
                  <a:lnTo>
                    <a:pt x="203396" y="43403"/>
                  </a:lnTo>
                  <a:lnTo>
                    <a:pt x="203615" y="43372"/>
                  </a:lnTo>
                  <a:lnTo>
                    <a:pt x="203888" y="43320"/>
                  </a:lnTo>
                  <a:lnTo>
                    <a:pt x="204327" y="43257"/>
                  </a:lnTo>
                  <a:lnTo>
                    <a:pt x="206181" y="43005"/>
                  </a:lnTo>
                  <a:lnTo>
                    <a:pt x="212296" y="416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764596" y="7547138"/>
              <a:ext cx="201391" cy="130856"/>
            </a:xfrm>
            <a:prstGeom prst="rect">
              <a:avLst/>
            </a:prstGeom>
          </p:spPr>
        </p:pic>
      </p:grpSp>
      <p:grpSp>
        <p:nvGrpSpPr>
          <p:cNvPr id="96" name="object 96"/>
          <p:cNvGrpSpPr/>
          <p:nvPr/>
        </p:nvGrpSpPr>
        <p:grpSpPr>
          <a:xfrm>
            <a:off x="2229882" y="6660737"/>
            <a:ext cx="4086860" cy="1046480"/>
            <a:chOff x="2229882" y="6660737"/>
            <a:chExt cx="4086860" cy="1046480"/>
          </a:xfrm>
        </p:grpSpPr>
        <p:pic>
          <p:nvPicPr>
            <p:cNvPr id="97" name="object 9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231670" y="6660737"/>
              <a:ext cx="4081784" cy="1040090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2233692" y="7703382"/>
              <a:ext cx="4079240" cy="0"/>
            </a:xfrm>
            <a:custGeom>
              <a:avLst/>
              <a:gdLst/>
              <a:ahLst/>
              <a:cxnLst/>
              <a:rect l="l" t="t" r="r" b="b"/>
              <a:pathLst>
                <a:path w="4079240">
                  <a:moveTo>
                    <a:pt x="0" y="0"/>
                  </a:moveTo>
                  <a:lnTo>
                    <a:pt x="4079082" y="0"/>
                  </a:lnTo>
                </a:path>
              </a:pathLst>
            </a:custGeom>
            <a:ln w="712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3195308" y="7105666"/>
              <a:ext cx="2777490" cy="576580"/>
            </a:xfrm>
            <a:custGeom>
              <a:avLst/>
              <a:gdLst/>
              <a:ahLst/>
              <a:cxnLst/>
              <a:rect l="l" t="t" r="r" b="b"/>
              <a:pathLst>
                <a:path w="2777490" h="576579">
                  <a:moveTo>
                    <a:pt x="2777270" y="0"/>
                  </a:moveTo>
                  <a:lnTo>
                    <a:pt x="0" y="0"/>
                  </a:lnTo>
                  <a:lnTo>
                    <a:pt x="0" y="576103"/>
                  </a:lnTo>
                  <a:lnTo>
                    <a:pt x="2777270" y="576103"/>
                  </a:lnTo>
                  <a:lnTo>
                    <a:pt x="277727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4006819" y="7573499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89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4275640" y="7573944"/>
              <a:ext cx="1697355" cy="0"/>
            </a:xfrm>
            <a:custGeom>
              <a:avLst/>
              <a:gdLst/>
              <a:ahLst/>
              <a:cxnLst/>
              <a:rect l="l" t="t" r="r" b="b"/>
              <a:pathLst>
                <a:path w="1697354">
                  <a:moveTo>
                    <a:pt x="0" y="0"/>
                  </a:moveTo>
                  <a:lnTo>
                    <a:pt x="113478" y="0"/>
                  </a:lnTo>
                </a:path>
                <a:path w="1697354">
                  <a:moveTo>
                    <a:pt x="650481" y="0"/>
                  </a:moveTo>
                  <a:lnTo>
                    <a:pt x="1696938" y="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4006819" y="7632549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89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4275640" y="7632994"/>
              <a:ext cx="1697355" cy="0"/>
            </a:xfrm>
            <a:custGeom>
              <a:avLst/>
              <a:gdLst/>
              <a:ahLst/>
              <a:cxnLst/>
              <a:rect l="l" t="t" r="r" b="b"/>
              <a:pathLst>
                <a:path w="1697354">
                  <a:moveTo>
                    <a:pt x="0" y="0"/>
                  </a:moveTo>
                  <a:lnTo>
                    <a:pt x="113478" y="0"/>
                  </a:lnTo>
                </a:path>
                <a:path w="1697354">
                  <a:moveTo>
                    <a:pt x="650481" y="0"/>
                  </a:moveTo>
                  <a:lnTo>
                    <a:pt x="1696938" y="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4006819" y="7512092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89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4275640" y="7512537"/>
              <a:ext cx="1697355" cy="0"/>
            </a:xfrm>
            <a:custGeom>
              <a:avLst/>
              <a:gdLst/>
              <a:ahLst/>
              <a:cxnLst/>
              <a:rect l="l" t="t" r="r" b="b"/>
              <a:pathLst>
                <a:path w="1697354">
                  <a:moveTo>
                    <a:pt x="0" y="0"/>
                  </a:moveTo>
                  <a:lnTo>
                    <a:pt x="113478" y="0"/>
                  </a:lnTo>
                </a:path>
                <a:path w="1697354">
                  <a:moveTo>
                    <a:pt x="650481" y="0"/>
                  </a:moveTo>
                  <a:lnTo>
                    <a:pt x="1696938" y="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4006819" y="7452996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89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4275640" y="7453441"/>
              <a:ext cx="1697355" cy="0"/>
            </a:xfrm>
            <a:custGeom>
              <a:avLst/>
              <a:gdLst/>
              <a:ahLst/>
              <a:cxnLst/>
              <a:rect l="l" t="t" r="r" b="b"/>
              <a:pathLst>
                <a:path w="1697354">
                  <a:moveTo>
                    <a:pt x="0" y="0"/>
                  </a:moveTo>
                  <a:lnTo>
                    <a:pt x="113478" y="0"/>
                  </a:lnTo>
                </a:path>
                <a:path w="1697354">
                  <a:moveTo>
                    <a:pt x="650481" y="0"/>
                  </a:moveTo>
                  <a:lnTo>
                    <a:pt x="1696938" y="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4006819" y="7391431"/>
              <a:ext cx="0" cy="1270"/>
            </a:xfrm>
            <a:custGeom>
              <a:avLst/>
              <a:gdLst/>
              <a:ahLst/>
              <a:cxnLst/>
              <a:rect l="l" t="t" r="r" b="b"/>
              <a:pathLst>
                <a:path h="1270">
                  <a:moveTo>
                    <a:pt x="0" y="0"/>
                  </a:moveTo>
                  <a:lnTo>
                    <a:pt x="0" y="89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4275640" y="7147578"/>
              <a:ext cx="1697355" cy="244475"/>
            </a:xfrm>
            <a:custGeom>
              <a:avLst/>
              <a:gdLst/>
              <a:ahLst/>
              <a:cxnLst/>
              <a:rect l="l" t="t" r="r" b="b"/>
              <a:pathLst>
                <a:path w="1697354" h="244475">
                  <a:moveTo>
                    <a:pt x="0" y="244298"/>
                  </a:moveTo>
                  <a:lnTo>
                    <a:pt x="113478" y="244298"/>
                  </a:lnTo>
                </a:path>
                <a:path w="1697354" h="244475">
                  <a:moveTo>
                    <a:pt x="650481" y="244298"/>
                  </a:moveTo>
                  <a:lnTo>
                    <a:pt x="1696938" y="244298"/>
                  </a:lnTo>
                </a:path>
                <a:path w="1697354" h="244475">
                  <a:moveTo>
                    <a:pt x="1570" y="181714"/>
                  </a:moveTo>
                  <a:lnTo>
                    <a:pt x="114586" y="181714"/>
                  </a:lnTo>
                </a:path>
                <a:path w="1697354" h="244475">
                  <a:moveTo>
                    <a:pt x="380705" y="181714"/>
                  </a:moveTo>
                  <a:lnTo>
                    <a:pt x="381601" y="181714"/>
                  </a:lnTo>
                </a:path>
                <a:path w="1697354" h="244475">
                  <a:moveTo>
                    <a:pt x="647720" y="181714"/>
                  </a:moveTo>
                  <a:lnTo>
                    <a:pt x="1696938" y="181714"/>
                  </a:lnTo>
                </a:path>
                <a:path w="1697354" h="244475">
                  <a:moveTo>
                    <a:pt x="1570" y="120635"/>
                  </a:moveTo>
                  <a:lnTo>
                    <a:pt x="114586" y="120635"/>
                  </a:lnTo>
                </a:path>
                <a:path w="1697354" h="244475">
                  <a:moveTo>
                    <a:pt x="380705" y="120635"/>
                  </a:moveTo>
                  <a:lnTo>
                    <a:pt x="381601" y="120635"/>
                  </a:lnTo>
                </a:path>
                <a:path w="1697354" h="244475">
                  <a:moveTo>
                    <a:pt x="647720" y="120635"/>
                  </a:moveTo>
                  <a:lnTo>
                    <a:pt x="1696938" y="120635"/>
                  </a:lnTo>
                </a:path>
                <a:path w="1697354" h="244475">
                  <a:moveTo>
                    <a:pt x="1570" y="59566"/>
                  </a:moveTo>
                  <a:lnTo>
                    <a:pt x="114586" y="59566"/>
                  </a:lnTo>
                </a:path>
                <a:path w="1697354" h="244475">
                  <a:moveTo>
                    <a:pt x="380705" y="59566"/>
                  </a:moveTo>
                  <a:lnTo>
                    <a:pt x="381601" y="59566"/>
                  </a:lnTo>
                </a:path>
                <a:path w="1697354" h="244475">
                  <a:moveTo>
                    <a:pt x="647720" y="59566"/>
                  </a:moveTo>
                  <a:lnTo>
                    <a:pt x="1696938" y="59566"/>
                  </a:lnTo>
                </a:path>
                <a:path w="1697354" h="244475">
                  <a:moveTo>
                    <a:pt x="1570" y="0"/>
                  </a:moveTo>
                  <a:lnTo>
                    <a:pt x="114586" y="0"/>
                  </a:lnTo>
                </a:path>
                <a:path w="1697354" h="244475">
                  <a:moveTo>
                    <a:pt x="380705" y="0"/>
                  </a:moveTo>
                  <a:lnTo>
                    <a:pt x="381601" y="0"/>
                  </a:lnTo>
                </a:path>
                <a:path w="1697354" h="244475">
                  <a:moveTo>
                    <a:pt x="647720" y="0"/>
                  </a:moveTo>
                  <a:lnTo>
                    <a:pt x="1696938" y="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438256" y="7105666"/>
              <a:ext cx="0" cy="576580"/>
            </a:xfrm>
            <a:custGeom>
              <a:avLst/>
              <a:gdLst/>
              <a:ahLst/>
              <a:cxnLst/>
              <a:rect l="l" t="t" r="r" b="b"/>
              <a:pathLst>
                <a:path h="576579">
                  <a:moveTo>
                    <a:pt x="0" y="0"/>
                  </a:moveTo>
                  <a:lnTo>
                    <a:pt x="0" y="576103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5953104" y="7105666"/>
              <a:ext cx="0" cy="576580"/>
            </a:xfrm>
            <a:custGeom>
              <a:avLst/>
              <a:gdLst/>
              <a:ahLst/>
              <a:cxnLst/>
              <a:rect l="l" t="t" r="r" b="b"/>
              <a:pathLst>
                <a:path h="576579">
                  <a:moveTo>
                    <a:pt x="0" y="0"/>
                  </a:moveTo>
                  <a:lnTo>
                    <a:pt x="0" y="576103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4405085" y="7360849"/>
              <a:ext cx="1270" cy="0"/>
            </a:xfrm>
            <a:custGeom>
              <a:avLst/>
              <a:gdLst/>
              <a:ahLst/>
              <a:cxnLst/>
              <a:rect l="l" t="t" r="r" b="b"/>
              <a:pathLst>
                <a:path w="1270">
                  <a:moveTo>
                    <a:pt x="0" y="0"/>
                  </a:moveTo>
                  <a:lnTo>
                    <a:pt x="890" y="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4405530" y="7105666"/>
              <a:ext cx="518159" cy="255904"/>
            </a:xfrm>
            <a:custGeom>
              <a:avLst/>
              <a:gdLst/>
              <a:ahLst/>
              <a:cxnLst/>
              <a:rect l="l" t="t" r="r" b="b"/>
              <a:pathLst>
                <a:path w="518160" h="255904">
                  <a:moveTo>
                    <a:pt x="0" y="0"/>
                  </a:moveTo>
                  <a:lnTo>
                    <a:pt x="0" y="10839"/>
                  </a:lnTo>
                </a:path>
                <a:path w="518160" h="255904">
                  <a:moveTo>
                    <a:pt x="517877" y="0"/>
                  </a:moveTo>
                  <a:lnTo>
                    <a:pt x="517877" y="255365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3195308" y="7105666"/>
              <a:ext cx="2777490" cy="576580"/>
            </a:xfrm>
            <a:custGeom>
              <a:avLst/>
              <a:gdLst/>
              <a:ahLst/>
              <a:cxnLst/>
              <a:rect l="l" t="t" r="r" b="b"/>
              <a:pathLst>
                <a:path w="2777490" h="576579">
                  <a:moveTo>
                    <a:pt x="0" y="576103"/>
                  </a:moveTo>
                  <a:lnTo>
                    <a:pt x="2777270" y="576103"/>
                  </a:lnTo>
                  <a:lnTo>
                    <a:pt x="2777270" y="0"/>
                  </a:lnTo>
                  <a:lnTo>
                    <a:pt x="0" y="0"/>
                  </a:lnTo>
                  <a:lnTo>
                    <a:pt x="0" y="576103"/>
                  </a:lnTo>
                  <a:close/>
                </a:path>
              </a:pathLst>
            </a:custGeom>
            <a:ln w="317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3196649" y="7101718"/>
              <a:ext cx="2779395" cy="15240"/>
            </a:xfrm>
            <a:custGeom>
              <a:avLst/>
              <a:gdLst/>
              <a:ahLst/>
              <a:cxnLst/>
              <a:rect l="l" t="t" r="r" b="b"/>
              <a:pathLst>
                <a:path w="2779395" h="15240">
                  <a:moveTo>
                    <a:pt x="2778946" y="0"/>
                  </a:moveTo>
                  <a:lnTo>
                    <a:pt x="0" y="0"/>
                  </a:lnTo>
                  <a:lnTo>
                    <a:pt x="0" y="15173"/>
                  </a:lnTo>
                  <a:lnTo>
                    <a:pt x="2778946" y="15173"/>
                  </a:lnTo>
                  <a:lnTo>
                    <a:pt x="2778946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3196649" y="7101718"/>
              <a:ext cx="2779395" cy="15240"/>
            </a:xfrm>
            <a:custGeom>
              <a:avLst/>
              <a:gdLst/>
              <a:ahLst/>
              <a:cxnLst/>
              <a:rect l="l" t="t" r="r" b="b"/>
              <a:pathLst>
                <a:path w="2779395" h="15240">
                  <a:moveTo>
                    <a:pt x="0" y="15173"/>
                  </a:moveTo>
                  <a:lnTo>
                    <a:pt x="2778946" y="15173"/>
                  </a:lnTo>
                  <a:lnTo>
                    <a:pt x="2778946" y="0"/>
                  </a:lnTo>
                  <a:lnTo>
                    <a:pt x="0" y="0"/>
                  </a:lnTo>
                  <a:lnTo>
                    <a:pt x="0" y="15173"/>
                  </a:lnTo>
                  <a:close/>
                </a:path>
              </a:pathLst>
            </a:custGeom>
            <a:ln w="317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3733883" y="7683236"/>
              <a:ext cx="2230120" cy="17145"/>
            </a:xfrm>
            <a:custGeom>
              <a:avLst/>
              <a:gdLst/>
              <a:ahLst/>
              <a:cxnLst/>
              <a:rect l="l" t="t" r="r" b="b"/>
              <a:pathLst>
                <a:path w="2230120" h="17145">
                  <a:moveTo>
                    <a:pt x="2229492" y="0"/>
                  </a:moveTo>
                  <a:lnTo>
                    <a:pt x="0" y="0"/>
                  </a:lnTo>
                  <a:lnTo>
                    <a:pt x="0" y="16586"/>
                  </a:lnTo>
                  <a:lnTo>
                    <a:pt x="2229492" y="16586"/>
                  </a:lnTo>
                  <a:lnTo>
                    <a:pt x="2229492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3197392" y="7107750"/>
              <a:ext cx="1080135" cy="249554"/>
            </a:xfrm>
            <a:custGeom>
              <a:avLst/>
              <a:gdLst/>
              <a:ahLst/>
              <a:cxnLst/>
              <a:rect l="l" t="t" r="r" b="b"/>
              <a:pathLst>
                <a:path w="1080135" h="249554">
                  <a:moveTo>
                    <a:pt x="1079818" y="0"/>
                  </a:moveTo>
                  <a:lnTo>
                    <a:pt x="0" y="0"/>
                  </a:lnTo>
                  <a:lnTo>
                    <a:pt x="0" y="249375"/>
                  </a:lnTo>
                  <a:lnTo>
                    <a:pt x="1079818" y="249375"/>
                  </a:lnTo>
                  <a:lnTo>
                    <a:pt x="1079818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9" name="object 1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197392" y="7107750"/>
              <a:ext cx="1079818" cy="130587"/>
            </a:xfrm>
            <a:prstGeom prst="rect">
              <a:avLst/>
            </a:prstGeom>
          </p:spPr>
        </p:pic>
        <p:pic>
          <p:nvPicPr>
            <p:cNvPr id="120" name="object 1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197392" y="7230444"/>
              <a:ext cx="1079818" cy="126681"/>
            </a:xfrm>
            <a:prstGeom prst="rect">
              <a:avLst/>
            </a:prstGeom>
          </p:spPr>
        </p:pic>
        <p:sp>
          <p:nvSpPr>
            <p:cNvPr id="121" name="object 121"/>
            <p:cNvSpPr/>
            <p:nvPr/>
          </p:nvSpPr>
          <p:spPr>
            <a:xfrm>
              <a:off x="3197392" y="7107750"/>
              <a:ext cx="1080135" cy="249554"/>
            </a:xfrm>
            <a:custGeom>
              <a:avLst/>
              <a:gdLst/>
              <a:ahLst/>
              <a:cxnLst/>
              <a:rect l="l" t="t" r="r" b="b"/>
              <a:pathLst>
                <a:path w="1080135" h="249554">
                  <a:moveTo>
                    <a:pt x="0" y="249375"/>
                  </a:moveTo>
                  <a:lnTo>
                    <a:pt x="1079818" y="249375"/>
                  </a:lnTo>
                  <a:lnTo>
                    <a:pt x="1079818" y="0"/>
                  </a:lnTo>
                  <a:lnTo>
                    <a:pt x="0" y="0"/>
                  </a:lnTo>
                  <a:lnTo>
                    <a:pt x="0" y="249375"/>
                  </a:lnTo>
                  <a:close/>
                </a:path>
              </a:pathLst>
            </a:custGeom>
            <a:ln w="707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2" name="object 122"/>
          <p:cNvSpPr txBox="1"/>
          <p:nvPr/>
        </p:nvSpPr>
        <p:spPr>
          <a:xfrm>
            <a:off x="3200929" y="7195300"/>
            <a:ext cx="1071245" cy="742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78205" marR="58419">
              <a:lnSpc>
                <a:spcPct val="106400"/>
              </a:lnSpc>
              <a:spcBef>
                <a:spcPts val="95"/>
              </a:spcBef>
            </a:pPr>
            <a:r>
              <a:rPr sz="1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Agence</a:t>
            </a:r>
            <a:r>
              <a:rPr sz="15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150" b="1" dirty="0">
                <a:solidFill>
                  <a:srgbClr val="FFFFFF"/>
                </a:solidFill>
                <a:latin typeface="Renault Group"/>
                <a:cs typeface="Renault Group"/>
              </a:rPr>
              <a:t>Centre</a:t>
            </a:r>
            <a:r>
              <a:rPr sz="150" b="1" spc="2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15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150">
              <a:latin typeface="Renault Group"/>
              <a:cs typeface="Renault Group"/>
            </a:endParaRPr>
          </a:p>
        </p:txBody>
      </p:sp>
      <p:grpSp>
        <p:nvGrpSpPr>
          <p:cNvPr id="123" name="object 123"/>
          <p:cNvGrpSpPr/>
          <p:nvPr/>
        </p:nvGrpSpPr>
        <p:grpSpPr>
          <a:xfrm>
            <a:off x="2320454" y="6690308"/>
            <a:ext cx="2627630" cy="1012825"/>
            <a:chOff x="2320454" y="6690308"/>
            <a:chExt cx="2627630" cy="1012825"/>
          </a:xfrm>
        </p:grpSpPr>
        <p:sp>
          <p:nvSpPr>
            <p:cNvPr id="124" name="object 124"/>
            <p:cNvSpPr/>
            <p:nvPr/>
          </p:nvSpPr>
          <p:spPr>
            <a:xfrm>
              <a:off x="3417620" y="7212357"/>
              <a:ext cx="652780" cy="41275"/>
            </a:xfrm>
            <a:custGeom>
              <a:avLst/>
              <a:gdLst/>
              <a:ahLst/>
              <a:cxnLst/>
              <a:rect l="l" t="t" r="r" b="b"/>
              <a:pathLst>
                <a:path w="652779" h="41275">
                  <a:moveTo>
                    <a:pt x="41287" y="39573"/>
                  </a:moveTo>
                  <a:lnTo>
                    <a:pt x="33921" y="26898"/>
                  </a:lnTo>
                  <a:lnTo>
                    <a:pt x="32918" y="25158"/>
                  </a:lnTo>
                  <a:lnTo>
                    <a:pt x="37515" y="22898"/>
                  </a:lnTo>
                  <a:lnTo>
                    <a:pt x="39789" y="18884"/>
                  </a:lnTo>
                  <a:lnTo>
                    <a:pt x="39928" y="18630"/>
                  </a:lnTo>
                  <a:lnTo>
                    <a:pt x="39928" y="8013"/>
                  </a:lnTo>
                  <a:lnTo>
                    <a:pt x="39928" y="5715"/>
                  </a:lnTo>
                  <a:lnTo>
                    <a:pt x="34544" y="0"/>
                  </a:lnTo>
                  <a:lnTo>
                    <a:pt x="29375" y="0"/>
                  </a:lnTo>
                  <a:lnTo>
                    <a:pt x="29375" y="10325"/>
                  </a:lnTo>
                  <a:lnTo>
                    <a:pt x="29375" y="16573"/>
                  </a:lnTo>
                  <a:lnTo>
                    <a:pt x="27203" y="18884"/>
                  </a:lnTo>
                  <a:lnTo>
                    <a:pt x="10312" y="18884"/>
                  </a:lnTo>
                  <a:lnTo>
                    <a:pt x="10312" y="8013"/>
                  </a:lnTo>
                  <a:lnTo>
                    <a:pt x="27203" y="8013"/>
                  </a:lnTo>
                  <a:lnTo>
                    <a:pt x="29375" y="10325"/>
                  </a:lnTo>
                  <a:lnTo>
                    <a:pt x="29375" y="0"/>
                  </a:lnTo>
                  <a:lnTo>
                    <a:pt x="0" y="0"/>
                  </a:lnTo>
                  <a:lnTo>
                    <a:pt x="0" y="39573"/>
                  </a:lnTo>
                  <a:lnTo>
                    <a:pt x="10312" y="39573"/>
                  </a:lnTo>
                  <a:lnTo>
                    <a:pt x="10312" y="26898"/>
                  </a:lnTo>
                  <a:lnTo>
                    <a:pt x="23101" y="26898"/>
                  </a:lnTo>
                  <a:lnTo>
                    <a:pt x="29959" y="39573"/>
                  </a:lnTo>
                  <a:lnTo>
                    <a:pt x="41287" y="39573"/>
                  </a:lnTo>
                  <a:close/>
                </a:path>
                <a:path w="652779" h="41275">
                  <a:moveTo>
                    <a:pt x="85547" y="31521"/>
                  </a:moveTo>
                  <a:lnTo>
                    <a:pt x="61468" y="31521"/>
                  </a:lnTo>
                  <a:lnTo>
                    <a:pt x="61468" y="23368"/>
                  </a:lnTo>
                  <a:lnTo>
                    <a:pt x="82880" y="23368"/>
                  </a:lnTo>
                  <a:lnTo>
                    <a:pt x="82880" y="15773"/>
                  </a:lnTo>
                  <a:lnTo>
                    <a:pt x="61468" y="15773"/>
                  </a:lnTo>
                  <a:lnTo>
                    <a:pt x="61468" y="8051"/>
                  </a:lnTo>
                  <a:lnTo>
                    <a:pt x="84899" y="8051"/>
                  </a:lnTo>
                  <a:lnTo>
                    <a:pt x="84899" y="0"/>
                  </a:lnTo>
                  <a:lnTo>
                    <a:pt x="51181" y="0"/>
                  </a:lnTo>
                  <a:lnTo>
                    <a:pt x="51181" y="39573"/>
                  </a:lnTo>
                  <a:lnTo>
                    <a:pt x="85547" y="39573"/>
                  </a:lnTo>
                  <a:lnTo>
                    <a:pt x="85547" y="31521"/>
                  </a:lnTo>
                  <a:close/>
                </a:path>
                <a:path w="652779" h="41275">
                  <a:moveTo>
                    <a:pt x="137845" y="0"/>
                  </a:moveTo>
                  <a:lnTo>
                    <a:pt x="128638" y="0"/>
                  </a:lnTo>
                  <a:lnTo>
                    <a:pt x="128638" y="25984"/>
                  </a:lnTo>
                  <a:lnTo>
                    <a:pt x="117373" y="13576"/>
                  </a:lnTo>
                  <a:lnTo>
                    <a:pt x="105054" y="0"/>
                  </a:lnTo>
                  <a:lnTo>
                    <a:pt x="96291" y="0"/>
                  </a:lnTo>
                  <a:lnTo>
                    <a:pt x="96291" y="39573"/>
                  </a:lnTo>
                  <a:lnTo>
                    <a:pt x="105537" y="39573"/>
                  </a:lnTo>
                  <a:lnTo>
                    <a:pt x="105537" y="13576"/>
                  </a:lnTo>
                  <a:lnTo>
                    <a:pt x="128943" y="39573"/>
                  </a:lnTo>
                  <a:lnTo>
                    <a:pt x="137845" y="39573"/>
                  </a:lnTo>
                  <a:lnTo>
                    <a:pt x="137845" y="25984"/>
                  </a:lnTo>
                  <a:lnTo>
                    <a:pt x="137845" y="0"/>
                  </a:lnTo>
                  <a:close/>
                </a:path>
                <a:path w="652779" h="41275">
                  <a:moveTo>
                    <a:pt x="192138" y="39573"/>
                  </a:moveTo>
                  <a:lnTo>
                    <a:pt x="188963" y="32219"/>
                  </a:lnTo>
                  <a:lnTo>
                    <a:pt x="185496" y="24168"/>
                  </a:lnTo>
                  <a:lnTo>
                    <a:pt x="178600" y="8140"/>
                  </a:lnTo>
                  <a:lnTo>
                    <a:pt x="175120" y="63"/>
                  </a:lnTo>
                  <a:lnTo>
                    <a:pt x="175120" y="24168"/>
                  </a:lnTo>
                  <a:lnTo>
                    <a:pt x="161721" y="24168"/>
                  </a:lnTo>
                  <a:lnTo>
                    <a:pt x="168414" y="8140"/>
                  </a:lnTo>
                  <a:lnTo>
                    <a:pt x="175120" y="24168"/>
                  </a:lnTo>
                  <a:lnTo>
                    <a:pt x="175120" y="63"/>
                  </a:lnTo>
                  <a:lnTo>
                    <a:pt x="161734" y="0"/>
                  </a:lnTo>
                  <a:lnTo>
                    <a:pt x="144703" y="39573"/>
                  </a:lnTo>
                  <a:lnTo>
                    <a:pt x="155282" y="39573"/>
                  </a:lnTo>
                  <a:lnTo>
                    <a:pt x="158356" y="32219"/>
                  </a:lnTo>
                  <a:lnTo>
                    <a:pt x="178473" y="32219"/>
                  </a:lnTo>
                  <a:lnTo>
                    <a:pt x="181559" y="39573"/>
                  </a:lnTo>
                  <a:lnTo>
                    <a:pt x="192138" y="39573"/>
                  </a:lnTo>
                  <a:close/>
                </a:path>
                <a:path w="652779" h="41275">
                  <a:moveTo>
                    <a:pt x="237578" y="0"/>
                  </a:moveTo>
                  <a:lnTo>
                    <a:pt x="227190" y="0"/>
                  </a:lnTo>
                  <a:lnTo>
                    <a:pt x="227190" y="27305"/>
                  </a:lnTo>
                  <a:lnTo>
                    <a:pt x="225717" y="32042"/>
                  </a:lnTo>
                  <a:lnTo>
                    <a:pt x="208610" y="32042"/>
                  </a:lnTo>
                  <a:lnTo>
                    <a:pt x="207137" y="27305"/>
                  </a:lnTo>
                  <a:lnTo>
                    <a:pt x="207137" y="0"/>
                  </a:lnTo>
                  <a:lnTo>
                    <a:pt x="196748" y="0"/>
                  </a:lnTo>
                  <a:lnTo>
                    <a:pt x="196748" y="23291"/>
                  </a:lnTo>
                  <a:lnTo>
                    <a:pt x="198310" y="30962"/>
                  </a:lnTo>
                  <a:lnTo>
                    <a:pt x="202603" y="36207"/>
                  </a:lnTo>
                  <a:lnTo>
                    <a:pt x="209067" y="39217"/>
                  </a:lnTo>
                  <a:lnTo>
                    <a:pt x="217170" y="40182"/>
                  </a:lnTo>
                  <a:lnTo>
                    <a:pt x="225272" y="39217"/>
                  </a:lnTo>
                  <a:lnTo>
                    <a:pt x="231736" y="36207"/>
                  </a:lnTo>
                  <a:lnTo>
                    <a:pt x="235140" y="32042"/>
                  </a:lnTo>
                  <a:lnTo>
                    <a:pt x="236029" y="30962"/>
                  </a:lnTo>
                  <a:lnTo>
                    <a:pt x="237578" y="23291"/>
                  </a:lnTo>
                  <a:lnTo>
                    <a:pt x="237578" y="0"/>
                  </a:lnTo>
                  <a:close/>
                </a:path>
                <a:path w="652779" h="41275">
                  <a:moveTo>
                    <a:pt x="281927" y="31521"/>
                  </a:moveTo>
                  <a:lnTo>
                    <a:pt x="259511" y="31521"/>
                  </a:lnTo>
                  <a:lnTo>
                    <a:pt x="259511" y="0"/>
                  </a:lnTo>
                  <a:lnTo>
                    <a:pt x="249224" y="0"/>
                  </a:lnTo>
                  <a:lnTo>
                    <a:pt x="249224" y="39573"/>
                  </a:lnTo>
                  <a:lnTo>
                    <a:pt x="281927" y="39573"/>
                  </a:lnTo>
                  <a:lnTo>
                    <a:pt x="281927" y="31521"/>
                  </a:lnTo>
                  <a:close/>
                </a:path>
                <a:path w="652779" h="41275">
                  <a:moveTo>
                    <a:pt x="318350" y="0"/>
                  </a:moveTo>
                  <a:lnTo>
                    <a:pt x="277533" y="0"/>
                  </a:lnTo>
                  <a:lnTo>
                    <a:pt x="277533" y="8039"/>
                  </a:lnTo>
                  <a:lnTo>
                    <a:pt x="292798" y="8039"/>
                  </a:lnTo>
                  <a:lnTo>
                    <a:pt x="292798" y="39573"/>
                  </a:lnTo>
                  <a:lnTo>
                    <a:pt x="303085" y="39573"/>
                  </a:lnTo>
                  <a:lnTo>
                    <a:pt x="303085" y="8039"/>
                  </a:lnTo>
                  <a:lnTo>
                    <a:pt x="318350" y="8039"/>
                  </a:lnTo>
                  <a:lnTo>
                    <a:pt x="318350" y="0"/>
                  </a:lnTo>
                  <a:close/>
                </a:path>
                <a:path w="652779" h="41275">
                  <a:moveTo>
                    <a:pt x="652348" y="1447"/>
                  </a:moveTo>
                  <a:lnTo>
                    <a:pt x="646912" y="1447"/>
                  </a:lnTo>
                  <a:lnTo>
                    <a:pt x="646912" y="40982"/>
                  </a:lnTo>
                  <a:lnTo>
                    <a:pt x="652348" y="40982"/>
                  </a:lnTo>
                  <a:lnTo>
                    <a:pt x="652348" y="14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" name="object 12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280276" y="7164291"/>
              <a:ext cx="104127" cy="136295"/>
            </a:xfrm>
            <a:prstGeom prst="rect">
              <a:avLst/>
            </a:prstGeom>
          </p:spPr>
        </p:pic>
        <p:pic>
          <p:nvPicPr>
            <p:cNvPr id="126" name="object 1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731726" y="7360680"/>
              <a:ext cx="275098" cy="339330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3736657" y="7366167"/>
              <a:ext cx="265430" cy="313690"/>
            </a:xfrm>
            <a:custGeom>
              <a:avLst/>
              <a:gdLst/>
              <a:ahLst/>
              <a:cxnLst/>
              <a:rect l="l" t="t" r="r" b="b"/>
              <a:pathLst>
                <a:path w="265429" h="313690">
                  <a:moveTo>
                    <a:pt x="265099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13690"/>
                  </a:lnTo>
                  <a:lnTo>
                    <a:pt x="7137" y="313690"/>
                  </a:lnTo>
                  <a:lnTo>
                    <a:pt x="7137" y="10160"/>
                  </a:lnTo>
                  <a:lnTo>
                    <a:pt x="265099" y="10160"/>
                  </a:lnTo>
                  <a:lnTo>
                    <a:pt x="265099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3778009" y="7470216"/>
              <a:ext cx="6985" cy="229235"/>
            </a:xfrm>
            <a:custGeom>
              <a:avLst/>
              <a:gdLst/>
              <a:ahLst/>
              <a:cxnLst/>
              <a:rect l="l" t="t" r="r" b="b"/>
              <a:pathLst>
                <a:path w="6985" h="229234">
                  <a:moveTo>
                    <a:pt x="6544" y="0"/>
                  </a:moveTo>
                  <a:lnTo>
                    <a:pt x="0" y="0"/>
                  </a:lnTo>
                  <a:lnTo>
                    <a:pt x="0" y="229071"/>
                  </a:lnTo>
                  <a:lnTo>
                    <a:pt x="6544" y="229071"/>
                  </a:lnTo>
                  <a:lnTo>
                    <a:pt x="6544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3778009" y="7470216"/>
              <a:ext cx="6985" cy="229235"/>
            </a:xfrm>
            <a:custGeom>
              <a:avLst/>
              <a:gdLst/>
              <a:ahLst/>
              <a:cxnLst/>
              <a:rect l="l" t="t" r="r" b="b"/>
              <a:pathLst>
                <a:path w="6985" h="229234">
                  <a:moveTo>
                    <a:pt x="0" y="229082"/>
                  </a:moveTo>
                  <a:lnTo>
                    <a:pt x="6534" y="229082"/>
                  </a:lnTo>
                  <a:lnTo>
                    <a:pt x="6534" y="0"/>
                  </a:lnTo>
                  <a:lnTo>
                    <a:pt x="0" y="0"/>
                  </a:lnTo>
                  <a:lnTo>
                    <a:pt x="0" y="22908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3955185" y="7470216"/>
              <a:ext cx="6985" cy="229235"/>
            </a:xfrm>
            <a:custGeom>
              <a:avLst/>
              <a:gdLst/>
              <a:ahLst/>
              <a:cxnLst/>
              <a:rect l="l" t="t" r="r" b="b"/>
              <a:pathLst>
                <a:path w="6985" h="229234">
                  <a:moveTo>
                    <a:pt x="6534" y="0"/>
                  </a:moveTo>
                  <a:lnTo>
                    <a:pt x="0" y="0"/>
                  </a:lnTo>
                  <a:lnTo>
                    <a:pt x="0" y="229071"/>
                  </a:lnTo>
                  <a:lnTo>
                    <a:pt x="6534" y="229071"/>
                  </a:lnTo>
                  <a:lnTo>
                    <a:pt x="6534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3955174" y="7470216"/>
              <a:ext cx="6985" cy="229235"/>
            </a:xfrm>
            <a:custGeom>
              <a:avLst/>
              <a:gdLst/>
              <a:ahLst/>
              <a:cxnLst/>
              <a:rect l="l" t="t" r="r" b="b"/>
              <a:pathLst>
                <a:path w="6985" h="229234">
                  <a:moveTo>
                    <a:pt x="0" y="229082"/>
                  </a:moveTo>
                  <a:lnTo>
                    <a:pt x="6534" y="229082"/>
                  </a:lnTo>
                  <a:lnTo>
                    <a:pt x="6534" y="0"/>
                  </a:lnTo>
                  <a:lnTo>
                    <a:pt x="0" y="0"/>
                  </a:lnTo>
                  <a:lnTo>
                    <a:pt x="0" y="22908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3736605" y="7467410"/>
              <a:ext cx="269875" cy="5715"/>
            </a:xfrm>
            <a:custGeom>
              <a:avLst/>
              <a:gdLst/>
              <a:ahLst/>
              <a:cxnLst/>
              <a:rect l="l" t="t" r="r" b="b"/>
              <a:pathLst>
                <a:path w="269875" h="5715">
                  <a:moveTo>
                    <a:pt x="269857" y="0"/>
                  </a:moveTo>
                  <a:lnTo>
                    <a:pt x="0" y="0"/>
                  </a:lnTo>
                  <a:lnTo>
                    <a:pt x="0" y="5591"/>
                  </a:lnTo>
                  <a:lnTo>
                    <a:pt x="269857" y="5591"/>
                  </a:lnTo>
                  <a:lnTo>
                    <a:pt x="26985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3736605" y="7467420"/>
              <a:ext cx="269875" cy="5715"/>
            </a:xfrm>
            <a:custGeom>
              <a:avLst/>
              <a:gdLst/>
              <a:ahLst/>
              <a:cxnLst/>
              <a:rect l="l" t="t" r="r" b="b"/>
              <a:pathLst>
                <a:path w="269875" h="5715">
                  <a:moveTo>
                    <a:pt x="0" y="5581"/>
                  </a:moveTo>
                  <a:lnTo>
                    <a:pt x="269857" y="5581"/>
                  </a:lnTo>
                  <a:lnTo>
                    <a:pt x="269857" y="0"/>
                  </a:lnTo>
                  <a:lnTo>
                    <a:pt x="0" y="0"/>
                  </a:lnTo>
                  <a:lnTo>
                    <a:pt x="0" y="55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3871389" y="7473355"/>
              <a:ext cx="0" cy="226695"/>
            </a:xfrm>
            <a:custGeom>
              <a:avLst/>
              <a:gdLst/>
              <a:ahLst/>
              <a:cxnLst/>
              <a:rect l="l" t="t" r="r" b="b"/>
              <a:pathLst>
                <a:path h="226695">
                  <a:moveTo>
                    <a:pt x="0" y="0"/>
                  </a:moveTo>
                  <a:lnTo>
                    <a:pt x="0" y="226296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4388763" y="7684942"/>
              <a:ext cx="269240" cy="15240"/>
            </a:xfrm>
            <a:custGeom>
              <a:avLst/>
              <a:gdLst/>
              <a:ahLst/>
              <a:cxnLst/>
              <a:rect l="l" t="t" r="r" b="b"/>
              <a:pathLst>
                <a:path w="269239" h="15240">
                  <a:moveTo>
                    <a:pt x="269177" y="0"/>
                  </a:moveTo>
                  <a:lnTo>
                    <a:pt x="0" y="0"/>
                  </a:lnTo>
                  <a:lnTo>
                    <a:pt x="0" y="15057"/>
                  </a:lnTo>
                  <a:lnTo>
                    <a:pt x="269177" y="15057"/>
                  </a:lnTo>
                  <a:lnTo>
                    <a:pt x="269177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4389119" y="7361031"/>
              <a:ext cx="268605" cy="323850"/>
            </a:xfrm>
            <a:custGeom>
              <a:avLst/>
              <a:gdLst/>
              <a:ahLst/>
              <a:cxnLst/>
              <a:rect l="l" t="t" r="r" b="b"/>
              <a:pathLst>
                <a:path w="268604" h="323850">
                  <a:moveTo>
                    <a:pt x="268475" y="0"/>
                  </a:moveTo>
                  <a:lnTo>
                    <a:pt x="0" y="0"/>
                  </a:lnTo>
                  <a:lnTo>
                    <a:pt x="0" y="323565"/>
                  </a:lnTo>
                  <a:lnTo>
                    <a:pt x="268475" y="323565"/>
                  </a:lnTo>
                  <a:lnTo>
                    <a:pt x="26847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4389119" y="7361031"/>
              <a:ext cx="268605" cy="323850"/>
            </a:xfrm>
            <a:custGeom>
              <a:avLst/>
              <a:gdLst/>
              <a:ahLst/>
              <a:cxnLst/>
              <a:rect l="l" t="t" r="r" b="b"/>
              <a:pathLst>
                <a:path w="268604" h="323850">
                  <a:moveTo>
                    <a:pt x="0" y="323565"/>
                  </a:moveTo>
                  <a:lnTo>
                    <a:pt x="268475" y="323565"/>
                  </a:lnTo>
                  <a:lnTo>
                    <a:pt x="268475" y="0"/>
                  </a:lnTo>
                  <a:lnTo>
                    <a:pt x="0" y="0"/>
                  </a:lnTo>
                  <a:lnTo>
                    <a:pt x="0" y="3235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8" name="object 138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393422" y="7365660"/>
              <a:ext cx="259135" cy="313952"/>
            </a:xfrm>
            <a:prstGeom prst="rect">
              <a:avLst/>
            </a:prstGeom>
          </p:spPr>
        </p:pic>
        <p:sp>
          <p:nvSpPr>
            <p:cNvPr id="139" name="object 139"/>
            <p:cNvSpPr/>
            <p:nvPr/>
          </p:nvSpPr>
          <p:spPr>
            <a:xfrm>
              <a:off x="4393425" y="7365113"/>
              <a:ext cx="259715" cy="313690"/>
            </a:xfrm>
            <a:custGeom>
              <a:avLst/>
              <a:gdLst/>
              <a:ahLst/>
              <a:cxnLst/>
              <a:rect l="l" t="t" r="r" b="b"/>
              <a:pathLst>
                <a:path w="259714" h="313690">
                  <a:moveTo>
                    <a:pt x="259130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13690"/>
                  </a:lnTo>
                  <a:lnTo>
                    <a:pt x="6972" y="313690"/>
                  </a:lnTo>
                  <a:lnTo>
                    <a:pt x="6972" y="10160"/>
                  </a:lnTo>
                  <a:lnTo>
                    <a:pt x="259130" y="10160"/>
                  </a:lnTo>
                  <a:lnTo>
                    <a:pt x="259130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4393426" y="7468509"/>
              <a:ext cx="259715" cy="0"/>
            </a:xfrm>
            <a:custGeom>
              <a:avLst/>
              <a:gdLst/>
              <a:ahLst/>
              <a:cxnLst/>
              <a:rect l="l" t="t" r="r" b="b"/>
              <a:pathLst>
                <a:path w="259714">
                  <a:moveTo>
                    <a:pt x="0" y="0"/>
                  </a:moveTo>
                  <a:lnTo>
                    <a:pt x="25913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4393426" y="7576694"/>
              <a:ext cx="259715" cy="0"/>
            </a:xfrm>
            <a:custGeom>
              <a:avLst/>
              <a:gdLst/>
              <a:ahLst/>
              <a:cxnLst/>
              <a:rect l="l" t="t" r="r" b="b"/>
              <a:pathLst>
                <a:path w="259714">
                  <a:moveTo>
                    <a:pt x="0" y="0"/>
                  </a:moveTo>
                  <a:lnTo>
                    <a:pt x="25913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4393422" y="7365659"/>
              <a:ext cx="259715" cy="314325"/>
            </a:xfrm>
            <a:custGeom>
              <a:avLst/>
              <a:gdLst/>
              <a:ahLst/>
              <a:cxnLst/>
              <a:rect l="l" t="t" r="r" b="b"/>
              <a:pathLst>
                <a:path w="259714" h="314325">
                  <a:moveTo>
                    <a:pt x="0" y="313952"/>
                  </a:moveTo>
                  <a:lnTo>
                    <a:pt x="259135" y="313952"/>
                  </a:lnTo>
                  <a:lnTo>
                    <a:pt x="259135" y="0"/>
                  </a:lnTo>
                  <a:lnTo>
                    <a:pt x="0" y="0"/>
                  </a:lnTo>
                  <a:lnTo>
                    <a:pt x="0" y="31395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4006819" y="7684942"/>
              <a:ext cx="269240" cy="15240"/>
            </a:xfrm>
            <a:custGeom>
              <a:avLst/>
              <a:gdLst/>
              <a:ahLst/>
              <a:cxnLst/>
              <a:rect l="l" t="t" r="r" b="b"/>
              <a:pathLst>
                <a:path w="269239" h="15240">
                  <a:moveTo>
                    <a:pt x="269177" y="0"/>
                  </a:moveTo>
                  <a:lnTo>
                    <a:pt x="0" y="0"/>
                  </a:lnTo>
                  <a:lnTo>
                    <a:pt x="0" y="15057"/>
                  </a:lnTo>
                  <a:lnTo>
                    <a:pt x="269177" y="15057"/>
                  </a:lnTo>
                  <a:lnTo>
                    <a:pt x="269177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4007165" y="7361031"/>
              <a:ext cx="268605" cy="323850"/>
            </a:xfrm>
            <a:custGeom>
              <a:avLst/>
              <a:gdLst/>
              <a:ahLst/>
              <a:cxnLst/>
              <a:rect l="l" t="t" r="r" b="b"/>
              <a:pathLst>
                <a:path w="268604" h="323850">
                  <a:moveTo>
                    <a:pt x="268475" y="0"/>
                  </a:moveTo>
                  <a:lnTo>
                    <a:pt x="0" y="0"/>
                  </a:lnTo>
                  <a:lnTo>
                    <a:pt x="0" y="323565"/>
                  </a:lnTo>
                  <a:lnTo>
                    <a:pt x="268475" y="323565"/>
                  </a:lnTo>
                  <a:lnTo>
                    <a:pt x="26847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4007165" y="7361031"/>
              <a:ext cx="268605" cy="323850"/>
            </a:xfrm>
            <a:custGeom>
              <a:avLst/>
              <a:gdLst/>
              <a:ahLst/>
              <a:cxnLst/>
              <a:rect l="l" t="t" r="r" b="b"/>
              <a:pathLst>
                <a:path w="268604" h="323850">
                  <a:moveTo>
                    <a:pt x="0" y="323565"/>
                  </a:moveTo>
                  <a:lnTo>
                    <a:pt x="268475" y="323565"/>
                  </a:lnTo>
                  <a:lnTo>
                    <a:pt x="268475" y="0"/>
                  </a:lnTo>
                  <a:lnTo>
                    <a:pt x="0" y="0"/>
                  </a:lnTo>
                  <a:lnTo>
                    <a:pt x="0" y="3235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6" name="object 14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011479" y="7365660"/>
              <a:ext cx="259135" cy="313952"/>
            </a:xfrm>
            <a:prstGeom prst="rect">
              <a:avLst/>
            </a:prstGeom>
          </p:spPr>
        </p:pic>
        <p:sp>
          <p:nvSpPr>
            <p:cNvPr id="147" name="object 147"/>
            <p:cNvSpPr/>
            <p:nvPr/>
          </p:nvSpPr>
          <p:spPr>
            <a:xfrm>
              <a:off x="4011472" y="7365113"/>
              <a:ext cx="259715" cy="313690"/>
            </a:xfrm>
            <a:custGeom>
              <a:avLst/>
              <a:gdLst/>
              <a:ahLst/>
              <a:cxnLst/>
              <a:rect l="l" t="t" r="r" b="b"/>
              <a:pathLst>
                <a:path w="259714" h="313690">
                  <a:moveTo>
                    <a:pt x="259130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13690"/>
                  </a:lnTo>
                  <a:lnTo>
                    <a:pt x="6972" y="313690"/>
                  </a:lnTo>
                  <a:lnTo>
                    <a:pt x="6972" y="10160"/>
                  </a:lnTo>
                  <a:lnTo>
                    <a:pt x="259130" y="10160"/>
                  </a:lnTo>
                  <a:lnTo>
                    <a:pt x="259130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4011474" y="7468509"/>
              <a:ext cx="259715" cy="0"/>
            </a:xfrm>
            <a:custGeom>
              <a:avLst/>
              <a:gdLst/>
              <a:ahLst/>
              <a:cxnLst/>
              <a:rect l="l" t="t" r="r" b="b"/>
              <a:pathLst>
                <a:path w="259714">
                  <a:moveTo>
                    <a:pt x="0" y="0"/>
                  </a:moveTo>
                  <a:lnTo>
                    <a:pt x="25913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011474" y="7576694"/>
              <a:ext cx="259715" cy="0"/>
            </a:xfrm>
            <a:custGeom>
              <a:avLst/>
              <a:gdLst/>
              <a:ahLst/>
              <a:cxnLst/>
              <a:rect l="l" t="t" r="r" b="b"/>
              <a:pathLst>
                <a:path w="259714">
                  <a:moveTo>
                    <a:pt x="0" y="0"/>
                  </a:moveTo>
                  <a:lnTo>
                    <a:pt x="25913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4011479" y="7365659"/>
              <a:ext cx="259715" cy="314325"/>
            </a:xfrm>
            <a:custGeom>
              <a:avLst/>
              <a:gdLst/>
              <a:ahLst/>
              <a:cxnLst/>
              <a:rect l="l" t="t" r="r" b="b"/>
              <a:pathLst>
                <a:path w="259714" h="314325">
                  <a:moveTo>
                    <a:pt x="0" y="313952"/>
                  </a:moveTo>
                  <a:lnTo>
                    <a:pt x="259135" y="313952"/>
                  </a:lnTo>
                  <a:lnTo>
                    <a:pt x="259135" y="0"/>
                  </a:lnTo>
                  <a:lnTo>
                    <a:pt x="0" y="0"/>
                  </a:lnTo>
                  <a:lnTo>
                    <a:pt x="0" y="31395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3463020" y="7684942"/>
              <a:ext cx="269240" cy="15240"/>
            </a:xfrm>
            <a:custGeom>
              <a:avLst/>
              <a:gdLst/>
              <a:ahLst/>
              <a:cxnLst/>
              <a:rect l="l" t="t" r="r" b="b"/>
              <a:pathLst>
                <a:path w="269239" h="15240">
                  <a:moveTo>
                    <a:pt x="269177" y="0"/>
                  </a:moveTo>
                  <a:lnTo>
                    <a:pt x="0" y="0"/>
                  </a:lnTo>
                  <a:lnTo>
                    <a:pt x="0" y="15057"/>
                  </a:lnTo>
                  <a:lnTo>
                    <a:pt x="269177" y="15057"/>
                  </a:lnTo>
                  <a:lnTo>
                    <a:pt x="269177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3463376" y="7361031"/>
              <a:ext cx="268605" cy="323850"/>
            </a:xfrm>
            <a:custGeom>
              <a:avLst/>
              <a:gdLst/>
              <a:ahLst/>
              <a:cxnLst/>
              <a:rect l="l" t="t" r="r" b="b"/>
              <a:pathLst>
                <a:path w="268604" h="323850">
                  <a:moveTo>
                    <a:pt x="268475" y="0"/>
                  </a:moveTo>
                  <a:lnTo>
                    <a:pt x="0" y="0"/>
                  </a:lnTo>
                  <a:lnTo>
                    <a:pt x="0" y="323565"/>
                  </a:lnTo>
                  <a:lnTo>
                    <a:pt x="268475" y="323565"/>
                  </a:lnTo>
                  <a:lnTo>
                    <a:pt x="26847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3463376" y="7361031"/>
              <a:ext cx="268605" cy="323850"/>
            </a:xfrm>
            <a:custGeom>
              <a:avLst/>
              <a:gdLst/>
              <a:ahLst/>
              <a:cxnLst/>
              <a:rect l="l" t="t" r="r" b="b"/>
              <a:pathLst>
                <a:path w="268604" h="323850">
                  <a:moveTo>
                    <a:pt x="0" y="323565"/>
                  </a:moveTo>
                  <a:lnTo>
                    <a:pt x="268475" y="323565"/>
                  </a:lnTo>
                  <a:lnTo>
                    <a:pt x="268475" y="0"/>
                  </a:lnTo>
                  <a:lnTo>
                    <a:pt x="0" y="0"/>
                  </a:lnTo>
                  <a:lnTo>
                    <a:pt x="0" y="3235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4" name="object 15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467679" y="7365660"/>
              <a:ext cx="259135" cy="313952"/>
            </a:xfrm>
            <a:prstGeom prst="rect">
              <a:avLst/>
            </a:prstGeom>
          </p:spPr>
        </p:pic>
        <p:sp>
          <p:nvSpPr>
            <p:cNvPr id="155" name="object 155"/>
            <p:cNvSpPr/>
            <p:nvPr/>
          </p:nvSpPr>
          <p:spPr>
            <a:xfrm>
              <a:off x="3467671" y="7365113"/>
              <a:ext cx="259715" cy="313690"/>
            </a:xfrm>
            <a:custGeom>
              <a:avLst/>
              <a:gdLst/>
              <a:ahLst/>
              <a:cxnLst/>
              <a:rect l="l" t="t" r="r" b="b"/>
              <a:pathLst>
                <a:path w="259714" h="313690">
                  <a:moveTo>
                    <a:pt x="259143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13690"/>
                  </a:lnTo>
                  <a:lnTo>
                    <a:pt x="6985" y="313690"/>
                  </a:lnTo>
                  <a:lnTo>
                    <a:pt x="6985" y="10160"/>
                  </a:lnTo>
                  <a:lnTo>
                    <a:pt x="259143" y="10160"/>
                  </a:lnTo>
                  <a:lnTo>
                    <a:pt x="259143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3467681" y="7468509"/>
              <a:ext cx="259715" cy="0"/>
            </a:xfrm>
            <a:custGeom>
              <a:avLst/>
              <a:gdLst/>
              <a:ahLst/>
              <a:cxnLst/>
              <a:rect l="l" t="t" r="r" b="b"/>
              <a:pathLst>
                <a:path w="259714">
                  <a:moveTo>
                    <a:pt x="0" y="0"/>
                  </a:moveTo>
                  <a:lnTo>
                    <a:pt x="25913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3467681" y="7576694"/>
              <a:ext cx="259715" cy="0"/>
            </a:xfrm>
            <a:custGeom>
              <a:avLst/>
              <a:gdLst/>
              <a:ahLst/>
              <a:cxnLst/>
              <a:rect l="l" t="t" r="r" b="b"/>
              <a:pathLst>
                <a:path w="259714">
                  <a:moveTo>
                    <a:pt x="0" y="0"/>
                  </a:moveTo>
                  <a:lnTo>
                    <a:pt x="25913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3467679" y="7365659"/>
              <a:ext cx="259715" cy="314325"/>
            </a:xfrm>
            <a:custGeom>
              <a:avLst/>
              <a:gdLst/>
              <a:ahLst/>
              <a:cxnLst/>
              <a:rect l="l" t="t" r="r" b="b"/>
              <a:pathLst>
                <a:path w="259714" h="314325">
                  <a:moveTo>
                    <a:pt x="0" y="313952"/>
                  </a:moveTo>
                  <a:lnTo>
                    <a:pt x="259135" y="313952"/>
                  </a:lnTo>
                  <a:lnTo>
                    <a:pt x="259135" y="0"/>
                  </a:lnTo>
                  <a:lnTo>
                    <a:pt x="0" y="0"/>
                  </a:lnTo>
                  <a:lnTo>
                    <a:pt x="0" y="31395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3193842" y="7684942"/>
              <a:ext cx="269240" cy="15240"/>
            </a:xfrm>
            <a:custGeom>
              <a:avLst/>
              <a:gdLst/>
              <a:ahLst/>
              <a:cxnLst/>
              <a:rect l="l" t="t" r="r" b="b"/>
              <a:pathLst>
                <a:path w="269239" h="15240">
                  <a:moveTo>
                    <a:pt x="269177" y="0"/>
                  </a:moveTo>
                  <a:lnTo>
                    <a:pt x="0" y="0"/>
                  </a:lnTo>
                  <a:lnTo>
                    <a:pt x="0" y="15057"/>
                  </a:lnTo>
                  <a:lnTo>
                    <a:pt x="269177" y="15057"/>
                  </a:lnTo>
                  <a:lnTo>
                    <a:pt x="269177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3194199" y="7361031"/>
              <a:ext cx="268605" cy="323850"/>
            </a:xfrm>
            <a:custGeom>
              <a:avLst/>
              <a:gdLst/>
              <a:ahLst/>
              <a:cxnLst/>
              <a:rect l="l" t="t" r="r" b="b"/>
              <a:pathLst>
                <a:path w="268604" h="323850">
                  <a:moveTo>
                    <a:pt x="268475" y="0"/>
                  </a:moveTo>
                  <a:lnTo>
                    <a:pt x="0" y="0"/>
                  </a:lnTo>
                  <a:lnTo>
                    <a:pt x="0" y="323565"/>
                  </a:lnTo>
                  <a:lnTo>
                    <a:pt x="268475" y="323565"/>
                  </a:lnTo>
                  <a:lnTo>
                    <a:pt x="26847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3194199" y="7361031"/>
              <a:ext cx="268605" cy="323850"/>
            </a:xfrm>
            <a:custGeom>
              <a:avLst/>
              <a:gdLst/>
              <a:ahLst/>
              <a:cxnLst/>
              <a:rect l="l" t="t" r="r" b="b"/>
              <a:pathLst>
                <a:path w="268604" h="323850">
                  <a:moveTo>
                    <a:pt x="0" y="323565"/>
                  </a:moveTo>
                  <a:lnTo>
                    <a:pt x="268475" y="323565"/>
                  </a:lnTo>
                  <a:lnTo>
                    <a:pt x="268475" y="0"/>
                  </a:lnTo>
                  <a:lnTo>
                    <a:pt x="0" y="0"/>
                  </a:lnTo>
                  <a:lnTo>
                    <a:pt x="0" y="3235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2" name="object 162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198502" y="7365660"/>
              <a:ext cx="259135" cy="313952"/>
            </a:xfrm>
            <a:prstGeom prst="rect">
              <a:avLst/>
            </a:prstGeom>
          </p:spPr>
        </p:pic>
        <p:sp>
          <p:nvSpPr>
            <p:cNvPr id="163" name="object 163"/>
            <p:cNvSpPr/>
            <p:nvPr/>
          </p:nvSpPr>
          <p:spPr>
            <a:xfrm>
              <a:off x="3198495" y="7365113"/>
              <a:ext cx="259715" cy="313690"/>
            </a:xfrm>
            <a:custGeom>
              <a:avLst/>
              <a:gdLst/>
              <a:ahLst/>
              <a:cxnLst/>
              <a:rect l="l" t="t" r="r" b="b"/>
              <a:pathLst>
                <a:path w="259714" h="313690">
                  <a:moveTo>
                    <a:pt x="259143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13690"/>
                  </a:lnTo>
                  <a:lnTo>
                    <a:pt x="6972" y="313690"/>
                  </a:lnTo>
                  <a:lnTo>
                    <a:pt x="6972" y="10160"/>
                  </a:lnTo>
                  <a:lnTo>
                    <a:pt x="259143" y="10160"/>
                  </a:lnTo>
                  <a:lnTo>
                    <a:pt x="259143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3198503" y="7468509"/>
              <a:ext cx="259715" cy="0"/>
            </a:xfrm>
            <a:custGeom>
              <a:avLst/>
              <a:gdLst/>
              <a:ahLst/>
              <a:cxnLst/>
              <a:rect l="l" t="t" r="r" b="b"/>
              <a:pathLst>
                <a:path w="259714">
                  <a:moveTo>
                    <a:pt x="0" y="0"/>
                  </a:moveTo>
                  <a:lnTo>
                    <a:pt x="25913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3198503" y="7576694"/>
              <a:ext cx="259715" cy="0"/>
            </a:xfrm>
            <a:custGeom>
              <a:avLst/>
              <a:gdLst/>
              <a:ahLst/>
              <a:cxnLst/>
              <a:rect l="l" t="t" r="r" b="b"/>
              <a:pathLst>
                <a:path w="259714">
                  <a:moveTo>
                    <a:pt x="0" y="0"/>
                  </a:moveTo>
                  <a:lnTo>
                    <a:pt x="25913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3198502" y="7365659"/>
              <a:ext cx="259715" cy="314325"/>
            </a:xfrm>
            <a:custGeom>
              <a:avLst/>
              <a:gdLst/>
              <a:ahLst/>
              <a:cxnLst/>
              <a:rect l="l" t="t" r="r" b="b"/>
              <a:pathLst>
                <a:path w="259714" h="314325">
                  <a:moveTo>
                    <a:pt x="0" y="313952"/>
                  </a:moveTo>
                  <a:lnTo>
                    <a:pt x="259135" y="313952"/>
                  </a:lnTo>
                  <a:lnTo>
                    <a:pt x="259135" y="0"/>
                  </a:lnTo>
                  <a:lnTo>
                    <a:pt x="0" y="0"/>
                  </a:lnTo>
                  <a:lnTo>
                    <a:pt x="0" y="31395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4657301" y="7684942"/>
              <a:ext cx="269240" cy="15240"/>
            </a:xfrm>
            <a:custGeom>
              <a:avLst/>
              <a:gdLst/>
              <a:ahLst/>
              <a:cxnLst/>
              <a:rect l="l" t="t" r="r" b="b"/>
              <a:pathLst>
                <a:path w="269239" h="15240">
                  <a:moveTo>
                    <a:pt x="269177" y="0"/>
                  </a:moveTo>
                  <a:lnTo>
                    <a:pt x="0" y="0"/>
                  </a:lnTo>
                  <a:lnTo>
                    <a:pt x="0" y="15057"/>
                  </a:lnTo>
                  <a:lnTo>
                    <a:pt x="269177" y="15057"/>
                  </a:lnTo>
                  <a:lnTo>
                    <a:pt x="269177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4657647" y="7361031"/>
              <a:ext cx="268605" cy="323850"/>
            </a:xfrm>
            <a:custGeom>
              <a:avLst/>
              <a:gdLst/>
              <a:ahLst/>
              <a:cxnLst/>
              <a:rect l="l" t="t" r="r" b="b"/>
              <a:pathLst>
                <a:path w="268604" h="323850">
                  <a:moveTo>
                    <a:pt x="268475" y="0"/>
                  </a:moveTo>
                  <a:lnTo>
                    <a:pt x="0" y="0"/>
                  </a:lnTo>
                  <a:lnTo>
                    <a:pt x="0" y="323565"/>
                  </a:lnTo>
                  <a:lnTo>
                    <a:pt x="268475" y="323565"/>
                  </a:lnTo>
                  <a:lnTo>
                    <a:pt x="268475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4657647" y="7361031"/>
              <a:ext cx="268605" cy="323850"/>
            </a:xfrm>
            <a:custGeom>
              <a:avLst/>
              <a:gdLst/>
              <a:ahLst/>
              <a:cxnLst/>
              <a:rect l="l" t="t" r="r" b="b"/>
              <a:pathLst>
                <a:path w="268604" h="323850">
                  <a:moveTo>
                    <a:pt x="0" y="323565"/>
                  </a:moveTo>
                  <a:lnTo>
                    <a:pt x="268475" y="323565"/>
                  </a:lnTo>
                  <a:lnTo>
                    <a:pt x="268475" y="0"/>
                  </a:lnTo>
                  <a:lnTo>
                    <a:pt x="0" y="0"/>
                  </a:lnTo>
                  <a:lnTo>
                    <a:pt x="0" y="32356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0" name="object 17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661951" y="7365660"/>
              <a:ext cx="259135" cy="313952"/>
            </a:xfrm>
            <a:prstGeom prst="rect">
              <a:avLst/>
            </a:prstGeom>
          </p:spPr>
        </p:pic>
        <p:sp>
          <p:nvSpPr>
            <p:cNvPr id="171" name="object 171"/>
            <p:cNvSpPr/>
            <p:nvPr/>
          </p:nvSpPr>
          <p:spPr>
            <a:xfrm>
              <a:off x="4661954" y="7365113"/>
              <a:ext cx="259715" cy="313690"/>
            </a:xfrm>
            <a:custGeom>
              <a:avLst/>
              <a:gdLst/>
              <a:ahLst/>
              <a:cxnLst/>
              <a:rect l="l" t="t" r="r" b="b"/>
              <a:pathLst>
                <a:path w="259714" h="313690">
                  <a:moveTo>
                    <a:pt x="259130" y="0"/>
                  </a:moveTo>
                  <a:lnTo>
                    <a:pt x="0" y="0"/>
                  </a:lnTo>
                  <a:lnTo>
                    <a:pt x="0" y="10160"/>
                  </a:lnTo>
                  <a:lnTo>
                    <a:pt x="0" y="313690"/>
                  </a:lnTo>
                  <a:lnTo>
                    <a:pt x="6972" y="313690"/>
                  </a:lnTo>
                  <a:lnTo>
                    <a:pt x="6972" y="10160"/>
                  </a:lnTo>
                  <a:lnTo>
                    <a:pt x="259130" y="10160"/>
                  </a:lnTo>
                  <a:lnTo>
                    <a:pt x="259130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4661955" y="7468509"/>
              <a:ext cx="259715" cy="0"/>
            </a:xfrm>
            <a:custGeom>
              <a:avLst/>
              <a:gdLst/>
              <a:ahLst/>
              <a:cxnLst/>
              <a:rect l="l" t="t" r="r" b="b"/>
              <a:pathLst>
                <a:path w="259714">
                  <a:moveTo>
                    <a:pt x="0" y="0"/>
                  </a:moveTo>
                  <a:lnTo>
                    <a:pt x="25913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4661955" y="7576694"/>
              <a:ext cx="259715" cy="0"/>
            </a:xfrm>
            <a:custGeom>
              <a:avLst/>
              <a:gdLst/>
              <a:ahLst/>
              <a:cxnLst/>
              <a:rect l="l" t="t" r="r" b="b"/>
              <a:pathLst>
                <a:path w="259714">
                  <a:moveTo>
                    <a:pt x="0" y="0"/>
                  </a:moveTo>
                  <a:lnTo>
                    <a:pt x="25913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4661950" y="7365659"/>
              <a:ext cx="259715" cy="314325"/>
            </a:xfrm>
            <a:custGeom>
              <a:avLst/>
              <a:gdLst/>
              <a:ahLst/>
              <a:cxnLst/>
              <a:rect l="l" t="t" r="r" b="b"/>
              <a:pathLst>
                <a:path w="259714" h="314325">
                  <a:moveTo>
                    <a:pt x="0" y="313952"/>
                  </a:moveTo>
                  <a:lnTo>
                    <a:pt x="259135" y="313952"/>
                  </a:lnTo>
                  <a:lnTo>
                    <a:pt x="259135" y="0"/>
                  </a:lnTo>
                  <a:lnTo>
                    <a:pt x="0" y="0"/>
                  </a:lnTo>
                  <a:lnTo>
                    <a:pt x="0" y="31395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3961625" y="7473755"/>
              <a:ext cx="40640" cy="219075"/>
            </a:xfrm>
            <a:custGeom>
              <a:avLst/>
              <a:gdLst/>
              <a:ahLst/>
              <a:cxnLst/>
              <a:rect l="l" t="t" r="r" b="b"/>
              <a:pathLst>
                <a:path w="40639" h="219075">
                  <a:moveTo>
                    <a:pt x="40409" y="0"/>
                  </a:moveTo>
                  <a:lnTo>
                    <a:pt x="0" y="0"/>
                  </a:lnTo>
                  <a:lnTo>
                    <a:pt x="0" y="218799"/>
                  </a:lnTo>
                  <a:lnTo>
                    <a:pt x="40409" y="218799"/>
                  </a:lnTo>
                  <a:lnTo>
                    <a:pt x="404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3961625" y="7473755"/>
              <a:ext cx="40640" cy="219075"/>
            </a:xfrm>
            <a:custGeom>
              <a:avLst/>
              <a:gdLst/>
              <a:ahLst/>
              <a:cxnLst/>
              <a:rect l="l" t="t" r="r" b="b"/>
              <a:pathLst>
                <a:path w="40639" h="219075">
                  <a:moveTo>
                    <a:pt x="0" y="218799"/>
                  </a:moveTo>
                  <a:lnTo>
                    <a:pt x="40409" y="218799"/>
                  </a:lnTo>
                  <a:lnTo>
                    <a:pt x="40409" y="0"/>
                  </a:lnTo>
                  <a:lnTo>
                    <a:pt x="0" y="0"/>
                  </a:lnTo>
                  <a:lnTo>
                    <a:pt x="0" y="218799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4390226" y="7116504"/>
              <a:ext cx="266700" cy="244475"/>
            </a:xfrm>
            <a:custGeom>
              <a:avLst/>
              <a:gdLst/>
              <a:ahLst/>
              <a:cxnLst/>
              <a:rect l="l" t="t" r="r" b="b"/>
              <a:pathLst>
                <a:path w="266700" h="244475">
                  <a:moveTo>
                    <a:pt x="266119" y="0"/>
                  </a:moveTo>
                  <a:lnTo>
                    <a:pt x="0" y="0"/>
                  </a:lnTo>
                  <a:lnTo>
                    <a:pt x="0" y="244161"/>
                  </a:lnTo>
                  <a:lnTo>
                    <a:pt x="266119" y="244161"/>
                  </a:lnTo>
                  <a:lnTo>
                    <a:pt x="266119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4390226" y="7116504"/>
              <a:ext cx="266700" cy="244475"/>
            </a:xfrm>
            <a:custGeom>
              <a:avLst/>
              <a:gdLst/>
              <a:ahLst/>
              <a:cxnLst/>
              <a:rect l="l" t="t" r="r" b="b"/>
              <a:pathLst>
                <a:path w="266700" h="244475">
                  <a:moveTo>
                    <a:pt x="266119" y="244161"/>
                  </a:moveTo>
                  <a:lnTo>
                    <a:pt x="266119" y="0"/>
                  </a:lnTo>
                  <a:lnTo>
                    <a:pt x="0" y="0"/>
                  </a:lnTo>
                  <a:lnTo>
                    <a:pt x="0" y="244161"/>
                  </a:lnTo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4657241" y="7116504"/>
              <a:ext cx="266700" cy="244475"/>
            </a:xfrm>
            <a:custGeom>
              <a:avLst/>
              <a:gdLst/>
              <a:ahLst/>
              <a:cxnLst/>
              <a:rect l="l" t="t" r="r" b="b"/>
              <a:pathLst>
                <a:path w="266700" h="244475">
                  <a:moveTo>
                    <a:pt x="266119" y="0"/>
                  </a:moveTo>
                  <a:lnTo>
                    <a:pt x="0" y="0"/>
                  </a:lnTo>
                  <a:lnTo>
                    <a:pt x="0" y="244161"/>
                  </a:lnTo>
                  <a:lnTo>
                    <a:pt x="266119" y="244161"/>
                  </a:lnTo>
                  <a:lnTo>
                    <a:pt x="266119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4657241" y="7116504"/>
              <a:ext cx="266700" cy="244475"/>
            </a:xfrm>
            <a:custGeom>
              <a:avLst/>
              <a:gdLst/>
              <a:ahLst/>
              <a:cxnLst/>
              <a:rect l="l" t="t" r="r" b="b"/>
              <a:pathLst>
                <a:path w="266700" h="244475">
                  <a:moveTo>
                    <a:pt x="266119" y="244161"/>
                  </a:moveTo>
                  <a:lnTo>
                    <a:pt x="266119" y="0"/>
                  </a:lnTo>
                  <a:lnTo>
                    <a:pt x="0" y="0"/>
                  </a:lnTo>
                  <a:lnTo>
                    <a:pt x="0" y="244161"/>
                  </a:lnTo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4384522" y="7118813"/>
              <a:ext cx="551815" cy="561975"/>
            </a:xfrm>
            <a:custGeom>
              <a:avLst/>
              <a:gdLst/>
              <a:ahLst/>
              <a:cxnLst/>
              <a:rect l="l" t="t" r="r" b="b"/>
              <a:pathLst>
                <a:path w="551814" h="561975">
                  <a:moveTo>
                    <a:pt x="551768" y="561695"/>
                  </a:moveTo>
                  <a:lnTo>
                    <a:pt x="551768" y="0"/>
                  </a:lnTo>
                  <a:lnTo>
                    <a:pt x="0" y="0"/>
                  </a:lnTo>
                  <a:lnTo>
                    <a:pt x="0" y="561695"/>
                  </a:lnTo>
                </a:path>
              </a:pathLst>
            </a:custGeom>
            <a:ln w="23152">
              <a:solidFill>
                <a:srgbClr val="617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4498124" y="7221298"/>
              <a:ext cx="359410" cy="38100"/>
            </a:xfrm>
            <a:custGeom>
              <a:avLst/>
              <a:gdLst/>
              <a:ahLst/>
              <a:cxnLst/>
              <a:rect l="l" t="t" r="r" b="b"/>
              <a:pathLst>
                <a:path w="359410" h="38100">
                  <a:moveTo>
                    <a:pt x="71145" y="18135"/>
                  </a:moveTo>
                  <a:lnTo>
                    <a:pt x="70777" y="17259"/>
                  </a:lnTo>
                  <a:lnTo>
                    <a:pt x="54305" y="304"/>
                  </a:lnTo>
                  <a:lnTo>
                    <a:pt x="53403" y="0"/>
                  </a:lnTo>
                  <a:lnTo>
                    <a:pt x="0" y="0"/>
                  </a:lnTo>
                  <a:lnTo>
                    <a:pt x="0" y="12446"/>
                  </a:lnTo>
                  <a:lnTo>
                    <a:pt x="46913" y="12738"/>
                  </a:lnTo>
                  <a:lnTo>
                    <a:pt x="47523" y="12992"/>
                  </a:lnTo>
                  <a:lnTo>
                    <a:pt x="53606" y="18478"/>
                  </a:lnTo>
                  <a:lnTo>
                    <a:pt x="53606" y="19227"/>
                  </a:lnTo>
                  <a:lnTo>
                    <a:pt x="53086" y="19799"/>
                  </a:lnTo>
                  <a:lnTo>
                    <a:pt x="47523" y="24714"/>
                  </a:lnTo>
                  <a:lnTo>
                    <a:pt x="46913" y="24955"/>
                  </a:lnTo>
                  <a:lnTo>
                    <a:pt x="0" y="25247"/>
                  </a:lnTo>
                  <a:lnTo>
                    <a:pt x="0" y="37706"/>
                  </a:lnTo>
                  <a:lnTo>
                    <a:pt x="53403" y="37706"/>
                  </a:lnTo>
                  <a:lnTo>
                    <a:pt x="54305" y="37401"/>
                  </a:lnTo>
                  <a:lnTo>
                    <a:pt x="70777" y="20434"/>
                  </a:lnTo>
                  <a:lnTo>
                    <a:pt x="71145" y="19570"/>
                  </a:lnTo>
                  <a:lnTo>
                    <a:pt x="71145" y="18135"/>
                  </a:lnTo>
                  <a:close/>
                </a:path>
                <a:path w="359410" h="38100">
                  <a:moveTo>
                    <a:pt x="154457" y="37185"/>
                  </a:moveTo>
                  <a:lnTo>
                    <a:pt x="117589" y="165"/>
                  </a:lnTo>
                  <a:lnTo>
                    <a:pt x="117132" y="0"/>
                  </a:lnTo>
                  <a:lnTo>
                    <a:pt x="116319" y="0"/>
                  </a:lnTo>
                  <a:lnTo>
                    <a:pt x="115519" y="0"/>
                  </a:lnTo>
                  <a:lnTo>
                    <a:pt x="115049" y="165"/>
                  </a:lnTo>
                  <a:lnTo>
                    <a:pt x="78181" y="37185"/>
                  </a:lnTo>
                  <a:lnTo>
                    <a:pt x="78359" y="37706"/>
                  </a:lnTo>
                  <a:lnTo>
                    <a:pt x="96532" y="37706"/>
                  </a:lnTo>
                  <a:lnTo>
                    <a:pt x="115570" y="17970"/>
                  </a:lnTo>
                  <a:lnTo>
                    <a:pt x="115862" y="17805"/>
                  </a:lnTo>
                  <a:lnTo>
                    <a:pt x="116789" y="17805"/>
                  </a:lnTo>
                  <a:lnTo>
                    <a:pt x="117462" y="18351"/>
                  </a:lnTo>
                  <a:lnTo>
                    <a:pt x="136118" y="37706"/>
                  </a:lnTo>
                  <a:lnTo>
                    <a:pt x="154292" y="37706"/>
                  </a:lnTo>
                  <a:lnTo>
                    <a:pt x="154457" y="37185"/>
                  </a:lnTo>
                  <a:close/>
                </a:path>
                <a:path w="359410" h="38100">
                  <a:moveTo>
                    <a:pt x="232943" y="0"/>
                  </a:moveTo>
                  <a:lnTo>
                    <a:pt x="179539" y="0"/>
                  </a:lnTo>
                  <a:lnTo>
                    <a:pt x="178638" y="304"/>
                  </a:lnTo>
                  <a:lnTo>
                    <a:pt x="162166" y="17259"/>
                  </a:lnTo>
                  <a:lnTo>
                    <a:pt x="161810" y="18135"/>
                  </a:lnTo>
                  <a:lnTo>
                    <a:pt x="161810" y="19570"/>
                  </a:lnTo>
                  <a:lnTo>
                    <a:pt x="162166" y="20434"/>
                  </a:lnTo>
                  <a:lnTo>
                    <a:pt x="178638" y="37401"/>
                  </a:lnTo>
                  <a:lnTo>
                    <a:pt x="179539" y="37706"/>
                  </a:lnTo>
                  <a:lnTo>
                    <a:pt x="232943" y="37706"/>
                  </a:lnTo>
                  <a:lnTo>
                    <a:pt x="232943" y="25247"/>
                  </a:lnTo>
                  <a:lnTo>
                    <a:pt x="186029" y="24955"/>
                  </a:lnTo>
                  <a:lnTo>
                    <a:pt x="185432" y="24714"/>
                  </a:lnTo>
                  <a:lnTo>
                    <a:pt x="179857" y="19799"/>
                  </a:lnTo>
                  <a:lnTo>
                    <a:pt x="179336" y="19227"/>
                  </a:lnTo>
                  <a:lnTo>
                    <a:pt x="179336" y="18478"/>
                  </a:lnTo>
                  <a:lnTo>
                    <a:pt x="185432" y="12992"/>
                  </a:lnTo>
                  <a:lnTo>
                    <a:pt x="186029" y="12738"/>
                  </a:lnTo>
                  <a:lnTo>
                    <a:pt x="232943" y="12446"/>
                  </a:lnTo>
                  <a:lnTo>
                    <a:pt x="232943" y="0"/>
                  </a:lnTo>
                  <a:close/>
                </a:path>
                <a:path w="359410" h="38100">
                  <a:moveTo>
                    <a:pt x="268884" y="0"/>
                  </a:moveTo>
                  <a:lnTo>
                    <a:pt x="254469" y="0"/>
                  </a:lnTo>
                  <a:lnTo>
                    <a:pt x="254469" y="37706"/>
                  </a:lnTo>
                  <a:lnTo>
                    <a:pt x="268884" y="37706"/>
                  </a:lnTo>
                  <a:lnTo>
                    <a:pt x="268884" y="0"/>
                  </a:lnTo>
                  <a:close/>
                </a:path>
                <a:path w="359410" h="38100">
                  <a:moveTo>
                    <a:pt x="359054" y="37185"/>
                  </a:moveTo>
                  <a:lnTo>
                    <a:pt x="322186" y="165"/>
                  </a:lnTo>
                  <a:lnTo>
                    <a:pt x="321716" y="0"/>
                  </a:lnTo>
                  <a:lnTo>
                    <a:pt x="320916" y="0"/>
                  </a:lnTo>
                  <a:lnTo>
                    <a:pt x="320103" y="0"/>
                  </a:lnTo>
                  <a:lnTo>
                    <a:pt x="319646" y="165"/>
                  </a:lnTo>
                  <a:lnTo>
                    <a:pt x="282778" y="37185"/>
                  </a:lnTo>
                  <a:lnTo>
                    <a:pt x="282943" y="37706"/>
                  </a:lnTo>
                  <a:lnTo>
                    <a:pt x="301117" y="37706"/>
                  </a:lnTo>
                  <a:lnTo>
                    <a:pt x="320154" y="17970"/>
                  </a:lnTo>
                  <a:lnTo>
                    <a:pt x="320446" y="17805"/>
                  </a:lnTo>
                  <a:lnTo>
                    <a:pt x="321373" y="17805"/>
                  </a:lnTo>
                  <a:lnTo>
                    <a:pt x="322059" y="18351"/>
                  </a:lnTo>
                  <a:lnTo>
                    <a:pt x="340702" y="37706"/>
                  </a:lnTo>
                  <a:lnTo>
                    <a:pt x="358876" y="37706"/>
                  </a:lnTo>
                  <a:lnTo>
                    <a:pt x="359054" y="37185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2330226" y="6696371"/>
              <a:ext cx="91440" cy="501015"/>
            </a:xfrm>
            <a:custGeom>
              <a:avLst/>
              <a:gdLst/>
              <a:ahLst/>
              <a:cxnLst/>
              <a:rect l="l" t="t" r="r" b="b"/>
              <a:pathLst>
                <a:path w="91439" h="501015">
                  <a:moveTo>
                    <a:pt x="0" y="500447"/>
                  </a:moveTo>
                  <a:lnTo>
                    <a:pt x="91111" y="500447"/>
                  </a:lnTo>
                  <a:lnTo>
                    <a:pt x="91111" y="0"/>
                  </a:lnTo>
                  <a:lnTo>
                    <a:pt x="0" y="0"/>
                  </a:lnTo>
                  <a:lnTo>
                    <a:pt x="0" y="500447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2388082" y="6744642"/>
              <a:ext cx="41910" cy="396240"/>
            </a:xfrm>
            <a:custGeom>
              <a:avLst/>
              <a:gdLst/>
              <a:ahLst/>
              <a:cxnLst/>
              <a:rect l="l" t="t" r="r" b="b"/>
              <a:pathLst>
                <a:path w="41910" h="396240">
                  <a:moveTo>
                    <a:pt x="33248" y="99428"/>
                  </a:moveTo>
                  <a:lnTo>
                    <a:pt x="0" y="99428"/>
                  </a:lnTo>
                  <a:lnTo>
                    <a:pt x="0" y="115316"/>
                  </a:lnTo>
                  <a:lnTo>
                    <a:pt x="33248" y="115316"/>
                  </a:lnTo>
                  <a:lnTo>
                    <a:pt x="33248" y="99428"/>
                  </a:lnTo>
                  <a:close/>
                </a:path>
                <a:path w="41910" h="396240">
                  <a:moveTo>
                    <a:pt x="41592" y="337032"/>
                  </a:moveTo>
                  <a:lnTo>
                    <a:pt x="41249" y="336029"/>
                  </a:lnTo>
                  <a:lnTo>
                    <a:pt x="22555" y="317868"/>
                  </a:lnTo>
                  <a:lnTo>
                    <a:pt x="21590" y="317461"/>
                  </a:lnTo>
                  <a:lnTo>
                    <a:pt x="19989" y="317461"/>
                  </a:lnTo>
                  <a:lnTo>
                    <a:pt x="19037" y="317868"/>
                  </a:lnTo>
                  <a:lnTo>
                    <a:pt x="342" y="336029"/>
                  </a:lnTo>
                  <a:lnTo>
                    <a:pt x="0" y="337032"/>
                  </a:lnTo>
                  <a:lnTo>
                    <a:pt x="0" y="395922"/>
                  </a:lnTo>
                  <a:lnTo>
                    <a:pt x="13728" y="395922"/>
                  </a:lnTo>
                  <a:lnTo>
                    <a:pt x="14058" y="344182"/>
                  </a:lnTo>
                  <a:lnTo>
                    <a:pt x="14325" y="343522"/>
                  </a:lnTo>
                  <a:lnTo>
                    <a:pt x="20396" y="336804"/>
                  </a:lnTo>
                  <a:lnTo>
                    <a:pt x="21196" y="336804"/>
                  </a:lnTo>
                  <a:lnTo>
                    <a:pt x="21844" y="337375"/>
                  </a:lnTo>
                  <a:lnTo>
                    <a:pt x="27254" y="343522"/>
                  </a:lnTo>
                  <a:lnTo>
                    <a:pt x="27533" y="344182"/>
                  </a:lnTo>
                  <a:lnTo>
                    <a:pt x="27863" y="395922"/>
                  </a:lnTo>
                  <a:lnTo>
                    <a:pt x="41592" y="395922"/>
                  </a:lnTo>
                  <a:lnTo>
                    <a:pt x="41592" y="337032"/>
                  </a:lnTo>
                  <a:close/>
                </a:path>
                <a:path w="41910" h="396240">
                  <a:moveTo>
                    <a:pt x="41592" y="225780"/>
                  </a:moveTo>
                  <a:lnTo>
                    <a:pt x="40995" y="225602"/>
                  </a:lnTo>
                  <a:lnTo>
                    <a:pt x="177" y="266242"/>
                  </a:lnTo>
                  <a:lnTo>
                    <a:pt x="0" y="266763"/>
                  </a:lnTo>
                  <a:lnTo>
                    <a:pt x="0" y="267652"/>
                  </a:lnTo>
                  <a:lnTo>
                    <a:pt x="0" y="268541"/>
                  </a:lnTo>
                  <a:lnTo>
                    <a:pt x="177" y="269049"/>
                  </a:lnTo>
                  <a:lnTo>
                    <a:pt x="40995" y="309702"/>
                  </a:lnTo>
                  <a:lnTo>
                    <a:pt x="41592" y="309511"/>
                  </a:lnTo>
                  <a:lnTo>
                    <a:pt x="41592" y="289471"/>
                  </a:lnTo>
                  <a:lnTo>
                    <a:pt x="19812" y="268478"/>
                  </a:lnTo>
                  <a:lnTo>
                    <a:pt x="19634" y="268147"/>
                  </a:lnTo>
                  <a:lnTo>
                    <a:pt x="19634" y="267144"/>
                  </a:lnTo>
                  <a:lnTo>
                    <a:pt x="20243" y="266395"/>
                  </a:lnTo>
                  <a:lnTo>
                    <a:pt x="41592" y="245833"/>
                  </a:lnTo>
                  <a:lnTo>
                    <a:pt x="41592" y="225780"/>
                  </a:lnTo>
                  <a:close/>
                </a:path>
                <a:path w="41910" h="396240">
                  <a:moveTo>
                    <a:pt x="41592" y="139052"/>
                  </a:moveTo>
                  <a:lnTo>
                    <a:pt x="27863" y="139052"/>
                  </a:lnTo>
                  <a:lnTo>
                    <a:pt x="27533" y="190779"/>
                  </a:lnTo>
                  <a:lnTo>
                    <a:pt x="27254" y="191452"/>
                  </a:lnTo>
                  <a:lnTo>
                    <a:pt x="21844" y="197599"/>
                  </a:lnTo>
                  <a:lnTo>
                    <a:pt x="21196" y="198158"/>
                  </a:lnTo>
                  <a:lnTo>
                    <a:pt x="20396" y="198158"/>
                  </a:lnTo>
                  <a:lnTo>
                    <a:pt x="14325" y="191452"/>
                  </a:lnTo>
                  <a:lnTo>
                    <a:pt x="14058" y="190779"/>
                  </a:lnTo>
                  <a:lnTo>
                    <a:pt x="13728" y="139052"/>
                  </a:lnTo>
                  <a:lnTo>
                    <a:pt x="0" y="139052"/>
                  </a:lnTo>
                  <a:lnTo>
                    <a:pt x="0" y="197929"/>
                  </a:lnTo>
                  <a:lnTo>
                    <a:pt x="342" y="198932"/>
                  </a:lnTo>
                  <a:lnTo>
                    <a:pt x="19037" y="217093"/>
                  </a:lnTo>
                  <a:lnTo>
                    <a:pt x="19989" y="217487"/>
                  </a:lnTo>
                  <a:lnTo>
                    <a:pt x="21590" y="217487"/>
                  </a:lnTo>
                  <a:lnTo>
                    <a:pt x="22555" y="217093"/>
                  </a:lnTo>
                  <a:lnTo>
                    <a:pt x="41249" y="198932"/>
                  </a:lnTo>
                  <a:lnTo>
                    <a:pt x="41592" y="197929"/>
                  </a:lnTo>
                  <a:lnTo>
                    <a:pt x="41592" y="139052"/>
                  </a:lnTo>
                  <a:close/>
                </a:path>
                <a:path w="41910" h="396240">
                  <a:moveTo>
                    <a:pt x="41592" y="190"/>
                  </a:moveTo>
                  <a:lnTo>
                    <a:pt x="40995" y="0"/>
                  </a:lnTo>
                  <a:lnTo>
                    <a:pt x="177" y="40652"/>
                  </a:lnTo>
                  <a:lnTo>
                    <a:pt x="0" y="41160"/>
                  </a:lnTo>
                  <a:lnTo>
                    <a:pt x="0" y="42049"/>
                  </a:lnTo>
                  <a:lnTo>
                    <a:pt x="0" y="42938"/>
                  </a:lnTo>
                  <a:lnTo>
                    <a:pt x="177" y="43459"/>
                  </a:lnTo>
                  <a:lnTo>
                    <a:pt x="40995" y="84099"/>
                  </a:lnTo>
                  <a:lnTo>
                    <a:pt x="41592" y="83921"/>
                  </a:lnTo>
                  <a:lnTo>
                    <a:pt x="41592" y="63868"/>
                  </a:lnTo>
                  <a:lnTo>
                    <a:pt x="19812" y="42875"/>
                  </a:lnTo>
                  <a:lnTo>
                    <a:pt x="19634" y="42557"/>
                  </a:lnTo>
                  <a:lnTo>
                    <a:pt x="19634" y="41554"/>
                  </a:lnTo>
                  <a:lnTo>
                    <a:pt x="20243" y="40792"/>
                  </a:lnTo>
                  <a:lnTo>
                    <a:pt x="41592" y="20231"/>
                  </a:lnTo>
                  <a:lnTo>
                    <a:pt x="41592" y="1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5" name="object 18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21284" y="6693481"/>
              <a:ext cx="10460" cy="1005503"/>
            </a:xfrm>
            <a:prstGeom prst="rect">
              <a:avLst/>
            </a:prstGeom>
          </p:spPr>
        </p:pic>
        <p:sp>
          <p:nvSpPr>
            <p:cNvPr id="186" name="object 186"/>
            <p:cNvSpPr/>
            <p:nvPr/>
          </p:nvSpPr>
          <p:spPr>
            <a:xfrm>
              <a:off x="2321287" y="6693484"/>
              <a:ext cx="10795" cy="1005840"/>
            </a:xfrm>
            <a:custGeom>
              <a:avLst/>
              <a:gdLst/>
              <a:ahLst/>
              <a:cxnLst/>
              <a:rect l="l" t="t" r="r" b="b"/>
              <a:pathLst>
                <a:path w="10794" h="1005840">
                  <a:moveTo>
                    <a:pt x="1298" y="0"/>
                  </a:moveTo>
                  <a:lnTo>
                    <a:pt x="0" y="1005503"/>
                  </a:lnTo>
                  <a:lnTo>
                    <a:pt x="10450" y="1005503"/>
                  </a:lnTo>
                  <a:lnTo>
                    <a:pt x="9434" y="0"/>
                  </a:lnTo>
                  <a:lnTo>
                    <a:pt x="12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7" name="object 18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320456" y="6690308"/>
              <a:ext cx="161573" cy="9089"/>
            </a:xfrm>
            <a:prstGeom prst="rect">
              <a:avLst/>
            </a:prstGeom>
          </p:spPr>
        </p:pic>
        <p:sp>
          <p:nvSpPr>
            <p:cNvPr id="188" name="object 188"/>
            <p:cNvSpPr/>
            <p:nvPr/>
          </p:nvSpPr>
          <p:spPr>
            <a:xfrm>
              <a:off x="2421338" y="6693606"/>
              <a:ext cx="89535" cy="506730"/>
            </a:xfrm>
            <a:custGeom>
              <a:avLst/>
              <a:gdLst/>
              <a:ahLst/>
              <a:cxnLst/>
              <a:rect l="l" t="t" r="r" b="b"/>
              <a:pathLst>
                <a:path w="89535" h="506729">
                  <a:moveTo>
                    <a:pt x="0" y="506510"/>
                  </a:moveTo>
                  <a:lnTo>
                    <a:pt x="89090" y="506510"/>
                  </a:lnTo>
                  <a:lnTo>
                    <a:pt x="89090" y="0"/>
                  </a:lnTo>
                  <a:lnTo>
                    <a:pt x="0" y="0"/>
                  </a:lnTo>
                  <a:lnTo>
                    <a:pt x="0" y="506510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2425669" y="6693612"/>
              <a:ext cx="149860" cy="258445"/>
            </a:xfrm>
            <a:custGeom>
              <a:avLst/>
              <a:gdLst/>
              <a:ahLst/>
              <a:cxnLst/>
              <a:rect l="l" t="t" r="r" b="b"/>
              <a:pathLst>
                <a:path w="149860" h="258445">
                  <a:moveTo>
                    <a:pt x="91509" y="0"/>
                  </a:moveTo>
                  <a:lnTo>
                    <a:pt x="71037" y="0"/>
                  </a:lnTo>
                  <a:lnTo>
                    <a:pt x="0" y="128546"/>
                  </a:lnTo>
                  <a:lnTo>
                    <a:pt x="71645" y="258171"/>
                  </a:lnTo>
                  <a:lnTo>
                    <a:pt x="92106" y="258171"/>
                  </a:lnTo>
                  <a:lnTo>
                    <a:pt x="102345" y="239647"/>
                  </a:lnTo>
                  <a:lnTo>
                    <a:pt x="81875" y="239647"/>
                  </a:lnTo>
                  <a:lnTo>
                    <a:pt x="20471" y="128546"/>
                  </a:lnTo>
                  <a:lnTo>
                    <a:pt x="91509" y="0"/>
                  </a:lnTo>
                  <a:close/>
                </a:path>
                <a:path w="149860" h="258445">
                  <a:moveTo>
                    <a:pt x="149688" y="191018"/>
                  </a:moveTo>
                  <a:lnTo>
                    <a:pt x="112577" y="258171"/>
                  </a:lnTo>
                  <a:lnTo>
                    <a:pt x="133049" y="258171"/>
                  </a:lnTo>
                  <a:lnTo>
                    <a:pt x="149688" y="228056"/>
                  </a:lnTo>
                  <a:lnTo>
                    <a:pt x="149688" y="191018"/>
                  </a:lnTo>
                  <a:close/>
                </a:path>
                <a:path w="149860" h="258445">
                  <a:moveTo>
                    <a:pt x="117698" y="45204"/>
                  </a:moveTo>
                  <a:lnTo>
                    <a:pt x="107467" y="63728"/>
                  </a:lnTo>
                  <a:lnTo>
                    <a:pt x="143290" y="128546"/>
                  </a:lnTo>
                  <a:lnTo>
                    <a:pt x="81875" y="239647"/>
                  </a:lnTo>
                  <a:lnTo>
                    <a:pt x="102345" y="239647"/>
                  </a:lnTo>
                  <a:lnTo>
                    <a:pt x="149688" y="154002"/>
                  </a:lnTo>
                  <a:lnTo>
                    <a:pt x="149688" y="103090"/>
                  </a:lnTo>
                  <a:lnTo>
                    <a:pt x="117698" y="45204"/>
                  </a:lnTo>
                  <a:close/>
                </a:path>
                <a:path w="149860" h="258445">
                  <a:moveTo>
                    <a:pt x="133646" y="0"/>
                  </a:moveTo>
                  <a:lnTo>
                    <a:pt x="111980" y="0"/>
                  </a:lnTo>
                  <a:lnTo>
                    <a:pt x="40932" y="128546"/>
                  </a:lnTo>
                  <a:lnTo>
                    <a:pt x="86996" y="211877"/>
                  </a:lnTo>
                  <a:lnTo>
                    <a:pt x="97226" y="193364"/>
                  </a:lnTo>
                  <a:lnTo>
                    <a:pt x="61393" y="128546"/>
                  </a:lnTo>
                  <a:lnTo>
                    <a:pt x="122818" y="17434"/>
                  </a:lnTo>
                  <a:lnTo>
                    <a:pt x="143281" y="17434"/>
                  </a:lnTo>
                  <a:lnTo>
                    <a:pt x="133646" y="0"/>
                  </a:lnTo>
                  <a:close/>
                </a:path>
                <a:path w="149860" h="258445">
                  <a:moveTo>
                    <a:pt x="143281" y="17434"/>
                  </a:moveTo>
                  <a:lnTo>
                    <a:pt x="122818" y="17434"/>
                  </a:lnTo>
                  <a:lnTo>
                    <a:pt x="149688" y="66063"/>
                  </a:lnTo>
                  <a:lnTo>
                    <a:pt x="149688" y="29026"/>
                  </a:lnTo>
                  <a:lnTo>
                    <a:pt x="143281" y="174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0" name="object 19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2421331" y="6859963"/>
              <a:ext cx="154027" cy="340157"/>
            </a:xfrm>
            <a:prstGeom prst="rect">
              <a:avLst/>
            </a:prstGeom>
          </p:spPr>
        </p:pic>
        <p:pic>
          <p:nvPicPr>
            <p:cNvPr id="191" name="object 19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413149" y="6693481"/>
              <a:ext cx="10450" cy="1005503"/>
            </a:xfrm>
            <a:prstGeom prst="rect">
              <a:avLst/>
            </a:prstGeom>
          </p:spPr>
        </p:pic>
        <p:sp>
          <p:nvSpPr>
            <p:cNvPr id="192" name="object 192"/>
            <p:cNvSpPr/>
            <p:nvPr/>
          </p:nvSpPr>
          <p:spPr>
            <a:xfrm>
              <a:off x="2413152" y="6693484"/>
              <a:ext cx="10795" cy="1005840"/>
            </a:xfrm>
            <a:custGeom>
              <a:avLst/>
              <a:gdLst/>
              <a:ahLst/>
              <a:cxnLst/>
              <a:rect l="l" t="t" r="r" b="b"/>
              <a:pathLst>
                <a:path w="10794" h="1005840">
                  <a:moveTo>
                    <a:pt x="1298" y="0"/>
                  </a:moveTo>
                  <a:lnTo>
                    <a:pt x="0" y="1005503"/>
                  </a:lnTo>
                  <a:lnTo>
                    <a:pt x="10450" y="1005503"/>
                  </a:lnTo>
                  <a:lnTo>
                    <a:pt x="9434" y="0"/>
                  </a:lnTo>
                  <a:lnTo>
                    <a:pt x="12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3" name="object 19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12322" y="6690308"/>
              <a:ext cx="161584" cy="9089"/>
            </a:xfrm>
            <a:prstGeom prst="rect">
              <a:avLst/>
            </a:prstGeom>
          </p:spPr>
        </p:pic>
        <p:sp>
          <p:nvSpPr>
            <p:cNvPr id="194" name="object 194"/>
            <p:cNvSpPr/>
            <p:nvPr/>
          </p:nvSpPr>
          <p:spPr>
            <a:xfrm>
              <a:off x="2510428" y="6693606"/>
              <a:ext cx="154305" cy="506730"/>
            </a:xfrm>
            <a:custGeom>
              <a:avLst/>
              <a:gdLst/>
              <a:ahLst/>
              <a:cxnLst/>
              <a:rect l="l" t="t" r="r" b="b"/>
              <a:pathLst>
                <a:path w="154305" h="506729">
                  <a:moveTo>
                    <a:pt x="154023" y="0"/>
                  </a:moveTo>
                  <a:lnTo>
                    <a:pt x="0" y="0"/>
                  </a:lnTo>
                  <a:lnTo>
                    <a:pt x="0" y="506510"/>
                  </a:lnTo>
                  <a:lnTo>
                    <a:pt x="154023" y="506510"/>
                  </a:lnTo>
                  <a:lnTo>
                    <a:pt x="15402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2514756" y="6693612"/>
              <a:ext cx="149860" cy="258445"/>
            </a:xfrm>
            <a:custGeom>
              <a:avLst/>
              <a:gdLst/>
              <a:ahLst/>
              <a:cxnLst/>
              <a:rect l="l" t="t" r="r" b="b"/>
              <a:pathLst>
                <a:path w="149860" h="258445">
                  <a:moveTo>
                    <a:pt x="91509" y="0"/>
                  </a:moveTo>
                  <a:lnTo>
                    <a:pt x="71037" y="0"/>
                  </a:lnTo>
                  <a:lnTo>
                    <a:pt x="0" y="128546"/>
                  </a:lnTo>
                  <a:lnTo>
                    <a:pt x="71645" y="258171"/>
                  </a:lnTo>
                  <a:lnTo>
                    <a:pt x="92106" y="258171"/>
                  </a:lnTo>
                  <a:lnTo>
                    <a:pt x="102345" y="239647"/>
                  </a:lnTo>
                  <a:lnTo>
                    <a:pt x="81875" y="239647"/>
                  </a:lnTo>
                  <a:lnTo>
                    <a:pt x="20471" y="128546"/>
                  </a:lnTo>
                  <a:lnTo>
                    <a:pt x="91509" y="0"/>
                  </a:lnTo>
                  <a:close/>
                </a:path>
                <a:path w="149860" h="258445">
                  <a:moveTo>
                    <a:pt x="149688" y="191029"/>
                  </a:moveTo>
                  <a:lnTo>
                    <a:pt x="112577" y="258171"/>
                  </a:lnTo>
                  <a:lnTo>
                    <a:pt x="133049" y="258171"/>
                  </a:lnTo>
                  <a:lnTo>
                    <a:pt x="149688" y="228056"/>
                  </a:lnTo>
                  <a:lnTo>
                    <a:pt x="149688" y="191029"/>
                  </a:lnTo>
                  <a:close/>
                </a:path>
                <a:path w="149860" h="258445">
                  <a:moveTo>
                    <a:pt x="117698" y="45204"/>
                  </a:moveTo>
                  <a:lnTo>
                    <a:pt x="107457" y="63728"/>
                  </a:lnTo>
                  <a:lnTo>
                    <a:pt x="143290" y="128546"/>
                  </a:lnTo>
                  <a:lnTo>
                    <a:pt x="81875" y="239647"/>
                  </a:lnTo>
                  <a:lnTo>
                    <a:pt x="102345" y="239647"/>
                  </a:lnTo>
                  <a:lnTo>
                    <a:pt x="149688" y="154002"/>
                  </a:lnTo>
                  <a:lnTo>
                    <a:pt x="149688" y="103090"/>
                  </a:lnTo>
                  <a:lnTo>
                    <a:pt x="117698" y="45204"/>
                  </a:lnTo>
                  <a:close/>
                </a:path>
                <a:path w="149860" h="258445">
                  <a:moveTo>
                    <a:pt x="133646" y="0"/>
                  </a:moveTo>
                  <a:lnTo>
                    <a:pt x="111980" y="0"/>
                  </a:lnTo>
                  <a:lnTo>
                    <a:pt x="40932" y="128546"/>
                  </a:lnTo>
                  <a:lnTo>
                    <a:pt x="86996" y="211877"/>
                  </a:lnTo>
                  <a:lnTo>
                    <a:pt x="97226" y="193364"/>
                  </a:lnTo>
                  <a:lnTo>
                    <a:pt x="61404" y="128546"/>
                  </a:lnTo>
                  <a:lnTo>
                    <a:pt x="122818" y="17434"/>
                  </a:lnTo>
                  <a:lnTo>
                    <a:pt x="143281" y="17434"/>
                  </a:lnTo>
                  <a:lnTo>
                    <a:pt x="133646" y="0"/>
                  </a:lnTo>
                  <a:close/>
                </a:path>
                <a:path w="149860" h="258445">
                  <a:moveTo>
                    <a:pt x="143281" y="17434"/>
                  </a:moveTo>
                  <a:lnTo>
                    <a:pt x="122818" y="17434"/>
                  </a:lnTo>
                  <a:lnTo>
                    <a:pt x="149688" y="66063"/>
                  </a:lnTo>
                  <a:lnTo>
                    <a:pt x="149688" y="29026"/>
                  </a:lnTo>
                  <a:lnTo>
                    <a:pt x="143281" y="174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6" name="object 19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510428" y="6859977"/>
              <a:ext cx="154018" cy="340143"/>
            </a:xfrm>
            <a:prstGeom prst="rect">
              <a:avLst/>
            </a:prstGeom>
          </p:spPr>
        </p:pic>
        <p:pic>
          <p:nvPicPr>
            <p:cNvPr id="197" name="object 19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501999" y="6693481"/>
              <a:ext cx="10450" cy="1005503"/>
            </a:xfrm>
            <a:prstGeom prst="rect">
              <a:avLst/>
            </a:prstGeom>
          </p:spPr>
        </p:pic>
        <p:sp>
          <p:nvSpPr>
            <p:cNvPr id="198" name="object 198"/>
            <p:cNvSpPr/>
            <p:nvPr/>
          </p:nvSpPr>
          <p:spPr>
            <a:xfrm>
              <a:off x="2501989" y="6693484"/>
              <a:ext cx="10795" cy="1005840"/>
            </a:xfrm>
            <a:custGeom>
              <a:avLst/>
              <a:gdLst/>
              <a:ahLst/>
              <a:cxnLst/>
              <a:rect l="l" t="t" r="r" b="b"/>
              <a:pathLst>
                <a:path w="10794" h="1005840">
                  <a:moveTo>
                    <a:pt x="1298" y="0"/>
                  </a:moveTo>
                  <a:lnTo>
                    <a:pt x="0" y="1005503"/>
                  </a:lnTo>
                  <a:lnTo>
                    <a:pt x="10450" y="1005503"/>
                  </a:lnTo>
                  <a:lnTo>
                    <a:pt x="9434" y="0"/>
                  </a:lnTo>
                  <a:lnTo>
                    <a:pt x="12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9" name="object 19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01150" y="6690308"/>
              <a:ext cx="161584" cy="9089"/>
            </a:xfrm>
            <a:prstGeom prst="rect">
              <a:avLst/>
            </a:prstGeom>
          </p:spPr>
        </p:pic>
        <p:sp>
          <p:nvSpPr>
            <p:cNvPr id="200" name="object 200"/>
            <p:cNvSpPr/>
            <p:nvPr/>
          </p:nvSpPr>
          <p:spPr>
            <a:xfrm>
              <a:off x="2688759" y="7516804"/>
              <a:ext cx="50800" cy="183515"/>
            </a:xfrm>
            <a:custGeom>
              <a:avLst/>
              <a:gdLst/>
              <a:ahLst/>
              <a:cxnLst/>
              <a:rect l="l" t="t" r="r" b="b"/>
              <a:pathLst>
                <a:path w="50800" h="183515">
                  <a:moveTo>
                    <a:pt x="42758" y="102483"/>
                  </a:moveTo>
                  <a:lnTo>
                    <a:pt x="21958" y="102483"/>
                  </a:lnTo>
                  <a:lnTo>
                    <a:pt x="22827" y="105928"/>
                  </a:lnTo>
                  <a:lnTo>
                    <a:pt x="29277" y="121279"/>
                  </a:lnTo>
                  <a:lnTo>
                    <a:pt x="29853" y="123289"/>
                  </a:lnTo>
                  <a:lnTo>
                    <a:pt x="29769" y="124441"/>
                  </a:lnTo>
                  <a:lnTo>
                    <a:pt x="29716" y="125159"/>
                  </a:lnTo>
                  <a:lnTo>
                    <a:pt x="29424" y="126588"/>
                  </a:lnTo>
                  <a:lnTo>
                    <a:pt x="29097" y="128771"/>
                  </a:lnTo>
                  <a:lnTo>
                    <a:pt x="28995" y="129457"/>
                  </a:lnTo>
                  <a:lnTo>
                    <a:pt x="29853" y="131185"/>
                  </a:lnTo>
                  <a:lnTo>
                    <a:pt x="30579" y="137250"/>
                  </a:lnTo>
                  <a:lnTo>
                    <a:pt x="31864" y="169227"/>
                  </a:lnTo>
                  <a:lnTo>
                    <a:pt x="32293" y="169657"/>
                  </a:lnTo>
                  <a:lnTo>
                    <a:pt x="33230" y="171521"/>
                  </a:lnTo>
                  <a:lnTo>
                    <a:pt x="33298" y="172233"/>
                  </a:lnTo>
                  <a:lnTo>
                    <a:pt x="33877" y="176830"/>
                  </a:lnTo>
                  <a:lnTo>
                    <a:pt x="33914" y="178400"/>
                  </a:lnTo>
                  <a:lnTo>
                    <a:pt x="33445" y="180275"/>
                  </a:lnTo>
                  <a:lnTo>
                    <a:pt x="33445" y="180557"/>
                  </a:lnTo>
                  <a:lnTo>
                    <a:pt x="35885" y="181856"/>
                  </a:lnTo>
                  <a:lnTo>
                    <a:pt x="42628" y="182851"/>
                  </a:lnTo>
                  <a:lnTo>
                    <a:pt x="44932" y="183144"/>
                  </a:lnTo>
                  <a:lnTo>
                    <a:pt x="49236" y="182285"/>
                  </a:lnTo>
                  <a:lnTo>
                    <a:pt x="50377" y="180851"/>
                  </a:lnTo>
                  <a:lnTo>
                    <a:pt x="50139" y="179269"/>
                  </a:lnTo>
                  <a:lnTo>
                    <a:pt x="50095" y="178976"/>
                  </a:lnTo>
                  <a:lnTo>
                    <a:pt x="48943" y="178400"/>
                  </a:lnTo>
                  <a:lnTo>
                    <a:pt x="49236" y="177112"/>
                  </a:lnTo>
                  <a:lnTo>
                    <a:pt x="46074" y="175395"/>
                  </a:lnTo>
                  <a:lnTo>
                    <a:pt x="45068" y="173814"/>
                  </a:lnTo>
                  <a:lnTo>
                    <a:pt x="43634" y="171803"/>
                  </a:lnTo>
                  <a:lnTo>
                    <a:pt x="43927" y="171521"/>
                  </a:lnTo>
                  <a:lnTo>
                    <a:pt x="43927" y="169657"/>
                  </a:lnTo>
                  <a:lnTo>
                    <a:pt x="44786" y="169657"/>
                  </a:lnTo>
                  <a:lnTo>
                    <a:pt x="45361" y="168212"/>
                  </a:lnTo>
                  <a:lnTo>
                    <a:pt x="45068" y="159751"/>
                  </a:lnTo>
                  <a:lnTo>
                    <a:pt x="44984" y="145880"/>
                  </a:lnTo>
                  <a:lnTo>
                    <a:pt x="44884" y="140086"/>
                  </a:lnTo>
                  <a:lnTo>
                    <a:pt x="44356" y="123289"/>
                  </a:lnTo>
                  <a:lnTo>
                    <a:pt x="43058" y="107645"/>
                  </a:lnTo>
                  <a:lnTo>
                    <a:pt x="42791" y="103048"/>
                  </a:lnTo>
                  <a:lnTo>
                    <a:pt x="42758" y="102483"/>
                  </a:lnTo>
                  <a:close/>
                </a:path>
                <a:path w="50800" h="183515">
                  <a:moveTo>
                    <a:pt x="3591" y="16000"/>
                  </a:moveTo>
                  <a:lnTo>
                    <a:pt x="1502" y="20523"/>
                  </a:lnTo>
                  <a:lnTo>
                    <a:pt x="0" y="24251"/>
                  </a:lnTo>
                  <a:lnTo>
                    <a:pt x="2157" y="26126"/>
                  </a:lnTo>
                  <a:lnTo>
                    <a:pt x="5748" y="27414"/>
                  </a:lnTo>
                  <a:lnTo>
                    <a:pt x="2513" y="37602"/>
                  </a:lnTo>
                  <a:lnTo>
                    <a:pt x="366" y="51529"/>
                  </a:lnTo>
                  <a:lnTo>
                    <a:pt x="366" y="59414"/>
                  </a:lnTo>
                  <a:lnTo>
                    <a:pt x="6460" y="60566"/>
                  </a:lnTo>
                  <a:lnTo>
                    <a:pt x="6124" y="62870"/>
                  </a:lnTo>
                  <a:lnTo>
                    <a:pt x="6104" y="63006"/>
                  </a:lnTo>
                  <a:lnTo>
                    <a:pt x="6816" y="68032"/>
                  </a:lnTo>
                  <a:lnTo>
                    <a:pt x="3162" y="74137"/>
                  </a:lnTo>
                  <a:lnTo>
                    <a:pt x="722" y="82744"/>
                  </a:lnTo>
                  <a:lnTo>
                    <a:pt x="39" y="88849"/>
                  </a:lnTo>
                  <a:lnTo>
                    <a:pt x="0" y="89205"/>
                  </a:lnTo>
                  <a:lnTo>
                    <a:pt x="3143" y="105928"/>
                  </a:lnTo>
                  <a:lnTo>
                    <a:pt x="12921" y="165992"/>
                  </a:lnTo>
                  <a:lnTo>
                    <a:pt x="13563" y="169227"/>
                  </a:lnTo>
                  <a:lnTo>
                    <a:pt x="13531" y="169939"/>
                  </a:lnTo>
                  <a:lnTo>
                    <a:pt x="12199" y="174599"/>
                  </a:lnTo>
                  <a:lnTo>
                    <a:pt x="7183" y="178264"/>
                  </a:lnTo>
                  <a:lnTo>
                    <a:pt x="5026" y="179269"/>
                  </a:lnTo>
                  <a:lnTo>
                    <a:pt x="4691" y="180275"/>
                  </a:lnTo>
                  <a:lnTo>
                    <a:pt x="4757" y="181856"/>
                  </a:lnTo>
                  <a:lnTo>
                    <a:pt x="4879" y="182851"/>
                  </a:lnTo>
                  <a:lnTo>
                    <a:pt x="9047" y="182432"/>
                  </a:lnTo>
                  <a:lnTo>
                    <a:pt x="11916" y="182432"/>
                  </a:lnTo>
                  <a:lnTo>
                    <a:pt x="24903" y="177112"/>
                  </a:lnTo>
                  <a:lnTo>
                    <a:pt x="24786" y="173814"/>
                  </a:lnTo>
                  <a:lnTo>
                    <a:pt x="24661" y="171803"/>
                  </a:lnTo>
                  <a:lnTo>
                    <a:pt x="24538" y="169657"/>
                  </a:lnTo>
                  <a:lnTo>
                    <a:pt x="24001" y="147047"/>
                  </a:lnTo>
                  <a:lnTo>
                    <a:pt x="23967" y="145880"/>
                  </a:lnTo>
                  <a:lnTo>
                    <a:pt x="23859" y="142155"/>
                  </a:lnTo>
                  <a:lnTo>
                    <a:pt x="23779" y="140086"/>
                  </a:lnTo>
                  <a:lnTo>
                    <a:pt x="23686" y="138075"/>
                  </a:lnTo>
                  <a:lnTo>
                    <a:pt x="23110" y="135918"/>
                  </a:lnTo>
                  <a:lnTo>
                    <a:pt x="22251" y="134777"/>
                  </a:lnTo>
                  <a:lnTo>
                    <a:pt x="23110" y="133907"/>
                  </a:lnTo>
                  <a:lnTo>
                    <a:pt x="21529" y="103048"/>
                  </a:lnTo>
                  <a:lnTo>
                    <a:pt x="21958" y="102483"/>
                  </a:lnTo>
                  <a:lnTo>
                    <a:pt x="42758" y="102483"/>
                  </a:lnTo>
                  <a:lnTo>
                    <a:pt x="42199" y="92860"/>
                  </a:lnTo>
                  <a:lnTo>
                    <a:pt x="42199" y="88849"/>
                  </a:lnTo>
                  <a:lnTo>
                    <a:pt x="41194" y="80807"/>
                  </a:lnTo>
                  <a:lnTo>
                    <a:pt x="39759" y="74493"/>
                  </a:lnTo>
                  <a:lnTo>
                    <a:pt x="41487" y="68891"/>
                  </a:lnTo>
                  <a:lnTo>
                    <a:pt x="41201" y="63006"/>
                  </a:lnTo>
                  <a:lnTo>
                    <a:pt x="41194" y="62870"/>
                  </a:lnTo>
                  <a:lnTo>
                    <a:pt x="42492" y="56409"/>
                  </a:lnTo>
                  <a:lnTo>
                    <a:pt x="43927" y="52105"/>
                  </a:lnTo>
                  <a:lnTo>
                    <a:pt x="45791" y="39613"/>
                  </a:lnTo>
                  <a:lnTo>
                    <a:pt x="45440" y="34021"/>
                  </a:lnTo>
                  <a:lnTo>
                    <a:pt x="9047" y="34021"/>
                  </a:lnTo>
                  <a:lnTo>
                    <a:pt x="8826" y="33152"/>
                  </a:lnTo>
                  <a:lnTo>
                    <a:pt x="8754" y="32869"/>
                  </a:lnTo>
                  <a:lnTo>
                    <a:pt x="9065" y="30429"/>
                  </a:lnTo>
                  <a:lnTo>
                    <a:pt x="9084" y="30283"/>
                  </a:lnTo>
                  <a:lnTo>
                    <a:pt x="9193" y="29424"/>
                  </a:lnTo>
                  <a:lnTo>
                    <a:pt x="9476" y="28995"/>
                  </a:lnTo>
                  <a:lnTo>
                    <a:pt x="10628" y="28995"/>
                  </a:lnTo>
                  <a:lnTo>
                    <a:pt x="10521" y="27843"/>
                  </a:lnTo>
                  <a:lnTo>
                    <a:pt x="10481" y="27414"/>
                  </a:lnTo>
                  <a:lnTo>
                    <a:pt x="10362" y="26126"/>
                  </a:lnTo>
                  <a:lnTo>
                    <a:pt x="10309" y="25550"/>
                  </a:lnTo>
                  <a:lnTo>
                    <a:pt x="10188" y="24251"/>
                  </a:lnTo>
                  <a:lnTo>
                    <a:pt x="9905" y="23393"/>
                  </a:lnTo>
                  <a:lnTo>
                    <a:pt x="10214" y="22670"/>
                  </a:lnTo>
                  <a:lnTo>
                    <a:pt x="10335" y="22387"/>
                  </a:lnTo>
                  <a:lnTo>
                    <a:pt x="12063" y="21811"/>
                  </a:lnTo>
                  <a:lnTo>
                    <a:pt x="11849" y="21811"/>
                  </a:lnTo>
                  <a:lnTo>
                    <a:pt x="10408" y="20670"/>
                  </a:lnTo>
                  <a:lnTo>
                    <a:pt x="9329" y="18942"/>
                  </a:lnTo>
                  <a:lnTo>
                    <a:pt x="7183" y="18084"/>
                  </a:lnTo>
                  <a:lnTo>
                    <a:pt x="5026" y="16722"/>
                  </a:lnTo>
                  <a:lnTo>
                    <a:pt x="3591" y="16000"/>
                  </a:lnTo>
                  <a:close/>
                </a:path>
                <a:path w="50800" h="183515">
                  <a:moveTo>
                    <a:pt x="43110" y="25550"/>
                  </a:moveTo>
                  <a:lnTo>
                    <a:pt x="17947" y="25550"/>
                  </a:lnTo>
                  <a:lnTo>
                    <a:pt x="19958" y="27843"/>
                  </a:lnTo>
                  <a:lnTo>
                    <a:pt x="16073" y="30283"/>
                  </a:lnTo>
                  <a:lnTo>
                    <a:pt x="10481" y="33152"/>
                  </a:lnTo>
                  <a:lnTo>
                    <a:pt x="9047" y="34021"/>
                  </a:lnTo>
                  <a:lnTo>
                    <a:pt x="45440" y="34021"/>
                  </a:lnTo>
                  <a:lnTo>
                    <a:pt x="45215" y="30429"/>
                  </a:lnTo>
                  <a:lnTo>
                    <a:pt x="43358" y="26126"/>
                  </a:lnTo>
                  <a:lnTo>
                    <a:pt x="43232" y="25832"/>
                  </a:lnTo>
                  <a:lnTo>
                    <a:pt x="43110" y="25550"/>
                  </a:lnTo>
                  <a:close/>
                </a:path>
                <a:path w="50800" h="183515">
                  <a:moveTo>
                    <a:pt x="22105" y="0"/>
                  </a:moveTo>
                  <a:lnTo>
                    <a:pt x="15644" y="575"/>
                  </a:lnTo>
                  <a:lnTo>
                    <a:pt x="9905" y="3445"/>
                  </a:lnTo>
                  <a:lnTo>
                    <a:pt x="9759" y="9183"/>
                  </a:lnTo>
                  <a:lnTo>
                    <a:pt x="9193" y="15214"/>
                  </a:lnTo>
                  <a:lnTo>
                    <a:pt x="12775" y="22387"/>
                  </a:lnTo>
                  <a:lnTo>
                    <a:pt x="17078" y="25832"/>
                  </a:lnTo>
                  <a:lnTo>
                    <a:pt x="17947" y="25550"/>
                  </a:lnTo>
                  <a:lnTo>
                    <a:pt x="43110" y="25550"/>
                  </a:lnTo>
                  <a:lnTo>
                    <a:pt x="41867" y="22670"/>
                  </a:lnTo>
                  <a:lnTo>
                    <a:pt x="37602" y="22670"/>
                  </a:lnTo>
                  <a:lnTo>
                    <a:pt x="35309" y="21382"/>
                  </a:lnTo>
                  <a:lnTo>
                    <a:pt x="33298" y="20523"/>
                  </a:lnTo>
                  <a:lnTo>
                    <a:pt x="34168" y="19518"/>
                  </a:lnTo>
                  <a:lnTo>
                    <a:pt x="33016" y="9476"/>
                  </a:lnTo>
                  <a:lnTo>
                    <a:pt x="26702" y="2586"/>
                  </a:lnTo>
                  <a:lnTo>
                    <a:pt x="22105" y="0"/>
                  </a:lnTo>
                  <a:close/>
                </a:path>
                <a:path w="50800" h="183515">
                  <a:moveTo>
                    <a:pt x="40482" y="21246"/>
                  </a:moveTo>
                  <a:lnTo>
                    <a:pt x="37895" y="22105"/>
                  </a:lnTo>
                  <a:lnTo>
                    <a:pt x="37602" y="22670"/>
                  </a:lnTo>
                  <a:lnTo>
                    <a:pt x="41867" y="22670"/>
                  </a:lnTo>
                  <a:lnTo>
                    <a:pt x="41745" y="22387"/>
                  </a:lnTo>
                  <a:lnTo>
                    <a:pt x="41623" y="22105"/>
                  </a:lnTo>
                  <a:lnTo>
                    <a:pt x="40482" y="21246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2899073" y="7245636"/>
              <a:ext cx="17780" cy="445134"/>
            </a:xfrm>
            <a:custGeom>
              <a:avLst/>
              <a:gdLst/>
              <a:ahLst/>
              <a:cxnLst/>
              <a:rect l="l" t="t" r="r" b="b"/>
              <a:pathLst>
                <a:path w="17780" h="445134">
                  <a:moveTo>
                    <a:pt x="17403" y="0"/>
                  </a:moveTo>
                  <a:lnTo>
                    <a:pt x="0" y="0"/>
                  </a:lnTo>
                  <a:lnTo>
                    <a:pt x="0" y="444928"/>
                  </a:lnTo>
                  <a:lnTo>
                    <a:pt x="17403" y="444928"/>
                  </a:lnTo>
                  <a:lnTo>
                    <a:pt x="17403" y="0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2899073" y="7245636"/>
              <a:ext cx="17780" cy="445134"/>
            </a:xfrm>
            <a:custGeom>
              <a:avLst/>
              <a:gdLst/>
              <a:ahLst/>
              <a:cxnLst/>
              <a:rect l="l" t="t" r="r" b="b"/>
              <a:pathLst>
                <a:path w="17780" h="445134">
                  <a:moveTo>
                    <a:pt x="0" y="444928"/>
                  </a:moveTo>
                  <a:lnTo>
                    <a:pt x="17403" y="444928"/>
                  </a:lnTo>
                  <a:lnTo>
                    <a:pt x="17403" y="0"/>
                  </a:lnTo>
                  <a:lnTo>
                    <a:pt x="0" y="0"/>
                  </a:lnTo>
                  <a:lnTo>
                    <a:pt x="0" y="444928"/>
                  </a:lnTo>
                  <a:close/>
                </a:path>
              </a:pathLst>
            </a:custGeom>
            <a:ln w="35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2858183" y="7690283"/>
              <a:ext cx="100330" cy="12700"/>
            </a:xfrm>
            <a:custGeom>
              <a:avLst/>
              <a:gdLst/>
              <a:ahLst/>
              <a:cxnLst/>
              <a:rect l="l" t="t" r="r" b="b"/>
              <a:pathLst>
                <a:path w="100330" h="12700">
                  <a:moveTo>
                    <a:pt x="99771" y="0"/>
                  </a:moveTo>
                  <a:lnTo>
                    <a:pt x="0" y="0"/>
                  </a:lnTo>
                  <a:lnTo>
                    <a:pt x="0" y="12272"/>
                  </a:lnTo>
                  <a:lnTo>
                    <a:pt x="99771" y="12272"/>
                  </a:lnTo>
                  <a:lnTo>
                    <a:pt x="99771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3285766" y="7555784"/>
              <a:ext cx="400685" cy="120014"/>
            </a:xfrm>
            <a:custGeom>
              <a:avLst/>
              <a:gdLst/>
              <a:ahLst/>
              <a:cxnLst/>
              <a:rect l="l" t="t" r="r" b="b"/>
              <a:pathLst>
                <a:path w="400685" h="120015">
                  <a:moveTo>
                    <a:pt x="394875" y="102870"/>
                  </a:moveTo>
                  <a:lnTo>
                    <a:pt x="394697" y="97132"/>
                  </a:lnTo>
                  <a:lnTo>
                    <a:pt x="396016" y="96190"/>
                  </a:lnTo>
                  <a:lnTo>
                    <a:pt x="396278" y="91551"/>
                  </a:lnTo>
                  <a:lnTo>
                    <a:pt x="396393" y="89645"/>
                  </a:lnTo>
                  <a:lnTo>
                    <a:pt x="394341" y="88388"/>
                  </a:lnTo>
                  <a:lnTo>
                    <a:pt x="394184" y="86409"/>
                  </a:lnTo>
                  <a:lnTo>
                    <a:pt x="394069" y="84975"/>
                  </a:lnTo>
                  <a:lnTo>
                    <a:pt x="395137" y="81561"/>
                  </a:lnTo>
                  <a:lnTo>
                    <a:pt x="395137" y="78179"/>
                  </a:lnTo>
                  <a:lnTo>
                    <a:pt x="395137" y="74797"/>
                  </a:lnTo>
                  <a:lnTo>
                    <a:pt x="390728" y="69205"/>
                  </a:lnTo>
                  <a:lnTo>
                    <a:pt x="389294" y="68817"/>
                  </a:lnTo>
                  <a:lnTo>
                    <a:pt x="366585" y="55435"/>
                  </a:lnTo>
                  <a:lnTo>
                    <a:pt x="335182" y="45656"/>
                  </a:lnTo>
                  <a:lnTo>
                    <a:pt x="306580" y="39680"/>
                  </a:lnTo>
                  <a:lnTo>
                    <a:pt x="292277" y="37707"/>
                  </a:lnTo>
                  <a:lnTo>
                    <a:pt x="280708" y="30637"/>
                  </a:lnTo>
                  <a:lnTo>
                    <a:pt x="234024" y="8837"/>
                  </a:lnTo>
                  <a:lnTo>
                    <a:pt x="182982" y="283"/>
                  </a:lnTo>
                  <a:lnTo>
                    <a:pt x="160285" y="0"/>
                  </a:lnTo>
                  <a:lnTo>
                    <a:pt x="109848" y="1794"/>
                  </a:lnTo>
                  <a:lnTo>
                    <a:pt x="48004" y="9820"/>
                  </a:lnTo>
                  <a:lnTo>
                    <a:pt x="36723" y="13183"/>
                  </a:lnTo>
                  <a:lnTo>
                    <a:pt x="37916" y="13183"/>
                  </a:lnTo>
                  <a:lnTo>
                    <a:pt x="39100" y="13183"/>
                  </a:lnTo>
                  <a:lnTo>
                    <a:pt x="40765" y="14220"/>
                  </a:lnTo>
                  <a:lnTo>
                    <a:pt x="44094" y="14932"/>
                  </a:lnTo>
                  <a:lnTo>
                    <a:pt x="34870" y="22047"/>
                  </a:lnTo>
                  <a:lnTo>
                    <a:pt x="27459" y="29030"/>
                  </a:lnTo>
                  <a:lnTo>
                    <a:pt x="21743" y="35210"/>
                  </a:lnTo>
                  <a:lnTo>
                    <a:pt x="17602" y="39916"/>
                  </a:lnTo>
                  <a:lnTo>
                    <a:pt x="13089" y="44911"/>
                  </a:lnTo>
                  <a:lnTo>
                    <a:pt x="9267" y="49519"/>
                  </a:lnTo>
                  <a:lnTo>
                    <a:pt x="9665" y="56733"/>
                  </a:lnTo>
                  <a:lnTo>
                    <a:pt x="10052" y="63948"/>
                  </a:lnTo>
                  <a:lnTo>
                    <a:pt x="10136" y="64650"/>
                  </a:lnTo>
                  <a:lnTo>
                    <a:pt x="8712" y="66409"/>
                  </a:lnTo>
                  <a:lnTo>
                    <a:pt x="7277" y="68179"/>
                  </a:lnTo>
                  <a:lnTo>
                    <a:pt x="0" y="72880"/>
                  </a:lnTo>
                  <a:lnTo>
                    <a:pt x="282" y="81697"/>
                  </a:lnTo>
                  <a:lnTo>
                    <a:pt x="188" y="86336"/>
                  </a:lnTo>
                  <a:lnTo>
                    <a:pt x="2230" y="88011"/>
                  </a:lnTo>
                  <a:lnTo>
                    <a:pt x="2041" y="90608"/>
                  </a:lnTo>
                  <a:lnTo>
                    <a:pt x="1853" y="93205"/>
                  </a:lnTo>
                  <a:lnTo>
                    <a:pt x="376" y="95865"/>
                  </a:lnTo>
                  <a:lnTo>
                    <a:pt x="1759" y="99677"/>
                  </a:lnTo>
                  <a:lnTo>
                    <a:pt x="1664" y="100504"/>
                  </a:lnTo>
                  <a:lnTo>
                    <a:pt x="774" y="100567"/>
                  </a:lnTo>
                  <a:lnTo>
                    <a:pt x="743" y="101938"/>
                  </a:lnTo>
                  <a:lnTo>
                    <a:pt x="701" y="103310"/>
                  </a:lnTo>
                  <a:lnTo>
                    <a:pt x="1623" y="106441"/>
                  </a:lnTo>
                  <a:lnTo>
                    <a:pt x="2691" y="107153"/>
                  </a:lnTo>
                  <a:lnTo>
                    <a:pt x="3759" y="107865"/>
                  </a:lnTo>
                  <a:lnTo>
                    <a:pt x="11727" y="110452"/>
                  </a:lnTo>
                  <a:lnTo>
                    <a:pt x="12460" y="111342"/>
                  </a:lnTo>
                  <a:lnTo>
                    <a:pt x="13183" y="112232"/>
                  </a:lnTo>
                  <a:lnTo>
                    <a:pt x="13487" y="113206"/>
                  </a:lnTo>
                  <a:lnTo>
                    <a:pt x="19539" y="113101"/>
                  </a:lnTo>
                  <a:lnTo>
                    <a:pt x="20482" y="113206"/>
                  </a:lnTo>
                  <a:lnTo>
                    <a:pt x="21424" y="113310"/>
                  </a:lnTo>
                  <a:lnTo>
                    <a:pt x="27696" y="113991"/>
                  </a:lnTo>
                  <a:lnTo>
                    <a:pt x="27152" y="111038"/>
                  </a:lnTo>
                  <a:lnTo>
                    <a:pt x="27319" y="108986"/>
                  </a:lnTo>
                  <a:lnTo>
                    <a:pt x="30114" y="95169"/>
                  </a:lnTo>
                  <a:lnTo>
                    <a:pt x="37732" y="83874"/>
                  </a:lnTo>
                  <a:lnTo>
                    <a:pt x="49023" y="76253"/>
                  </a:lnTo>
                  <a:lnTo>
                    <a:pt x="62838" y="73456"/>
                  </a:lnTo>
                  <a:lnTo>
                    <a:pt x="76649" y="76253"/>
                  </a:lnTo>
                  <a:lnTo>
                    <a:pt x="87941" y="83874"/>
                  </a:lnTo>
                  <a:lnTo>
                    <a:pt x="95561" y="95169"/>
                  </a:lnTo>
                  <a:lnTo>
                    <a:pt x="98357" y="108986"/>
                  </a:lnTo>
                  <a:lnTo>
                    <a:pt x="98158" y="116797"/>
                  </a:lnTo>
                  <a:lnTo>
                    <a:pt x="281062" y="119415"/>
                  </a:lnTo>
                  <a:lnTo>
                    <a:pt x="281062" y="110462"/>
                  </a:lnTo>
                  <a:lnTo>
                    <a:pt x="283858" y="96577"/>
                  </a:lnTo>
                  <a:lnTo>
                    <a:pt x="291478" y="85130"/>
                  </a:lnTo>
                  <a:lnTo>
                    <a:pt x="302770" y="77358"/>
                  </a:lnTo>
                  <a:lnTo>
                    <a:pt x="316581" y="74493"/>
                  </a:lnTo>
                  <a:lnTo>
                    <a:pt x="330397" y="77358"/>
                  </a:lnTo>
                  <a:lnTo>
                    <a:pt x="341692" y="85130"/>
                  </a:lnTo>
                  <a:lnTo>
                    <a:pt x="349314" y="96577"/>
                  </a:lnTo>
                  <a:lnTo>
                    <a:pt x="352110" y="110462"/>
                  </a:lnTo>
                  <a:lnTo>
                    <a:pt x="351974" y="119865"/>
                  </a:lnTo>
                  <a:lnTo>
                    <a:pt x="375011" y="118461"/>
                  </a:lnTo>
                  <a:lnTo>
                    <a:pt x="387289" y="117660"/>
                  </a:lnTo>
                  <a:lnTo>
                    <a:pt x="392946" y="117163"/>
                  </a:lnTo>
                  <a:lnTo>
                    <a:pt x="396121" y="116672"/>
                  </a:lnTo>
                  <a:lnTo>
                    <a:pt x="400540" y="115897"/>
                  </a:lnTo>
                  <a:lnTo>
                    <a:pt x="397189" y="112902"/>
                  </a:lnTo>
                  <a:lnTo>
                    <a:pt x="396278" y="111321"/>
                  </a:lnTo>
                  <a:lnTo>
                    <a:pt x="395137" y="109321"/>
                  </a:lnTo>
                  <a:lnTo>
                    <a:pt x="395053" y="108609"/>
                  </a:lnTo>
                  <a:lnTo>
                    <a:pt x="394875" y="102870"/>
                  </a:lnTo>
                  <a:close/>
                </a:path>
                <a:path w="400685" h="120015">
                  <a:moveTo>
                    <a:pt x="394875" y="102870"/>
                  </a:moveTo>
                  <a:lnTo>
                    <a:pt x="394697" y="97132"/>
                  </a:lnTo>
                  <a:lnTo>
                    <a:pt x="396016" y="96190"/>
                  </a:lnTo>
                  <a:lnTo>
                    <a:pt x="396278" y="91551"/>
                  </a:lnTo>
                  <a:lnTo>
                    <a:pt x="396393" y="89645"/>
                  </a:lnTo>
                  <a:lnTo>
                    <a:pt x="394341" y="88388"/>
                  </a:lnTo>
                  <a:lnTo>
                    <a:pt x="394184" y="86409"/>
                  </a:lnTo>
                  <a:lnTo>
                    <a:pt x="394069" y="84975"/>
                  </a:lnTo>
                  <a:lnTo>
                    <a:pt x="395137" y="81561"/>
                  </a:lnTo>
                  <a:lnTo>
                    <a:pt x="395137" y="78179"/>
                  </a:lnTo>
                  <a:lnTo>
                    <a:pt x="395137" y="74797"/>
                  </a:lnTo>
                  <a:lnTo>
                    <a:pt x="390728" y="69205"/>
                  </a:lnTo>
                  <a:lnTo>
                    <a:pt x="389294" y="68817"/>
                  </a:lnTo>
                  <a:lnTo>
                    <a:pt x="366585" y="55435"/>
                  </a:lnTo>
                  <a:lnTo>
                    <a:pt x="335182" y="45656"/>
                  </a:lnTo>
                  <a:lnTo>
                    <a:pt x="306580" y="39680"/>
                  </a:lnTo>
                  <a:lnTo>
                    <a:pt x="292277" y="37707"/>
                  </a:lnTo>
                  <a:lnTo>
                    <a:pt x="280708" y="30637"/>
                  </a:lnTo>
                  <a:lnTo>
                    <a:pt x="234024" y="8837"/>
                  </a:lnTo>
                  <a:lnTo>
                    <a:pt x="182982" y="283"/>
                  </a:lnTo>
                  <a:lnTo>
                    <a:pt x="160285" y="0"/>
                  </a:lnTo>
                  <a:lnTo>
                    <a:pt x="109848" y="1794"/>
                  </a:lnTo>
                  <a:lnTo>
                    <a:pt x="48004" y="9820"/>
                  </a:lnTo>
                  <a:lnTo>
                    <a:pt x="36723" y="13183"/>
                  </a:lnTo>
                  <a:lnTo>
                    <a:pt x="37916" y="13183"/>
                  </a:lnTo>
                  <a:lnTo>
                    <a:pt x="39100" y="13183"/>
                  </a:lnTo>
                  <a:lnTo>
                    <a:pt x="40765" y="14220"/>
                  </a:lnTo>
                  <a:lnTo>
                    <a:pt x="44094" y="14932"/>
                  </a:lnTo>
                  <a:lnTo>
                    <a:pt x="34870" y="22047"/>
                  </a:lnTo>
                  <a:lnTo>
                    <a:pt x="27459" y="29030"/>
                  </a:lnTo>
                  <a:lnTo>
                    <a:pt x="21743" y="35210"/>
                  </a:lnTo>
                  <a:lnTo>
                    <a:pt x="17602" y="39916"/>
                  </a:lnTo>
                  <a:lnTo>
                    <a:pt x="13089" y="44911"/>
                  </a:lnTo>
                  <a:lnTo>
                    <a:pt x="9267" y="49519"/>
                  </a:lnTo>
                  <a:lnTo>
                    <a:pt x="9665" y="56733"/>
                  </a:lnTo>
                  <a:lnTo>
                    <a:pt x="10052" y="63948"/>
                  </a:lnTo>
                  <a:lnTo>
                    <a:pt x="10136" y="64650"/>
                  </a:lnTo>
                  <a:lnTo>
                    <a:pt x="8712" y="66409"/>
                  </a:lnTo>
                  <a:lnTo>
                    <a:pt x="7277" y="68179"/>
                  </a:lnTo>
                  <a:lnTo>
                    <a:pt x="0" y="72880"/>
                  </a:lnTo>
                  <a:lnTo>
                    <a:pt x="282" y="81697"/>
                  </a:lnTo>
                  <a:lnTo>
                    <a:pt x="188" y="86336"/>
                  </a:lnTo>
                  <a:lnTo>
                    <a:pt x="2230" y="88011"/>
                  </a:lnTo>
                  <a:lnTo>
                    <a:pt x="2041" y="90608"/>
                  </a:lnTo>
                  <a:lnTo>
                    <a:pt x="1853" y="93205"/>
                  </a:lnTo>
                  <a:lnTo>
                    <a:pt x="376" y="95865"/>
                  </a:lnTo>
                  <a:lnTo>
                    <a:pt x="1759" y="99677"/>
                  </a:lnTo>
                  <a:lnTo>
                    <a:pt x="1664" y="100504"/>
                  </a:lnTo>
                  <a:lnTo>
                    <a:pt x="774" y="100567"/>
                  </a:lnTo>
                  <a:lnTo>
                    <a:pt x="743" y="101938"/>
                  </a:lnTo>
                  <a:lnTo>
                    <a:pt x="701" y="103310"/>
                  </a:lnTo>
                  <a:lnTo>
                    <a:pt x="1623" y="106441"/>
                  </a:lnTo>
                  <a:lnTo>
                    <a:pt x="2691" y="107153"/>
                  </a:lnTo>
                  <a:lnTo>
                    <a:pt x="3759" y="107865"/>
                  </a:lnTo>
                  <a:lnTo>
                    <a:pt x="11727" y="110452"/>
                  </a:lnTo>
                  <a:lnTo>
                    <a:pt x="12460" y="111342"/>
                  </a:lnTo>
                  <a:lnTo>
                    <a:pt x="13183" y="112232"/>
                  </a:lnTo>
                  <a:lnTo>
                    <a:pt x="13487" y="113206"/>
                  </a:lnTo>
                  <a:lnTo>
                    <a:pt x="19539" y="113101"/>
                  </a:lnTo>
                  <a:lnTo>
                    <a:pt x="20482" y="113206"/>
                  </a:lnTo>
                  <a:lnTo>
                    <a:pt x="21424" y="113310"/>
                  </a:lnTo>
                  <a:lnTo>
                    <a:pt x="27696" y="113991"/>
                  </a:lnTo>
                  <a:lnTo>
                    <a:pt x="27152" y="111038"/>
                  </a:lnTo>
                  <a:lnTo>
                    <a:pt x="27319" y="108986"/>
                  </a:lnTo>
                  <a:lnTo>
                    <a:pt x="30114" y="95169"/>
                  </a:lnTo>
                  <a:lnTo>
                    <a:pt x="37732" y="83874"/>
                  </a:lnTo>
                  <a:lnTo>
                    <a:pt x="49023" y="76253"/>
                  </a:lnTo>
                  <a:lnTo>
                    <a:pt x="62838" y="73456"/>
                  </a:lnTo>
                  <a:lnTo>
                    <a:pt x="76649" y="76253"/>
                  </a:lnTo>
                  <a:lnTo>
                    <a:pt x="87941" y="83874"/>
                  </a:lnTo>
                  <a:lnTo>
                    <a:pt x="95561" y="95169"/>
                  </a:lnTo>
                  <a:lnTo>
                    <a:pt x="98357" y="108986"/>
                  </a:lnTo>
                  <a:lnTo>
                    <a:pt x="98158" y="116797"/>
                  </a:lnTo>
                  <a:lnTo>
                    <a:pt x="281062" y="119415"/>
                  </a:lnTo>
                  <a:lnTo>
                    <a:pt x="281062" y="110462"/>
                  </a:lnTo>
                  <a:lnTo>
                    <a:pt x="283858" y="96577"/>
                  </a:lnTo>
                  <a:lnTo>
                    <a:pt x="291478" y="85130"/>
                  </a:lnTo>
                  <a:lnTo>
                    <a:pt x="302770" y="77358"/>
                  </a:lnTo>
                  <a:lnTo>
                    <a:pt x="316581" y="74493"/>
                  </a:lnTo>
                  <a:lnTo>
                    <a:pt x="330397" y="77358"/>
                  </a:lnTo>
                  <a:lnTo>
                    <a:pt x="341692" y="85130"/>
                  </a:lnTo>
                  <a:lnTo>
                    <a:pt x="349314" y="96577"/>
                  </a:lnTo>
                  <a:lnTo>
                    <a:pt x="352110" y="110462"/>
                  </a:lnTo>
                  <a:lnTo>
                    <a:pt x="351974" y="119865"/>
                  </a:lnTo>
                  <a:lnTo>
                    <a:pt x="375011" y="118461"/>
                  </a:lnTo>
                  <a:lnTo>
                    <a:pt x="387289" y="117660"/>
                  </a:lnTo>
                  <a:lnTo>
                    <a:pt x="392946" y="117163"/>
                  </a:lnTo>
                  <a:lnTo>
                    <a:pt x="396121" y="116672"/>
                  </a:lnTo>
                  <a:lnTo>
                    <a:pt x="400540" y="115897"/>
                  </a:lnTo>
                  <a:lnTo>
                    <a:pt x="397189" y="112902"/>
                  </a:lnTo>
                  <a:lnTo>
                    <a:pt x="396278" y="111321"/>
                  </a:lnTo>
                  <a:lnTo>
                    <a:pt x="395137" y="109321"/>
                  </a:lnTo>
                  <a:lnTo>
                    <a:pt x="395053" y="108609"/>
                  </a:lnTo>
                  <a:lnTo>
                    <a:pt x="394875" y="10287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3317772" y="7634409"/>
              <a:ext cx="62865" cy="46355"/>
            </a:xfrm>
            <a:custGeom>
              <a:avLst/>
              <a:gdLst/>
              <a:ahLst/>
              <a:cxnLst/>
              <a:rect l="l" t="t" r="r" b="b"/>
              <a:pathLst>
                <a:path w="62864" h="46354">
                  <a:moveTo>
                    <a:pt x="58017" y="46229"/>
                  </a:moveTo>
                  <a:lnTo>
                    <a:pt x="59957" y="43351"/>
                  </a:lnTo>
                  <a:lnTo>
                    <a:pt x="62409" y="31204"/>
                  </a:lnTo>
                  <a:lnTo>
                    <a:pt x="59957" y="19057"/>
                  </a:lnTo>
                  <a:lnTo>
                    <a:pt x="53270" y="9138"/>
                  </a:lnTo>
                  <a:lnTo>
                    <a:pt x="43351" y="2451"/>
                  </a:lnTo>
                  <a:lnTo>
                    <a:pt x="31204" y="0"/>
                  </a:lnTo>
                  <a:lnTo>
                    <a:pt x="19057" y="2451"/>
                  </a:lnTo>
                  <a:lnTo>
                    <a:pt x="9138" y="9138"/>
                  </a:lnTo>
                  <a:lnTo>
                    <a:pt x="2451" y="19057"/>
                  </a:lnTo>
                  <a:lnTo>
                    <a:pt x="0" y="31204"/>
                  </a:lnTo>
                  <a:lnTo>
                    <a:pt x="2451" y="43351"/>
                  </a:lnTo>
                  <a:lnTo>
                    <a:pt x="4391" y="462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3571194" y="7634409"/>
              <a:ext cx="62865" cy="46355"/>
            </a:xfrm>
            <a:custGeom>
              <a:avLst/>
              <a:gdLst/>
              <a:ahLst/>
              <a:cxnLst/>
              <a:rect l="l" t="t" r="r" b="b"/>
              <a:pathLst>
                <a:path w="62864" h="46354">
                  <a:moveTo>
                    <a:pt x="58017" y="46229"/>
                  </a:moveTo>
                  <a:lnTo>
                    <a:pt x="59957" y="43351"/>
                  </a:lnTo>
                  <a:lnTo>
                    <a:pt x="62409" y="31204"/>
                  </a:lnTo>
                  <a:lnTo>
                    <a:pt x="59957" y="19057"/>
                  </a:lnTo>
                  <a:lnTo>
                    <a:pt x="53270" y="9138"/>
                  </a:lnTo>
                  <a:lnTo>
                    <a:pt x="43351" y="2451"/>
                  </a:lnTo>
                  <a:lnTo>
                    <a:pt x="31204" y="0"/>
                  </a:lnTo>
                  <a:lnTo>
                    <a:pt x="19057" y="2451"/>
                  </a:lnTo>
                  <a:lnTo>
                    <a:pt x="9138" y="9138"/>
                  </a:lnTo>
                  <a:lnTo>
                    <a:pt x="2451" y="19057"/>
                  </a:lnTo>
                  <a:lnTo>
                    <a:pt x="0" y="31204"/>
                  </a:lnTo>
                  <a:lnTo>
                    <a:pt x="2451" y="43351"/>
                  </a:lnTo>
                  <a:lnTo>
                    <a:pt x="4391" y="462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3354554" y="7562750"/>
              <a:ext cx="212725" cy="43815"/>
            </a:xfrm>
            <a:custGeom>
              <a:avLst/>
              <a:gdLst/>
              <a:ahLst/>
              <a:cxnLst/>
              <a:rect l="l" t="t" r="r" b="b"/>
              <a:pathLst>
                <a:path w="212725" h="43815">
                  <a:moveTo>
                    <a:pt x="212621" y="41728"/>
                  </a:moveTo>
                  <a:lnTo>
                    <a:pt x="172770" y="17075"/>
                  </a:lnTo>
                  <a:lnTo>
                    <a:pt x="120198" y="1101"/>
                  </a:lnTo>
                  <a:lnTo>
                    <a:pt x="93488" y="0"/>
                  </a:lnTo>
                  <a:lnTo>
                    <a:pt x="91362" y="0"/>
                  </a:lnTo>
                  <a:lnTo>
                    <a:pt x="44128" y="2212"/>
                  </a:lnTo>
                  <a:lnTo>
                    <a:pt x="24576" y="4722"/>
                  </a:lnTo>
                  <a:lnTo>
                    <a:pt x="22900" y="4932"/>
                  </a:lnTo>
                  <a:lnTo>
                    <a:pt x="21654" y="5110"/>
                  </a:lnTo>
                  <a:lnTo>
                    <a:pt x="20649" y="5298"/>
                  </a:lnTo>
                  <a:lnTo>
                    <a:pt x="17759" y="5822"/>
                  </a:lnTo>
                  <a:lnTo>
                    <a:pt x="16879" y="6366"/>
                  </a:lnTo>
                  <a:lnTo>
                    <a:pt x="14042" y="7780"/>
                  </a:lnTo>
                  <a:lnTo>
                    <a:pt x="10209" y="9696"/>
                  </a:lnTo>
                  <a:lnTo>
                    <a:pt x="5235" y="13654"/>
                  </a:lnTo>
                  <a:lnTo>
                    <a:pt x="2617" y="16010"/>
                  </a:lnTo>
                  <a:lnTo>
                    <a:pt x="0" y="18377"/>
                  </a:lnTo>
                  <a:lnTo>
                    <a:pt x="198" y="20157"/>
                  </a:lnTo>
                  <a:lnTo>
                    <a:pt x="40461" y="31131"/>
                  </a:lnTo>
                  <a:lnTo>
                    <a:pt x="83070" y="35454"/>
                  </a:lnTo>
                  <a:lnTo>
                    <a:pt x="128911" y="38557"/>
                  </a:lnTo>
                  <a:lnTo>
                    <a:pt x="188733" y="42595"/>
                  </a:lnTo>
                  <a:lnTo>
                    <a:pt x="200369" y="43382"/>
                  </a:lnTo>
                  <a:lnTo>
                    <a:pt x="202987" y="43581"/>
                  </a:lnTo>
                  <a:lnTo>
                    <a:pt x="203710" y="43477"/>
                  </a:lnTo>
                  <a:lnTo>
                    <a:pt x="203919" y="43435"/>
                  </a:lnTo>
                  <a:lnTo>
                    <a:pt x="204202" y="43382"/>
                  </a:lnTo>
                  <a:lnTo>
                    <a:pt x="204642" y="43320"/>
                  </a:lnTo>
                  <a:lnTo>
                    <a:pt x="206495" y="43068"/>
                  </a:lnTo>
                  <a:lnTo>
                    <a:pt x="212621" y="417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4475089" y="7555784"/>
              <a:ext cx="400685" cy="120014"/>
            </a:xfrm>
            <a:custGeom>
              <a:avLst/>
              <a:gdLst/>
              <a:ahLst/>
              <a:cxnLst/>
              <a:rect l="l" t="t" r="r" b="b"/>
              <a:pathLst>
                <a:path w="400685" h="120015">
                  <a:moveTo>
                    <a:pt x="5665" y="102870"/>
                  </a:moveTo>
                  <a:lnTo>
                    <a:pt x="5843" y="97132"/>
                  </a:lnTo>
                  <a:lnTo>
                    <a:pt x="4523" y="96190"/>
                  </a:lnTo>
                  <a:lnTo>
                    <a:pt x="4261" y="91551"/>
                  </a:lnTo>
                  <a:lnTo>
                    <a:pt x="4146" y="89645"/>
                  </a:lnTo>
                  <a:lnTo>
                    <a:pt x="6199" y="88388"/>
                  </a:lnTo>
                  <a:lnTo>
                    <a:pt x="6356" y="86409"/>
                  </a:lnTo>
                  <a:lnTo>
                    <a:pt x="6471" y="84975"/>
                  </a:lnTo>
                  <a:lnTo>
                    <a:pt x="5403" y="81561"/>
                  </a:lnTo>
                  <a:lnTo>
                    <a:pt x="5403" y="78179"/>
                  </a:lnTo>
                  <a:lnTo>
                    <a:pt x="5403" y="74797"/>
                  </a:lnTo>
                  <a:lnTo>
                    <a:pt x="9811" y="69205"/>
                  </a:lnTo>
                  <a:lnTo>
                    <a:pt x="11246" y="68817"/>
                  </a:lnTo>
                  <a:lnTo>
                    <a:pt x="33954" y="55435"/>
                  </a:lnTo>
                  <a:lnTo>
                    <a:pt x="65358" y="45656"/>
                  </a:lnTo>
                  <a:lnTo>
                    <a:pt x="93960" y="39680"/>
                  </a:lnTo>
                  <a:lnTo>
                    <a:pt x="108263" y="37707"/>
                  </a:lnTo>
                  <a:lnTo>
                    <a:pt x="119831" y="30637"/>
                  </a:lnTo>
                  <a:lnTo>
                    <a:pt x="166515" y="8837"/>
                  </a:lnTo>
                  <a:lnTo>
                    <a:pt x="217558" y="283"/>
                  </a:lnTo>
                  <a:lnTo>
                    <a:pt x="240255" y="0"/>
                  </a:lnTo>
                  <a:lnTo>
                    <a:pt x="290691" y="1794"/>
                  </a:lnTo>
                  <a:lnTo>
                    <a:pt x="352536" y="9820"/>
                  </a:lnTo>
                  <a:lnTo>
                    <a:pt x="363817" y="13183"/>
                  </a:lnTo>
                  <a:lnTo>
                    <a:pt x="362623" y="13183"/>
                  </a:lnTo>
                  <a:lnTo>
                    <a:pt x="361440" y="13183"/>
                  </a:lnTo>
                  <a:lnTo>
                    <a:pt x="359775" y="14220"/>
                  </a:lnTo>
                  <a:lnTo>
                    <a:pt x="356445" y="14932"/>
                  </a:lnTo>
                  <a:lnTo>
                    <a:pt x="365669" y="22047"/>
                  </a:lnTo>
                  <a:lnTo>
                    <a:pt x="373080" y="29030"/>
                  </a:lnTo>
                  <a:lnTo>
                    <a:pt x="378797" y="35210"/>
                  </a:lnTo>
                  <a:lnTo>
                    <a:pt x="382938" y="39916"/>
                  </a:lnTo>
                  <a:lnTo>
                    <a:pt x="387451" y="44911"/>
                  </a:lnTo>
                  <a:lnTo>
                    <a:pt x="391273" y="49519"/>
                  </a:lnTo>
                  <a:lnTo>
                    <a:pt x="390875" y="56733"/>
                  </a:lnTo>
                  <a:lnTo>
                    <a:pt x="390488" y="63948"/>
                  </a:lnTo>
                  <a:lnTo>
                    <a:pt x="390404" y="64650"/>
                  </a:lnTo>
                  <a:lnTo>
                    <a:pt x="391828" y="66409"/>
                  </a:lnTo>
                  <a:lnTo>
                    <a:pt x="393262" y="68179"/>
                  </a:lnTo>
                  <a:lnTo>
                    <a:pt x="400540" y="72880"/>
                  </a:lnTo>
                  <a:lnTo>
                    <a:pt x="400257" y="81697"/>
                  </a:lnTo>
                  <a:lnTo>
                    <a:pt x="400352" y="86336"/>
                  </a:lnTo>
                  <a:lnTo>
                    <a:pt x="398310" y="88011"/>
                  </a:lnTo>
                  <a:lnTo>
                    <a:pt x="398498" y="90608"/>
                  </a:lnTo>
                  <a:lnTo>
                    <a:pt x="398687" y="93205"/>
                  </a:lnTo>
                  <a:lnTo>
                    <a:pt x="400163" y="95865"/>
                  </a:lnTo>
                  <a:lnTo>
                    <a:pt x="398781" y="99677"/>
                  </a:lnTo>
                  <a:lnTo>
                    <a:pt x="398875" y="100504"/>
                  </a:lnTo>
                  <a:lnTo>
                    <a:pt x="399765" y="100567"/>
                  </a:lnTo>
                  <a:lnTo>
                    <a:pt x="399797" y="101938"/>
                  </a:lnTo>
                  <a:lnTo>
                    <a:pt x="399839" y="103310"/>
                  </a:lnTo>
                  <a:lnTo>
                    <a:pt x="398917" y="106441"/>
                  </a:lnTo>
                  <a:lnTo>
                    <a:pt x="397849" y="107153"/>
                  </a:lnTo>
                  <a:lnTo>
                    <a:pt x="396781" y="107865"/>
                  </a:lnTo>
                  <a:lnTo>
                    <a:pt x="388812" y="110452"/>
                  </a:lnTo>
                  <a:lnTo>
                    <a:pt x="388079" y="111342"/>
                  </a:lnTo>
                  <a:lnTo>
                    <a:pt x="387357" y="112232"/>
                  </a:lnTo>
                  <a:lnTo>
                    <a:pt x="387053" y="113206"/>
                  </a:lnTo>
                  <a:lnTo>
                    <a:pt x="381001" y="113101"/>
                  </a:lnTo>
                  <a:lnTo>
                    <a:pt x="380058" y="113206"/>
                  </a:lnTo>
                  <a:lnTo>
                    <a:pt x="379116" y="113310"/>
                  </a:lnTo>
                  <a:lnTo>
                    <a:pt x="372843" y="113991"/>
                  </a:lnTo>
                  <a:lnTo>
                    <a:pt x="373388" y="111038"/>
                  </a:lnTo>
                  <a:lnTo>
                    <a:pt x="373220" y="108986"/>
                  </a:lnTo>
                  <a:lnTo>
                    <a:pt x="370426" y="95169"/>
                  </a:lnTo>
                  <a:lnTo>
                    <a:pt x="362808" y="83874"/>
                  </a:lnTo>
                  <a:lnTo>
                    <a:pt x="351517" y="76253"/>
                  </a:lnTo>
                  <a:lnTo>
                    <a:pt x="337701" y="73456"/>
                  </a:lnTo>
                  <a:lnTo>
                    <a:pt x="323891" y="76253"/>
                  </a:lnTo>
                  <a:lnTo>
                    <a:pt x="312599" y="83874"/>
                  </a:lnTo>
                  <a:lnTo>
                    <a:pt x="304979" y="95169"/>
                  </a:lnTo>
                  <a:lnTo>
                    <a:pt x="302182" y="108986"/>
                  </a:lnTo>
                  <a:lnTo>
                    <a:pt x="302381" y="116797"/>
                  </a:lnTo>
                  <a:lnTo>
                    <a:pt x="119478" y="119415"/>
                  </a:lnTo>
                  <a:lnTo>
                    <a:pt x="119478" y="110462"/>
                  </a:lnTo>
                  <a:lnTo>
                    <a:pt x="116682" y="96577"/>
                  </a:lnTo>
                  <a:lnTo>
                    <a:pt x="109061" y="85130"/>
                  </a:lnTo>
                  <a:lnTo>
                    <a:pt x="97770" y="77358"/>
                  </a:lnTo>
                  <a:lnTo>
                    <a:pt x="83959" y="74493"/>
                  </a:lnTo>
                  <a:lnTo>
                    <a:pt x="70142" y="77358"/>
                  </a:lnTo>
                  <a:lnTo>
                    <a:pt x="58847" y="85130"/>
                  </a:lnTo>
                  <a:lnTo>
                    <a:pt x="51226" y="96577"/>
                  </a:lnTo>
                  <a:lnTo>
                    <a:pt x="48430" y="110462"/>
                  </a:lnTo>
                  <a:lnTo>
                    <a:pt x="48566" y="119865"/>
                  </a:lnTo>
                  <a:lnTo>
                    <a:pt x="25529" y="118461"/>
                  </a:lnTo>
                  <a:lnTo>
                    <a:pt x="13251" y="117660"/>
                  </a:lnTo>
                  <a:lnTo>
                    <a:pt x="7594" y="117163"/>
                  </a:lnTo>
                  <a:lnTo>
                    <a:pt x="4418" y="116672"/>
                  </a:lnTo>
                  <a:lnTo>
                    <a:pt x="0" y="115897"/>
                  </a:lnTo>
                  <a:lnTo>
                    <a:pt x="3350" y="112902"/>
                  </a:lnTo>
                  <a:lnTo>
                    <a:pt x="4261" y="111321"/>
                  </a:lnTo>
                  <a:lnTo>
                    <a:pt x="5403" y="109321"/>
                  </a:lnTo>
                  <a:lnTo>
                    <a:pt x="5487" y="108609"/>
                  </a:lnTo>
                  <a:lnTo>
                    <a:pt x="5665" y="102870"/>
                  </a:lnTo>
                  <a:close/>
                </a:path>
                <a:path w="400685" h="120015">
                  <a:moveTo>
                    <a:pt x="5665" y="102870"/>
                  </a:moveTo>
                  <a:lnTo>
                    <a:pt x="5843" y="97132"/>
                  </a:lnTo>
                  <a:lnTo>
                    <a:pt x="4523" y="96190"/>
                  </a:lnTo>
                  <a:lnTo>
                    <a:pt x="4261" y="91551"/>
                  </a:lnTo>
                  <a:lnTo>
                    <a:pt x="4146" y="89645"/>
                  </a:lnTo>
                  <a:lnTo>
                    <a:pt x="6199" y="88388"/>
                  </a:lnTo>
                  <a:lnTo>
                    <a:pt x="6356" y="86409"/>
                  </a:lnTo>
                  <a:lnTo>
                    <a:pt x="6471" y="84975"/>
                  </a:lnTo>
                  <a:lnTo>
                    <a:pt x="5403" y="81561"/>
                  </a:lnTo>
                  <a:lnTo>
                    <a:pt x="5403" y="78179"/>
                  </a:lnTo>
                  <a:lnTo>
                    <a:pt x="5403" y="74797"/>
                  </a:lnTo>
                  <a:lnTo>
                    <a:pt x="9811" y="69205"/>
                  </a:lnTo>
                  <a:lnTo>
                    <a:pt x="11246" y="68817"/>
                  </a:lnTo>
                  <a:lnTo>
                    <a:pt x="33954" y="55435"/>
                  </a:lnTo>
                  <a:lnTo>
                    <a:pt x="65358" y="45656"/>
                  </a:lnTo>
                  <a:lnTo>
                    <a:pt x="93960" y="39680"/>
                  </a:lnTo>
                  <a:lnTo>
                    <a:pt x="108263" y="37707"/>
                  </a:lnTo>
                  <a:lnTo>
                    <a:pt x="119831" y="30637"/>
                  </a:lnTo>
                  <a:lnTo>
                    <a:pt x="166515" y="8837"/>
                  </a:lnTo>
                  <a:lnTo>
                    <a:pt x="217558" y="283"/>
                  </a:lnTo>
                  <a:lnTo>
                    <a:pt x="240255" y="0"/>
                  </a:lnTo>
                  <a:lnTo>
                    <a:pt x="290691" y="1794"/>
                  </a:lnTo>
                  <a:lnTo>
                    <a:pt x="352536" y="9820"/>
                  </a:lnTo>
                  <a:lnTo>
                    <a:pt x="363817" y="13183"/>
                  </a:lnTo>
                  <a:lnTo>
                    <a:pt x="362623" y="13183"/>
                  </a:lnTo>
                  <a:lnTo>
                    <a:pt x="361440" y="13183"/>
                  </a:lnTo>
                  <a:lnTo>
                    <a:pt x="359775" y="14220"/>
                  </a:lnTo>
                  <a:lnTo>
                    <a:pt x="356445" y="14932"/>
                  </a:lnTo>
                  <a:lnTo>
                    <a:pt x="365669" y="22047"/>
                  </a:lnTo>
                  <a:lnTo>
                    <a:pt x="373080" y="29030"/>
                  </a:lnTo>
                  <a:lnTo>
                    <a:pt x="378797" y="35210"/>
                  </a:lnTo>
                  <a:lnTo>
                    <a:pt x="382938" y="39916"/>
                  </a:lnTo>
                  <a:lnTo>
                    <a:pt x="387451" y="44911"/>
                  </a:lnTo>
                  <a:lnTo>
                    <a:pt x="391273" y="49519"/>
                  </a:lnTo>
                  <a:lnTo>
                    <a:pt x="390875" y="56733"/>
                  </a:lnTo>
                  <a:lnTo>
                    <a:pt x="390488" y="63948"/>
                  </a:lnTo>
                  <a:lnTo>
                    <a:pt x="390404" y="64650"/>
                  </a:lnTo>
                  <a:lnTo>
                    <a:pt x="391828" y="66409"/>
                  </a:lnTo>
                  <a:lnTo>
                    <a:pt x="393262" y="68179"/>
                  </a:lnTo>
                  <a:lnTo>
                    <a:pt x="400540" y="72880"/>
                  </a:lnTo>
                  <a:lnTo>
                    <a:pt x="400257" y="81697"/>
                  </a:lnTo>
                  <a:lnTo>
                    <a:pt x="400352" y="86336"/>
                  </a:lnTo>
                  <a:lnTo>
                    <a:pt x="398310" y="88011"/>
                  </a:lnTo>
                  <a:lnTo>
                    <a:pt x="398498" y="90608"/>
                  </a:lnTo>
                  <a:lnTo>
                    <a:pt x="398687" y="93205"/>
                  </a:lnTo>
                  <a:lnTo>
                    <a:pt x="400163" y="95865"/>
                  </a:lnTo>
                  <a:lnTo>
                    <a:pt x="398781" y="99677"/>
                  </a:lnTo>
                  <a:lnTo>
                    <a:pt x="398875" y="100504"/>
                  </a:lnTo>
                  <a:lnTo>
                    <a:pt x="399765" y="100567"/>
                  </a:lnTo>
                  <a:lnTo>
                    <a:pt x="399797" y="101938"/>
                  </a:lnTo>
                  <a:lnTo>
                    <a:pt x="399839" y="103310"/>
                  </a:lnTo>
                  <a:lnTo>
                    <a:pt x="398917" y="106441"/>
                  </a:lnTo>
                  <a:lnTo>
                    <a:pt x="397849" y="107153"/>
                  </a:lnTo>
                  <a:lnTo>
                    <a:pt x="396781" y="107865"/>
                  </a:lnTo>
                  <a:lnTo>
                    <a:pt x="388812" y="110452"/>
                  </a:lnTo>
                  <a:lnTo>
                    <a:pt x="388079" y="111342"/>
                  </a:lnTo>
                  <a:lnTo>
                    <a:pt x="387357" y="112232"/>
                  </a:lnTo>
                  <a:lnTo>
                    <a:pt x="387053" y="113206"/>
                  </a:lnTo>
                  <a:lnTo>
                    <a:pt x="381001" y="113101"/>
                  </a:lnTo>
                  <a:lnTo>
                    <a:pt x="380058" y="113206"/>
                  </a:lnTo>
                  <a:lnTo>
                    <a:pt x="379116" y="113310"/>
                  </a:lnTo>
                  <a:lnTo>
                    <a:pt x="372843" y="113991"/>
                  </a:lnTo>
                  <a:lnTo>
                    <a:pt x="373388" y="111038"/>
                  </a:lnTo>
                  <a:lnTo>
                    <a:pt x="373220" y="108986"/>
                  </a:lnTo>
                  <a:lnTo>
                    <a:pt x="370426" y="95169"/>
                  </a:lnTo>
                  <a:lnTo>
                    <a:pt x="362808" y="83874"/>
                  </a:lnTo>
                  <a:lnTo>
                    <a:pt x="351517" y="76253"/>
                  </a:lnTo>
                  <a:lnTo>
                    <a:pt x="337701" y="73456"/>
                  </a:lnTo>
                  <a:lnTo>
                    <a:pt x="323891" y="76253"/>
                  </a:lnTo>
                  <a:lnTo>
                    <a:pt x="312599" y="83874"/>
                  </a:lnTo>
                  <a:lnTo>
                    <a:pt x="304979" y="95169"/>
                  </a:lnTo>
                  <a:lnTo>
                    <a:pt x="302182" y="108986"/>
                  </a:lnTo>
                  <a:lnTo>
                    <a:pt x="302381" y="116797"/>
                  </a:lnTo>
                  <a:lnTo>
                    <a:pt x="119478" y="119415"/>
                  </a:lnTo>
                  <a:lnTo>
                    <a:pt x="119478" y="110462"/>
                  </a:lnTo>
                  <a:lnTo>
                    <a:pt x="116682" y="96577"/>
                  </a:lnTo>
                  <a:lnTo>
                    <a:pt x="109061" y="85130"/>
                  </a:lnTo>
                  <a:lnTo>
                    <a:pt x="97770" y="77358"/>
                  </a:lnTo>
                  <a:lnTo>
                    <a:pt x="83959" y="74493"/>
                  </a:lnTo>
                  <a:lnTo>
                    <a:pt x="70142" y="77358"/>
                  </a:lnTo>
                  <a:lnTo>
                    <a:pt x="58847" y="85130"/>
                  </a:lnTo>
                  <a:lnTo>
                    <a:pt x="51226" y="96577"/>
                  </a:lnTo>
                  <a:lnTo>
                    <a:pt x="48430" y="110462"/>
                  </a:lnTo>
                  <a:lnTo>
                    <a:pt x="48566" y="119865"/>
                  </a:lnTo>
                  <a:lnTo>
                    <a:pt x="25529" y="118461"/>
                  </a:lnTo>
                  <a:lnTo>
                    <a:pt x="13251" y="117660"/>
                  </a:lnTo>
                  <a:lnTo>
                    <a:pt x="7594" y="117163"/>
                  </a:lnTo>
                  <a:lnTo>
                    <a:pt x="4418" y="116672"/>
                  </a:lnTo>
                  <a:lnTo>
                    <a:pt x="0" y="115897"/>
                  </a:lnTo>
                  <a:lnTo>
                    <a:pt x="3350" y="112902"/>
                  </a:lnTo>
                  <a:lnTo>
                    <a:pt x="4261" y="111321"/>
                  </a:lnTo>
                  <a:lnTo>
                    <a:pt x="5403" y="109321"/>
                  </a:lnTo>
                  <a:lnTo>
                    <a:pt x="5487" y="108609"/>
                  </a:lnTo>
                  <a:lnTo>
                    <a:pt x="5665" y="10287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4781214" y="7634409"/>
              <a:ext cx="62865" cy="46355"/>
            </a:xfrm>
            <a:custGeom>
              <a:avLst/>
              <a:gdLst/>
              <a:ahLst/>
              <a:cxnLst/>
              <a:rect l="l" t="t" r="r" b="b"/>
              <a:pathLst>
                <a:path w="62864" h="46354">
                  <a:moveTo>
                    <a:pt x="4391" y="46229"/>
                  </a:moveTo>
                  <a:lnTo>
                    <a:pt x="2451" y="43351"/>
                  </a:lnTo>
                  <a:lnTo>
                    <a:pt x="0" y="31204"/>
                  </a:lnTo>
                  <a:lnTo>
                    <a:pt x="2451" y="19057"/>
                  </a:lnTo>
                  <a:lnTo>
                    <a:pt x="9138" y="9138"/>
                  </a:lnTo>
                  <a:lnTo>
                    <a:pt x="19057" y="2451"/>
                  </a:lnTo>
                  <a:lnTo>
                    <a:pt x="31204" y="0"/>
                  </a:lnTo>
                  <a:lnTo>
                    <a:pt x="43351" y="2451"/>
                  </a:lnTo>
                  <a:lnTo>
                    <a:pt x="53270" y="9138"/>
                  </a:lnTo>
                  <a:lnTo>
                    <a:pt x="59957" y="19057"/>
                  </a:lnTo>
                  <a:lnTo>
                    <a:pt x="62409" y="31204"/>
                  </a:lnTo>
                  <a:lnTo>
                    <a:pt x="59957" y="43351"/>
                  </a:lnTo>
                  <a:lnTo>
                    <a:pt x="58017" y="462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4527792" y="7634409"/>
              <a:ext cx="62865" cy="46355"/>
            </a:xfrm>
            <a:custGeom>
              <a:avLst/>
              <a:gdLst/>
              <a:ahLst/>
              <a:cxnLst/>
              <a:rect l="l" t="t" r="r" b="b"/>
              <a:pathLst>
                <a:path w="62864" h="46354">
                  <a:moveTo>
                    <a:pt x="4391" y="46229"/>
                  </a:moveTo>
                  <a:lnTo>
                    <a:pt x="2451" y="43351"/>
                  </a:lnTo>
                  <a:lnTo>
                    <a:pt x="0" y="31204"/>
                  </a:lnTo>
                  <a:lnTo>
                    <a:pt x="2451" y="19057"/>
                  </a:lnTo>
                  <a:lnTo>
                    <a:pt x="9138" y="9138"/>
                  </a:lnTo>
                  <a:lnTo>
                    <a:pt x="19057" y="2451"/>
                  </a:lnTo>
                  <a:lnTo>
                    <a:pt x="31204" y="0"/>
                  </a:lnTo>
                  <a:lnTo>
                    <a:pt x="43351" y="2451"/>
                  </a:lnTo>
                  <a:lnTo>
                    <a:pt x="53270" y="9138"/>
                  </a:lnTo>
                  <a:lnTo>
                    <a:pt x="59957" y="19057"/>
                  </a:lnTo>
                  <a:lnTo>
                    <a:pt x="62409" y="31204"/>
                  </a:lnTo>
                  <a:lnTo>
                    <a:pt x="59957" y="43351"/>
                  </a:lnTo>
                  <a:lnTo>
                    <a:pt x="58017" y="4622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4594219" y="7562750"/>
              <a:ext cx="212725" cy="43815"/>
            </a:xfrm>
            <a:custGeom>
              <a:avLst/>
              <a:gdLst/>
              <a:ahLst/>
              <a:cxnLst/>
              <a:rect l="l" t="t" r="r" b="b"/>
              <a:pathLst>
                <a:path w="212725" h="43815">
                  <a:moveTo>
                    <a:pt x="0" y="41728"/>
                  </a:moveTo>
                  <a:lnTo>
                    <a:pt x="39850" y="17075"/>
                  </a:lnTo>
                  <a:lnTo>
                    <a:pt x="92422" y="1101"/>
                  </a:lnTo>
                  <a:lnTo>
                    <a:pt x="119132" y="0"/>
                  </a:lnTo>
                  <a:lnTo>
                    <a:pt x="121258" y="0"/>
                  </a:lnTo>
                  <a:lnTo>
                    <a:pt x="168492" y="2212"/>
                  </a:lnTo>
                  <a:lnTo>
                    <a:pt x="188044" y="4722"/>
                  </a:lnTo>
                  <a:lnTo>
                    <a:pt x="189720" y="4932"/>
                  </a:lnTo>
                  <a:lnTo>
                    <a:pt x="190966" y="5110"/>
                  </a:lnTo>
                  <a:lnTo>
                    <a:pt x="191971" y="5298"/>
                  </a:lnTo>
                  <a:lnTo>
                    <a:pt x="194861" y="5822"/>
                  </a:lnTo>
                  <a:lnTo>
                    <a:pt x="195741" y="6366"/>
                  </a:lnTo>
                  <a:lnTo>
                    <a:pt x="198579" y="7780"/>
                  </a:lnTo>
                  <a:lnTo>
                    <a:pt x="202411" y="9696"/>
                  </a:lnTo>
                  <a:lnTo>
                    <a:pt x="207385" y="13654"/>
                  </a:lnTo>
                  <a:lnTo>
                    <a:pt x="210003" y="16010"/>
                  </a:lnTo>
                  <a:lnTo>
                    <a:pt x="212621" y="18377"/>
                  </a:lnTo>
                  <a:lnTo>
                    <a:pt x="212422" y="20157"/>
                  </a:lnTo>
                  <a:lnTo>
                    <a:pt x="172159" y="31131"/>
                  </a:lnTo>
                  <a:lnTo>
                    <a:pt x="129551" y="35454"/>
                  </a:lnTo>
                  <a:lnTo>
                    <a:pt x="83709" y="38557"/>
                  </a:lnTo>
                  <a:lnTo>
                    <a:pt x="23887" y="42595"/>
                  </a:lnTo>
                  <a:lnTo>
                    <a:pt x="12251" y="43382"/>
                  </a:lnTo>
                  <a:lnTo>
                    <a:pt x="9633" y="43581"/>
                  </a:lnTo>
                  <a:lnTo>
                    <a:pt x="8911" y="43477"/>
                  </a:lnTo>
                  <a:lnTo>
                    <a:pt x="8701" y="43435"/>
                  </a:lnTo>
                  <a:lnTo>
                    <a:pt x="8418" y="43382"/>
                  </a:lnTo>
                  <a:lnTo>
                    <a:pt x="7979" y="43320"/>
                  </a:lnTo>
                  <a:lnTo>
                    <a:pt x="6125" y="43068"/>
                  </a:lnTo>
                  <a:lnTo>
                    <a:pt x="0" y="417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2" name="object 212"/>
          <p:cNvGrpSpPr/>
          <p:nvPr/>
        </p:nvGrpSpPr>
        <p:grpSpPr>
          <a:xfrm>
            <a:off x="10976408" y="6639019"/>
            <a:ext cx="4131945" cy="1070610"/>
            <a:chOff x="10976408" y="6639019"/>
            <a:chExt cx="4131945" cy="1070610"/>
          </a:xfrm>
        </p:grpSpPr>
        <p:pic>
          <p:nvPicPr>
            <p:cNvPr id="213" name="object 213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0978170" y="6639019"/>
              <a:ext cx="4127020" cy="1064059"/>
            </a:xfrm>
            <a:prstGeom prst="rect">
              <a:avLst/>
            </a:prstGeom>
          </p:spPr>
        </p:pic>
        <p:sp>
          <p:nvSpPr>
            <p:cNvPr id="214" name="object 214"/>
            <p:cNvSpPr/>
            <p:nvPr/>
          </p:nvSpPr>
          <p:spPr>
            <a:xfrm>
              <a:off x="10980218" y="7705658"/>
              <a:ext cx="4124325" cy="0"/>
            </a:xfrm>
            <a:custGeom>
              <a:avLst/>
              <a:gdLst/>
              <a:ahLst/>
              <a:cxnLst/>
              <a:rect l="l" t="t" r="r" b="b"/>
              <a:pathLst>
                <a:path w="4124325">
                  <a:moveTo>
                    <a:pt x="0" y="0"/>
                  </a:moveTo>
                  <a:lnTo>
                    <a:pt x="4124297" y="0"/>
                  </a:lnTo>
                </a:path>
              </a:pathLst>
            </a:custGeom>
            <a:ln w="72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2021841" y="7118221"/>
              <a:ext cx="15240" cy="584835"/>
            </a:xfrm>
            <a:custGeom>
              <a:avLst/>
              <a:gdLst/>
              <a:ahLst/>
              <a:cxnLst/>
              <a:rect l="l" t="t" r="r" b="b"/>
              <a:pathLst>
                <a:path w="15240" h="584834">
                  <a:moveTo>
                    <a:pt x="14796" y="0"/>
                  </a:moveTo>
                  <a:lnTo>
                    <a:pt x="0" y="0"/>
                  </a:lnTo>
                  <a:lnTo>
                    <a:pt x="0" y="584606"/>
                  </a:lnTo>
                  <a:lnTo>
                    <a:pt x="14796" y="584606"/>
                  </a:lnTo>
                  <a:lnTo>
                    <a:pt x="147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6" name="object 21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2037915" y="7097299"/>
              <a:ext cx="92378" cy="196327"/>
            </a:xfrm>
            <a:prstGeom prst="rect">
              <a:avLst/>
            </a:prstGeom>
          </p:spPr>
        </p:pic>
        <p:sp>
          <p:nvSpPr>
            <p:cNvPr id="217" name="object 217"/>
            <p:cNvSpPr/>
            <p:nvPr/>
          </p:nvSpPr>
          <p:spPr>
            <a:xfrm>
              <a:off x="11447821" y="6690025"/>
              <a:ext cx="92710" cy="506095"/>
            </a:xfrm>
            <a:custGeom>
              <a:avLst/>
              <a:gdLst/>
              <a:ahLst/>
              <a:cxnLst/>
              <a:rect l="l" t="t" r="r" b="b"/>
              <a:pathLst>
                <a:path w="92709" h="506095">
                  <a:moveTo>
                    <a:pt x="0" y="505997"/>
                  </a:moveTo>
                  <a:lnTo>
                    <a:pt x="92127" y="505997"/>
                  </a:lnTo>
                  <a:lnTo>
                    <a:pt x="92127" y="0"/>
                  </a:lnTo>
                  <a:lnTo>
                    <a:pt x="0" y="0"/>
                  </a:lnTo>
                  <a:lnTo>
                    <a:pt x="0" y="505997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11506327" y="6738838"/>
              <a:ext cx="42545" cy="400685"/>
            </a:xfrm>
            <a:custGeom>
              <a:avLst/>
              <a:gdLst/>
              <a:ahLst/>
              <a:cxnLst/>
              <a:rect l="l" t="t" r="r" b="b"/>
              <a:pathLst>
                <a:path w="42545" h="400684">
                  <a:moveTo>
                    <a:pt x="33616" y="100520"/>
                  </a:moveTo>
                  <a:lnTo>
                    <a:pt x="0" y="100520"/>
                  </a:lnTo>
                  <a:lnTo>
                    <a:pt x="0" y="116598"/>
                  </a:lnTo>
                  <a:lnTo>
                    <a:pt x="33616" y="116598"/>
                  </a:lnTo>
                  <a:lnTo>
                    <a:pt x="33616" y="100520"/>
                  </a:lnTo>
                  <a:close/>
                </a:path>
                <a:path w="42545" h="400684">
                  <a:moveTo>
                    <a:pt x="42049" y="340766"/>
                  </a:moveTo>
                  <a:lnTo>
                    <a:pt x="41706" y="339763"/>
                  </a:lnTo>
                  <a:lnTo>
                    <a:pt x="22796" y="321398"/>
                  </a:lnTo>
                  <a:lnTo>
                    <a:pt x="21818" y="320992"/>
                  </a:lnTo>
                  <a:lnTo>
                    <a:pt x="20218" y="320992"/>
                  </a:lnTo>
                  <a:lnTo>
                    <a:pt x="19253" y="321398"/>
                  </a:lnTo>
                  <a:lnTo>
                    <a:pt x="330" y="339763"/>
                  </a:lnTo>
                  <a:lnTo>
                    <a:pt x="0" y="340766"/>
                  </a:lnTo>
                  <a:lnTo>
                    <a:pt x="0" y="400316"/>
                  </a:lnTo>
                  <a:lnTo>
                    <a:pt x="13881" y="400316"/>
                  </a:lnTo>
                  <a:lnTo>
                    <a:pt x="14211" y="348005"/>
                  </a:lnTo>
                  <a:lnTo>
                    <a:pt x="14490" y="347332"/>
                  </a:lnTo>
                  <a:lnTo>
                    <a:pt x="20612" y="340537"/>
                  </a:lnTo>
                  <a:lnTo>
                    <a:pt x="21437" y="340537"/>
                  </a:lnTo>
                  <a:lnTo>
                    <a:pt x="22085" y="341122"/>
                  </a:lnTo>
                  <a:lnTo>
                    <a:pt x="27546" y="347332"/>
                  </a:lnTo>
                  <a:lnTo>
                    <a:pt x="27838" y="348005"/>
                  </a:lnTo>
                  <a:lnTo>
                    <a:pt x="28155" y="400316"/>
                  </a:lnTo>
                  <a:lnTo>
                    <a:pt x="42049" y="400316"/>
                  </a:lnTo>
                  <a:lnTo>
                    <a:pt x="42049" y="340766"/>
                  </a:lnTo>
                  <a:close/>
                </a:path>
                <a:path w="42545" h="400684">
                  <a:moveTo>
                    <a:pt x="42049" y="228282"/>
                  </a:moveTo>
                  <a:lnTo>
                    <a:pt x="41452" y="228104"/>
                  </a:lnTo>
                  <a:lnTo>
                    <a:pt x="177" y="269214"/>
                  </a:lnTo>
                  <a:lnTo>
                    <a:pt x="0" y="269722"/>
                  </a:lnTo>
                  <a:lnTo>
                    <a:pt x="0" y="270624"/>
                  </a:lnTo>
                  <a:lnTo>
                    <a:pt x="0" y="271526"/>
                  </a:lnTo>
                  <a:lnTo>
                    <a:pt x="177" y="272034"/>
                  </a:lnTo>
                  <a:lnTo>
                    <a:pt x="41452" y="313143"/>
                  </a:lnTo>
                  <a:lnTo>
                    <a:pt x="42049" y="312953"/>
                  </a:lnTo>
                  <a:lnTo>
                    <a:pt x="42049" y="292684"/>
                  </a:lnTo>
                  <a:lnTo>
                    <a:pt x="20027" y="271462"/>
                  </a:lnTo>
                  <a:lnTo>
                    <a:pt x="19850" y="271132"/>
                  </a:lnTo>
                  <a:lnTo>
                    <a:pt x="19850" y="270103"/>
                  </a:lnTo>
                  <a:lnTo>
                    <a:pt x="20472" y="269354"/>
                  </a:lnTo>
                  <a:lnTo>
                    <a:pt x="42049" y="248564"/>
                  </a:lnTo>
                  <a:lnTo>
                    <a:pt x="42049" y="228282"/>
                  </a:lnTo>
                  <a:close/>
                </a:path>
                <a:path w="42545" h="400684">
                  <a:moveTo>
                    <a:pt x="42049" y="140601"/>
                  </a:moveTo>
                  <a:lnTo>
                    <a:pt x="28155" y="140601"/>
                  </a:lnTo>
                  <a:lnTo>
                    <a:pt x="27838" y="192900"/>
                  </a:lnTo>
                  <a:lnTo>
                    <a:pt x="27546" y="193586"/>
                  </a:lnTo>
                  <a:lnTo>
                    <a:pt x="22085" y="199796"/>
                  </a:lnTo>
                  <a:lnTo>
                    <a:pt x="21437" y="200367"/>
                  </a:lnTo>
                  <a:lnTo>
                    <a:pt x="20612" y="200367"/>
                  </a:lnTo>
                  <a:lnTo>
                    <a:pt x="14490" y="193586"/>
                  </a:lnTo>
                  <a:lnTo>
                    <a:pt x="14211" y="192900"/>
                  </a:lnTo>
                  <a:lnTo>
                    <a:pt x="13881" y="140601"/>
                  </a:lnTo>
                  <a:lnTo>
                    <a:pt x="0" y="140601"/>
                  </a:lnTo>
                  <a:lnTo>
                    <a:pt x="0" y="200139"/>
                  </a:lnTo>
                  <a:lnTo>
                    <a:pt x="330" y="201142"/>
                  </a:lnTo>
                  <a:lnTo>
                    <a:pt x="19253" y="219506"/>
                  </a:lnTo>
                  <a:lnTo>
                    <a:pt x="20218" y="219913"/>
                  </a:lnTo>
                  <a:lnTo>
                    <a:pt x="21818" y="219913"/>
                  </a:lnTo>
                  <a:lnTo>
                    <a:pt x="22796" y="219506"/>
                  </a:lnTo>
                  <a:lnTo>
                    <a:pt x="41706" y="201142"/>
                  </a:lnTo>
                  <a:lnTo>
                    <a:pt x="42049" y="200139"/>
                  </a:lnTo>
                  <a:lnTo>
                    <a:pt x="42049" y="140601"/>
                  </a:lnTo>
                  <a:close/>
                </a:path>
                <a:path w="42545" h="400684">
                  <a:moveTo>
                    <a:pt x="42049" y="190"/>
                  </a:moveTo>
                  <a:lnTo>
                    <a:pt x="41452" y="0"/>
                  </a:lnTo>
                  <a:lnTo>
                    <a:pt x="177" y="41109"/>
                  </a:lnTo>
                  <a:lnTo>
                    <a:pt x="0" y="41617"/>
                  </a:lnTo>
                  <a:lnTo>
                    <a:pt x="0" y="42519"/>
                  </a:lnTo>
                  <a:lnTo>
                    <a:pt x="0" y="43421"/>
                  </a:lnTo>
                  <a:lnTo>
                    <a:pt x="177" y="43942"/>
                  </a:lnTo>
                  <a:lnTo>
                    <a:pt x="41452" y="85051"/>
                  </a:lnTo>
                  <a:lnTo>
                    <a:pt x="42049" y="84861"/>
                  </a:lnTo>
                  <a:lnTo>
                    <a:pt x="42049" y="64592"/>
                  </a:lnTo>
                  <a:lnTo>
                    <a:pt x="20027" y="43357"/>
                  </a:lnTo>
                  <a:lnTo>
                    <a:pt x="19850" y="43040"/>
                  </a:lnTo>
                  <a:lnTo>
                    <a:pt x="19850" y="42011"/>
                  </a:lnTo>
                  <a:lnTo>
                    <a:pt x="20472" y="41249"/>
                  </a:lnTo>
                  <a:lnTo>
                    <a:pt x="42049" y="20459"/>
                  </a:lnTo>
                  <a:lnTo>
                    <a:pt x="42049" y="19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9" name="object 21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438784" y="6687114"/>
              <a:ext cx="10576" cy="1016655"/>
            </a:xfrm>
            <a:prstGeom prst="rect">
              <a:avLst/>
            </a:prstGeom>
          </p:spPr>
        </p:pic>
        <p:sp>
          <p:nvSpPr>
            <p:cNvPr id="220" name="object 220"/>
            <p:cNvSpPr/>
            <p:nvPr/>
          </p:nvSpPr>
          <p:spPr>
            <a:xfrm>
              <a:off x="11438792" y="6687119"/>
              <a:ext cx="10795" cy="1017269"/>
            </a:xfrm>
            <a:custGeom>
              <a:avLst/>
              <a:gdLst/>
              <a:ahLst/>
              <a:cxnLst/>
              <a:rect l="l" t="t" r="r" b="b"/>
              <a:pathLst>
                <a:path w="10795" h="1017270">
                  <a:moveTo>
                    <a:pt x="1308" y="0"/>
                  </a:moveTo>
                  <a:lnTo>
                    <a:pt x="0" y="1016655"/>
                  </a:lnTo>
                  <a:lnTo>
                    <a:pt x="10565" y="1016655"/>
                  </a:lnTo>
                  <a:lnTo>
                    <a:pt x="9528" y="0"/>
                  </a:lnTo>
                  <a:lnTo>
                    <a:pt x="13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1" name="object 2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437946" y="6683910"/>
              <a:ext cx="163364" cy="9183"/>
            </a:xfrm>
            <a:prstGeom prst="rect">
              <a:avLst/>
            </a:prstGeom>
          </p:spPr>
        </p:pic>
        <p:sp>
          <p:nvSpPr>
            <p:cNvPr id="222" name="object 222"/>
            <p:cNvSpPr/>
            <p:nvPr/>
          </p:nvSpPr>
          <p:spPr>
            <a:xfrm>
              <a:off x="11539948" y="6687240"/>
              <a:ext cx="90170" cy="512445"/>
            </a:xfrm>
            <a:custGeom>
              <a:avLst/>
              <a:gdLst/>
              <a:ahLst/>
              <a:cxnLst/>
              <a:rect l="l" t="t" r="r" b="b"/>
              <a:pathLst>
                <a:path w="90170" h="512445">
                  <a:moveTo>
                    <a:pt x="0" y="512123"/>
                  </a:moveTo>
                  <a:lnTo>
                    <a:pt x="90074" y="512123"/>
                  </a:lnTo>
                  <a:lnTo>
                    <a:pt x="90074" y="0"/>
                  </a:lnTo>
                  <a:lnTo>
                    <a:pt x="0" y="0"/>
                  </a:lnTo>
                  <a:lnTo>
                    <a:pt x="0" y="512123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11544320" y="6687241"/>
              <a:ext cx="151765" cy="261620"/>
            </a:xfrm>
            <a:custGeom>
              <a:avLst/>
              <a:gdLst/>
              <a:ahLst/>
              <a:cxnLst/>
              <a:rect l="l" t="t" r="r" b="b"/>
              <a:pathLst>
                <a:path w="151765" h="261620">
                  <a:moveTo>
                    <a:pt x="92535" y="0"/>
                  </a:moveTo>
                  <a:lnTo>
                    <a:pt x="71833" y="0"/>
                  </a:lnTo>
                  <a:lnTo>
                    <a:pt x="0" y="129970"/>
                  </a:lnTo>
                  <a:lnTo>
                    <a:pt x="72440" y="261030"/>
                  </a:lnTo>
                  <a:lnTo>
                    <a:pt x="93142" y="261030"/>
                  </a:lnTo>
                  <a:lnTo>
                    <a:pt x="103484" y="242318"/>
                  </a:lnTo>
                  <a:lnTo>
                    <a:pt x="82786" y="242318"/>
                  </a:lnTo>
                  <a:lnTo>
                    <a:pt x="20701" y="129970"/>
                  </a:lnTo>
                  <a:lnTo>
                    <a:pt x="92535" y="0"/>
                  </a:lnTo>
                  <a:close/>
                </a:path>
                <a:path w="151765" h="261620">
                  <a:moveTo>
                    <a:pt x="151353" y="193144"/>
                  </a:moveTo>
                  <a:lnTo>
                    <a:pt x="113834" y="261030"/>
                  </a:lnTo>
                  <a:lnTo>
                    <a:pt x="134525" y="261030"/>
                  </a:lnTo>
                  <a:lnTo>
                    <a:pt x="151353" y="230579"/>
                  </a:lnTo>
                  <a:lnTo>
                    <a:pt x="151353" y="193144"/>
                  </a:lnTo>
                  <a:close/>
                </a:path>
                <a:path w="151765" h="261620">
                  <a:moveTo>
                    <a:pt x="119017" y="45707"/>
                  </a:moveTo>
                  <a:lnTo>
                    <a:pt x="108661" y="64430"/>
                  </a:lnTo>
                  <a:lnTo>
                    <a:pt x="144881" y="129970"/>
                  </a:lnTo>
                  <a:lnTo>
                    <a:pt x="82786" y="242318"/>
                  </a:lnTo>
                  <a:lnTo>
                    <a:pt x="103484" y="242318"/>
                  </a:lnTo>
                  <a:lnTo>
                    <a:pt x="151353" y="155698"/>
                  </a:lnTo>
                  <a:lnTo>
                    <a:pt x="151353" y="104232"/>
                  </a:lnTo>
                  <a:lnTo>
                    <a:pt x="119017" y="45707"/>
                  </a:lnTo>
                  <a:close/>
                </a:path>
                <a:path w="151765" h="261620">
                  <a:moveTo>
                    <a:pt x="135133" y="0"/>
                  </a:moveTo>
                  <a:lnTo>
                    <a:pt x="113226" y="0"/>
                  </a:lnTo>
                  <a:lnTo>
                    <a:pt x="41382" y="129970"/>
                  </a:lnTo>
                  <a:lnTo>
                    <a:pt x="87959" y="214233"/>
                  </a:lnTo>
                  <a:lnTo>
                    <a:pt x="98305" y="195511"/>
                  </a:lnTo>
                  <a:lnTo>
                    <a:pt x="62095" y="129970"/>
                  </a:lnTo>
                  <a:lnTo>
                    <a:pt x="124180" y="17633"/>
                  </a:lnTo>
                  <a:lnTo>
                    <a:pt x="144874" y="17633"/>
                  </a:lnTo>
                  <a:lnTo>
                    <a:pt x="135133" y="0"/>
                  </a:lnTo>
                  <a:close/>
                </a:path>
                <a:path w="151765" h="261620">
                  <a:moveTo>
                    <a:pt x="144874" y="17633"/>
                  </a:moveTo>
                  <a:lnTo>
                    <a:pt x="124180" y="17633"/>
                  </a:lnTo>
                  <a:lnTo>
                    <a:pt x="151353" y="66807"/>
                  </a:lnTo>
                  <a:lnTo>
                    <a:pt x="151353" y="29361"/>
                  </a:lnTo>
                  <a:lnTo>
                    <a:pt x="144874" y="176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4" name="object 22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1539942" y="6855444"/>
              <a:ext cx="155736" cy="343925"/>
            </a:xfrm>
            <a:prstGeom prst="rect">
              <a:avLst/>
            </a:prstGeom>
          </p:spPr>
        </p:pic>
        <p:pic>
          <p:nvPicPr>
            <p:cNvPr id="225" name="object 22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531676" y="6687114"/>
              <a:ext cx="10565" cy="1016655"/>
            </a:xfrm>
            <a:prstGeom prst="rect">
              <a:avLst/>
            </a:prstGeom>
          </p:spPr>
        </p:pic>
        <p:sp>
          <p:nvSpPr>
            <p:cNvPr id="226" name="object 226"/>
            <p:cNvSpPr/>
            <p:nvPr/>
          </p:nvSpPr>
          <p:spPr>
            <a:xfrm>
              <a:off x="11531676" y="6687119"/>
              <a:ext cx="10795" cy="1017269"/>
            </a:xfrm>
            <a:custGeom>
              <a:avLst/>
              <a:gdLst/>
              <a:ahLst/>
              <a:cxnLst/>
              <a:rect l="l" t="t" r="r" b="b"/>
              <a:pathLst>
                <a:path w="10795" h="1017270">
                  <a:moveTo>
                    <a:pt x="1308" y="0"/>
                  </a:moveTo>
                  <a:lnTo>
                    <a:pt x="0" y="1016655"/>
                  </a:lnTo>
                  <a:lnTo>
                    <a:pt x="10565" y="1016655"/>
                  </a:lnTo>
                  <a:lnTo>
                    <a:pt x="9528" y="0"/>
                  </a:lnTo>
                  <a:lnTo>
                    <a:pt x="13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7" name="object 2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530827" y="6683910"/>
              <a:ext cx="163374" cy="9183"/>
            </a:xfrm>
            <a:prstGeom prst="rect">
              <a:avLst/>
            </a:prstGeom>
          </p:spPr>
        </p:pic>
        <p:sp>
          <p:nvSpPr>
            <p:cNvPr id="228" name="object 228"/>
            <p:cNvSpPr/>
            <p:nvPr/>
          </p:nvSpPr>
          <p:spPr>
            <a:xfrm>
              <a:off x="11630023" y="6687240"/>
              <a:ext cx="156210" cy="512445"/>
            </a:xfrm>
            <a:custGeom>
              <a:avLst/>
              <a:gdLst/>
              <a:ahLst/>
              <a:cxnLst/>
              <a:rect l="l" t="t" r="r" b="b"/>
              <a:pathLst>
                <a:path w="156209" h="512445">
                  <a:moveTo>
                    <a:pt x="155730" y="0"/>
                  </a:moveTo>
                  <a:lnTo>
                    <a:pt x="0" y="0"/>
                  </a:lnTo>
                  <a:lnTo>
                    <a:pt x="0" y="512123"/>
                  </a:lnTo>
                  <a:lnTo>
                    <a:pt x="155730" y="512123"/>
                  </a:lnTo>
                  <a:lnTo>
                    <a:pt x="1557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1634396" y="6687241"/>
              <a:ext cx="151765" cy="261620"/>
            </a:xfrm>
            <a:custGeom>
              <a:avLst/>
              <a:gdLst/>
              <a:ahLst/>
              <a:cxnLst/>
              <a:rect l="l" t="t" r="r" b="b"/>
              <a:pathLst>
                <a:path w="151765" h="261620">
                  <a:moveTo>
                    <a:pt x="92535" y="0"/>
                  </a:moveTo>
                  <a:lnTo>
                    <a:pt x="71833" y="0"/>
                  </a:lnTo>
                  <a:lnTo>
                    <a:pt x="0" y="129970"/>
                  </a:lnTo>
                  <a:lnTo>
                    <a:pt x="72440" y="261030"/>
                  </a:lnTo>
                  <a:lnTo>
                    <a:pt x="93132" y="261030"/>
                  </a:lnTo>
                  <a:lnTo>
                    <a:pt x="103475" y="242318"/>
                  </a:lnTo>
                  <a:lnTo>
                    <a:pt x="82786" y="242318"/>
                  </a:lnTo>
                  <a:lnTo>
                    <a:pt x="20701" y="129970"/>
                  </a:lnTo>
                  <a:lnTo>
                    <a:pt x="92535" y="0"/>
                  </a:lnTo>
                  <a:close/>
                </a:path>
                <a:path w="151765" h="261620">
                  <a:moveTo>
                    <a:pt x="151353" y="193144"/>
                  </a:moveTo>
                  <a:lnTo>
                    <a:pt x="113834" y="261030"/>
                  </a:lnTo>
                  <a:lnTo>
                    <a:pt x="134525" y="261030"/>
                  </a:lnTo>
                  <a:lnTo>
                    <a:pt x="151353" y="230579"/>
                  </a:lnTo>
                  <a:lnTo>
                    <a:pt x="151353" y="193144"/>
                  </a:lnTo>
                  <a:close/>
                </a:path>
                <a:path w="151765" h="261620">
                  <a:moveTo>
                    <a:pt x="119007" y="45707"/>
                  </a:moveTo>
                  <a:lnTo>
                    <a:pt x="108661" y="64430"/>
                  </a:lnTo>
                  <a:lnTo>
                    <a:pt x="144881" y="129970"/>
                  </a:lnTo>
                  <a:lnTo>
                    <a:pt x="82786" y="242318"/>
                  </a:lnTo>
                  <a:lnTo>
                    <a:pt x="103475" y="242318"/>
                  </a:lnTo>
                  <a:lnTo>
                    <a:pt x="151353" y="155698"/>
                  </a:lnTo>
                  <a:lnTo>
                    <a:pt x="151353" y="104242"/>
                  </a:lnTo>
                  <a:lnTo>
                    <a:pt x="119007" y="45707"/>
                  </a:lnTo>
                  <a:close/>
                </a:path>
                <a:path w="151765" h="261620">
                  <a:moveTo>
                    <a:pt x="135133" y="0"/>
                  </a:moveTo>
                  <a:lnTo>
                    <a:pt x="113226" y="0"/>
                  </a:lnTo>
                  <a:lnTo>
                    <a:pt x="41382" y="129970"/>
                  </a:lnTo>
                  <a:lnTo>
                    <a:pt x="87959" y="214233"/>
                  </a:lnTo>
                  <a:lnTo>
                    <a:pt x="98305" y="195511"/>
                  </a:lnTo>
                  <a:lnTo>
                    <a:pt x="62084" y="129970"/>
                  </a:lnTo>
                  <a:lnTo>
                    <a:pt x="124180" y="17633"/>
                  </a:lnTo>
                  <a:lnTo>
                    <a:pt x="144874" y="17633"/>
                  </a:lnTo>
                  <a:lnTo>
                    <a:pt x="135133" y="0"/>
                  </a:lnTo>
                  <a:close/>
                </a:path>
                <a:path w="151765" h="261620">
                  <a:moveTo>
                    <a:pt x="144874" y="17633"/>
                  </a:moveTo>
                  <a:lnTo>
                    <a:pt x="124180" y="17633"/>
                  </a:lnTo>
                  <a:lnTo>
                    <a:pt x="151353" y="66807"/>
                  </a:lnTo>
                  <a:lnTo>
                    <a:pt x="151353" y="29361"/>
                  </a:lnTo>
                  <a:lnTo>
                    <a:pt x="144874" y="1763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0" name="object 23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1630020" y="6855444"/>
              <a:ext cx="155736" cy="343925"/>
            </a:xfrm>
            <a:prstGeom prst="rect">
              <a:avLst/>
            </a:prstGeom>
          </p:spPr>
        </p:pic>
        <p:pic>
          <p:nvPicPr>
            <p:cNvPr id="231" name="object 23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1621489" y="6687114"/>
              <a:ext cx="10576" cy="1016655"/>
            </a:xfrm>
            <a:prstGeom prst="rect">
              <a:avLst/>
            </a:prstGeom>
          </p:spPr>
        </p:pic>
        <p:sp>
          <p:nvSpPr>
            <p:cNvPr id="232" name="object 232"/>
            <p:cNvSpPr/>
            <p:nvPr/>
          </p:nvSpPr>
          <p:spPr>
            <a:xfrm>
              <a:off x="11621496" y="6687119"/>
              <a:ext cx="10795" cy="1017269"/>
            </a:xfrm>
            <a:custGeom>
              <a:avLst/>
              <a:gdLst/>
              <a:ahLst/>
              <a:cxnLst/>
              <a:rect l="l" t="t" r="r" b="b"/>
              <a:pathLst>
                <a:path w="10795" h="1017270">
                  <a:moveTo>
                    <a:pt x="1308" y="0"/>
                  </a:moveTo>
                  <a:lnTo>
                    <a:pt x="0" y="1016655"/>
                  </a:lnTo>
                  <a:lnTo>
                    <a:pt x="10565" y="1016655"/>
                  </a:lnTo>
                  <a:lnTo>
                    <a:pt x="9528" y="0"/>
                  </a:lnTo>
                  <a:lnTo>
                    <a:pt x="13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3" name="object 23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1620651" y="6683910"/>
              <a:ext cx="163362" cy="9183"/>
            </a:xfrm>
            <a:prstGeom prst="rect">
              <a:avLst/>
            </a:prstGeom>
          </p:spPr>
        </p:pic>
        <p:sp>
          <p:nvSpPr>
            <p:cNvPr id="234" name="object 234"/>
            <p:cNvSpPr/>
            <p:nvPr/>
          </p:nvSpPr>
          <p:spPr>
            <a:xfrm>
              <a:off x="11902425" y="7518318"/>
              <a:ext cx="51435" cy="185420"/>
            </a:xfrm>
            <a:custGeom>
              <a:avLst/>
              <a:gdLst/>
              <a:ahLst/>
              <a:cxnLst/>
              <a:rect l="l" t="t" r="r" b="b"/>
              <a:pathLst>
                <a:path w="51434" h="185420">
                  <a:moveTo>
                    <a:pt x="43232" y="103614"/>
                  </a:moveTo>
                  <a:lnTo>
                    <a:pt x="22199" y="103614"/>
                  </a:lnTo>
                  <a:lnTo>
                    <a:pt x="23078" y="107101"/>
                  </a:lnTo>
                  <a:lnTo>
                    <a:pt x="29602" y="122630"/>
                  </a:lnTo>
                  <a:lnTo>
                    <a:pt x="30188" y="124661"/>
                  </a:lnTo>
                  <a:lnTo>
                    <a:pt x="30098" y="125824"/>
                  </a:lnTo>
                  <a:lnTo>
                    <a:pt x="30041" y="126553"/>
                  </a:lnTo>
                  <a:lnTo>
                    <a:pt x="29749" y="128002"/>
                  </a:lnTo>
                  <a:lnTo>
                    <a:pt x="29415" y="130204"/>
                  </a:lnTo>
                  <a:lnTo>
                    <a:pt x="29309" y="130902"/>
                  </a:lnTo>
                  <a:lnTo>
                    <a:pt x="30188" y="132640"/>
                  </a:lnTo>
                  <a:lnTo>
                    <a:pt x="30915" y="138775"/>
                  </a:lnTo>
                  <a:lnTo>
                    <a:pt x="31204" y="141646"/>
                  </a:lnTo>
                  <a:lnTo>
                    <a:pt x="31301" y="142798"/>
                  </a:lnTo>
                  <a:lnTo>
                    <a:pt x="31379" y="143738"/>
                  </a:lnTo>
                  <a:lnTo>
                    <a:pt x="31543" y="147503"/>
                  </a:lnTo>
                  <a:lnTo>
                    <a:pt x="32129" y="167835"/>
                  </a:lnTo>
                  <a:lnTo>
                    <a:pt x="32220" y="171102"/>
                  </a:lnTo>
                  <a:lnTo>
                    <a:pt x="32649" y="171542"/>
                  </a:lnTo>
                  <a:lnTo>
                    <a:pt x="33591" y="173416"/>
                  </a:lnTo>
                  <a:lnTo>
                    <a:pt x="33665" y="174149"/>
                  </a:lnTo>
                  <a:lnTo>
                    <a:pt x="34251" y="178788"/>
                  </a:lnTo>
                  <a:lnTo>
                    <a:pt x="34287" y="180390"/>
                  </a:lnTo>
                  <a:lnTo>
                    <a:pt x="33812" y="182275"/>
                  </a:lnTo>
                  <a:lnTo>
                    <a:pt x="33812" y="182568"/>
                  </a:lnTo>
                  <a:lnTo>
                    <a:pt x="36283" y="183877"/>
                  </a:lnTo>
                  <a:lnTo>
                    <a:pt x="43100" y="184882"/>
                  </a:lnTo>
                  <a:lnTo>
                    <a:pt x="45424" y="185175"/>
                  </a:lnTo>
                  <a:lnTo>
                    <a:pt x="49780" y="184306"/>
                  </a:lnTo>
                  <a:lnTo>
                    <a:pt x="50932" y="182861"/>
                  </a:lnTo>
                  <a:lnTo>
                    <a:pt x="50693" y="181259"/>
                  </a:lnTo>
                  <a:lnTo>
                    <a:pt x="50650" y="180966"/>
                  </a:lnTo>
                  <a:lnTo>
                    <a:pt x="49487" y="180390"/>
                  </a:lnTo>
                  <a:lnTo>
                    <a:pt x="49780" y="179081"/>
                  </a:lnTo>
                  <a:lnTo>
                    <a:pt x="46587" y="177343"/>
                  </a:lnTo>
                  <a:lnTo>
                    <a:pt x="45571" y="175741"/>
                  </a:lnTo>
                  <a:lnTo>
                    <a:pt x="44115" y="173720"/>
                  </a:lnTo>
                  <a:lnTo>
                    <a:pt x="44409" y="173416"/>
                  </a:lnTo>
                  <a:lnTo>
                    <a:pt x="44409" y="171542"/>
                  </a:lnTo>
                  <a:lnTo>
                    <a:pt x="45278" y="171542"/>
                  </a:lnTo>
                  <a:lnTo>
                    <a:pt x="45854" y="170086"/>
                  </a:lnTo>
                  <a:lnTo>
                    <a:pt x="45571" y="161520"/>
                  </a:lnTo>
                  <a:lnTo>
                    <a:pt x="45484" y="147503"/>
                  </a:lnTo>
                  <a:lnTo>
                    <a:pt x="44838" y="124661"/>
                  </a:lnTo>
                  <a:lnTo>
                    <a:pt x="43539" y="108839"/>
                  </a:lnTo>
                  <a:lnTo>
                    <a:pt x="43266" y="104200"/>
                  </a:lnTo>
                  <a:lnTo>
                    <a:pt x="43232" y="103614"/>
                  </a:lnTo>
                  <a:close/>
                </a:path>
                <a:path w="51434" h="185420">
                  <a:moveTo>
                    <a:pt x="3623" y="16178"/>
                  </a:moveTo>
                  <a:lnTo>
                    <a:pt x="1522" y="20754"/>
                  </a:lnTo>
                  <a:lnTo>
                    <a:pt x="0" y="24523"/>
                  </a:lnTo>
                  <a:lnTo>
                    <a:pt x="2178" y="26419"/>
                  </a:lnTo>
                  <a:lnTo>
                    <a:pt x="5801" y="27717"/>
                  </a:lnTo>
                  <a:lnTo>
                    <a:pt x="2534" y="38021"/>
                  </a:lnTo>
                  <a:lnTo>
                    <a:pt x="366" y="52105"/>
                  </a:lnTo>
                  <a:lnTo>
                    <a:pt x="366" y="60084"/>
                  </a:lnTo>
                  <a:lnTo>
                    <a:pt x="6534" y="61247"/>
                  </a:lnTo>
                  <a:lnTo>
                    <a:pt x="6189" y="63561"/>
                  </a:lnTo>
                  <a:lnTo>
                    <a:pt x="6167" y="63707"/>
                  </a:lnTo>
                  <a:lnTo>
                    <a:pt x="6890" y="68796"/>
                  </a:lnTo>
                  <a:lnTo>
                    <a:pt x="3193" y="74964"/>
                  </a:lnTo>
                  <a:lnTo>
                    <a:pt x="722" y="83666"/>
                  </a:lnTo>
                  <a:lnTo>
                    <a:pt x="39" y="89833"/>
                  </a:lnTo>
                  <a:lnTo>
                    <a:pt x="0" y="90189"/>
                  </a:lnTo>
                  <a:lnTo>
                    <a:pt x="3170" y="107101"/>
                  </a:lnTo>
                  <a:lnTo>
                    <a:pt x="13057" y="167835"/>
                  </a:lnTo>
                  <a:lnTo>
                    <a:pt x="13718" y="171102"/>
                  </a:lnTo>
                  <a:lnTo>
                    <a:pt x="13685" y="171824"/>
                  </a:lnTo>
                  <a:lnTo>
                    <a:pt x="12335" y="176536"/>
                  </a:lnTo>
                  <a:lnTo>
                    <a:pt x="7256" y="180243"/>
                  </a:lnTo>
                  <a:lnTo>
                    <a:pt x="5078" y="181259"/>
                  </a:lnTo>
                  <a:lnTo>
                    <a:pt x="4737" y="182275"/>
                  </a:lnTo>
                  <a:lnTo>
                    <a:pt x="4859" y="184306"/>
                  </a:lnTo>
                  <a:lnTo>
                    <a:pt x="4932" y="184882"/>
                  </a:lnTo>
                  <a:lnTo>
                    <a:pt x="9141" y="184453"/>
                  </a:lnTo>
                  <a:lnTo>
                    <a:pt x="12042" y="184453"/>
                  </a:lnTo>
                  <a:lnTo>
                    <a:pt x="21183" y="183437"/>
                  </a:lnTo>
                  <a:lnTo>
                    <a:pt x="23215" y="183144"/>
                  </a:lnTo>
                  <a:lnTo>
                    <a:pt x="24565" y="181259"/>
                  </a:lnTo>
                  <a:lnTo>
                    <a:pt x="24670" y="181112"/>
                  </a:lnTo>
                  <a:lnTo>
                    <a:pt x="25173" y="179081"/>
                  </a:lnTo>
                  <a:lnTo>
                    <a:pt x="25058" y="175741"/>
                  </a:lnTo>
                  <a:lnTo>
                    <a:pt x="24934" y="173720"/>
                  </a:lnTo>
                  <a:lnTo>
                    <a:pt x="24810" y="171542"/>
                  </a:lnTo>
                  <a:lnTo>
                    <a:pt x="24264" y="148680"/>
                  </a:lnTo>
                  <a:lnTo>
                    <a:pt x="24230" y="147503"/>
                  </a:lnTo>
                  <a:lnTo>
                    <a:pt x="24121" y="143738"/>
                  </a:lnTo>
                  <a:lnTo>
                    <a:pt x="24041" y="141646"/>
                  </a:lnTo>
                  <a:lnTo>
                    <a:pt x="23948" y="139604"/>
                  </a:lnTo>
                  <a:lnTo>
                    <a:pt x="23361" y="137426"/>
                  </a:lnTo>
                  <a:lnTo>
                    <a:pt x="22492" y="136274"/>
                  </a:lnTo>
                  <a:lnTo>
                    <a:pt x="23361" y="135394"/>
                  </a:lnTo>
                  <a:lnTo>
                    <a:pt x="22122" y="122630"/>
                  </a:lnTo>
                  <a:lnTo>
                    <a:pt x="22027" y="118765"/>
                  </a:lnTo>
                  <a:lnTo>
                    <a:pt x="21851" y="108839"/>
                  </a:lnTo>
                  <a:lnTo>
                    <a:pt x="21769" y="104200"/>
                  </a:lnTo>
                  <a:lnTo>
                    <a:pt x="22199" y="103614"/>
                  </a:lnTo>
                  <a:lnTo>
                    <a:pt x="43232" y="103614"/>
                  </a:lnTo>
                  <a:lnTo>
                    <a:pt x="42660" y="93896"/>
                  </a:lnTo>
                  <a:lnTo>
                    <a:pt x="42660" y="89833"/>
                  </a:lnTo>
                  <a:lnTo>
                    <a:pt x="41644" y="81708"/>
                  </a:lnTo>
                  <a:lnTo>
                    <a:pt x="40199" y="75320"/>
                  </a:lnTo>
                  <a:lnTo>
                    <a:pt x="41937" y="69666"/>
                  </a:lnTo>
                  <a:lnTo>
                    <a:pt x="41651" y="63707"/>
                  </a:lnTo>
                  <a:lnTo>
                    <a:pt x="41644" y="63561"/>
                  </a:lnTo>
                  <a:lnTo>
                    <a:pt x="42953" y="57037"/>
                  </a:lnTo>
                  <a:lnTo>
                    <a:pt x="44409" y="52681"/>
                  </a:lnTo>
                  <a:lnTo>
                    <a:pt x="46293" y="40053"/>
                  </a:lnTo>
                  <a:lnTo>
                    <a:pt x="45936" y="34398"/>
                  </a:lnTo>
                  <a:lnTo>
                    <a:pt x="9141" y="34398"/>
                  </a:lnTo>
                  <a:lnTo>
                    <a:pt x="8922" y="33529"/>
                  </a:lnTo>
                  <a:lnTo>
                    <a:pt x="8848" y="33236"/>
                  </a:lnTo>
                  <a:lnTo>
                    <a:pt x="9160" y="30764"/>
                  </a:lnTo>
                  <a:lnTo>
                    <a:pt x="9177" y="30628"/>
                  </a:lnTo>
                  <a:lnTo>
                    <a:pt x="9288" y="29749"/>
                  </a:lnTo>
                  <a:lnTo>
                    <a:pt x="9581" y="29319"/>
                  </a:lnTo>
                  <a:lnTo>
                    <a:pt x="10743" y="29319"/>
                  </a:lnTo>
                  <a:lnTo>
                    <a:pt x="10637" y="28157"/>
                  </a:lnTo>
                  <a:lnTo>
                    <a:pt x="10596" y="27717"/>
                  </a:lnTo>
                  <a:lnTo>
                    <a:pt x="10477" y="26419"/>
                  </a:lnTo>
                  <a:lnTo>
                    <a:pt x="10423" y="25832"/>
                  </a:lnTo>
                  <a:lnTo>
                    <a:pt x="10303" y="24523"/>
                  </a:lnTo>
                  <a:lnTo>
                    <a:pt x="10010" y="23654"/>
                  </a:lnTo>
                  <a:lnTo>
                    <a:pt x="10323" y="22932"/>
                  </a:lnTo>
                  <a:lnTo>
                    <a:pt x="10450" y="22639"/>
                  </a:lnTo>
                  <a:lnTo>
                    <a:pt x="12188" y="22063"/>
                  </a:lnTo>
                  <a:lnTo>
                    <a:pt x="11987" y="22063"/>
                  </a:lnTo>
                  <a:lnTo>
                    <a:pt x="10523" y="20900"/>
                  </a:lnTo>
                  <a:lnTo>
                    <a:pt x="9434" y="19162"/>
                  </a:lnTo>
                  <a:lnTo>
                    <a:pt x="7256" y="18293"/>
                  </a:lnTo>
                  <a:lnTo>
                    <a:pt x="5078" y="16911"/>
                  </a:lnTo>
                  <a:lnTo>
                    <a:pt x="3623" y="16178"/>
                  </a:lnTo>
                  <a:close/>
                </a:path>
                <a:path w="51434" h="185420">
                  <a:moveTo>
                    <a:pt x="43585" y="25832"/>
                  </a:moveTo>
                  <a:lnTo>
                    <a:pt x="18136" y="25832"/>
                  </a:lnTo>
                  <a:lnTo>
                    <a:pt x="20167" y="28157"/>
                  </a:lnTo>
                  <a:lnTo>
                    <a:pt x="16251" y="30628"/>
                  </a:lnTo>
                  <a:lnTo>
                    <a:pt x="10597" y="33529"/>
                  </a:lnTo>
                  <a:lnTo>
                    <a:pt x="9141" y="34398"/>
                  </a:lnTo>
                  <a:lnTo>
                    <a:pt x="45936" y="34398"/>
                  </a:lnTo>
                  <a:lnTo>
                    <a:pt x="45707" y="30764"/>
                  </a:lnTo>
                  <a:lnTo>
                    <a:pt x="43837" y="26419"/>
                  </a:lnTo>
                  <a:lnTo>
                    <a:pt x="43711" y="26126"/>
                  </a:lnTo>
                  <a:lnTo>
                    <a:pt x="43585" y="25832"/>
                  </a:lnTo>
                  <a:close/>
                </a:path>
                <a:path w="51434" h="185420">
                  <a:moveTo>
                    <a:pt x="22345" y="0"/>
                  </a:moveTo>
                  <a:lnTo>
                    <a:pt x="15822" y="586"/>
                  </a:lnTo>
                  <a:lnTo>
                    <a:pt x="10010" y="3486"/>
                  </a:lnTo>
                  <a:lnTo>
                    <a:pt x="9864" y="9288"/>
                  </a:lnTo>
                  <a:lnTo>
                    <a:pt x="9288" y="15382"/>
                  </a:lnTo>
                  <a:lnTo>
                    <a:pt x="12911" y="22639"/>
                  </a:lnTo>
                  <a:lnTo>
                    <a:pt x="17267" y="26126"/>
                  </a:lnTo>
                  <a:lnTo>
                    <a:pt x="18136" y="25832"/>
                  </a:lnTo>
                  <a:lnTo>
                    <a:pt x="43585" y="25832"/>
                  </a:lnTo>
                  <a:lnTo>
                    <a:pt x="42336" y="22932"/>
                  </a:lnTo>
                  <a:lnTo>
                    <a:pt x="38021" y="22932"/>
                  </a:lnTo>
                  <a:lnTo>
                    <a:pt x="35696" y="21623"/>
                  </a:lnTo>
                  <a:lnTo>
                    <a:pt x="33665" y="20754"/>
                  </a:lnTo>
                  <a:lnTo>
                    <a:pt x="34534" y="19738"/>
                  </a:lnTo>
                  <a:lnTo>
                    <a:pt x="33382" y="9581"/>
                  </a:lnTo>
                  <a:lnTo>
                    <a:pt x="26995" y="2617"/>
                  </a:lnTo>
                  <a:lnTo>
                    <a:pt x="22345" y="0"/>
                  </a:lnTo>
                  <a:close/>
                </a:path>
                <a:path w="51434" h="185420">
                  <a:moveTo>
                    <a:pt x="40922" y="21476"/>
                  </a:moveTo>
                  <a:lnTo>
                    <a:pt x="38314" y="22345"/>
                  </a:lnTo>
                  <a:lnTo>
                    <a:pt x="38021" y="22932"/>
                  </a:lnTo>
                  <a:lnTo>
                    <a:pt x="42336" y="22932"/>
                  </a:lnTo>
                  <a:lnTo>
                    <a:pt x="42210" y="22639"/>
                  </a:lnTo>
                  <a:lnTo>
                    <a:pt x="42084" y="22345"/>
                  </a:lnTo>
                  <a:lnTo>
                    <a:pt x="40922" y="21476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12449785" y="7145719"/>
              <a:ext cx="1681480" cy="540385"/>
            </a:xfrm>
            <a:custGeom>
              <a:avLst/>
              <a:gdLst/>
              <a:ahLst/>
              <a:cxnLst/>
              <a:rect l="l" t="t" r="r" b="b"/>
              <a:pathLst>
                <a:path w="1681480" h="540384">
                  <a:moveTo>
                    <a:pt x="1680875" y="0"/>
                  </a:moveTo>
                  <a:lnTo>
                    <a:pt x="0" y="0"/>
                  </a:lnTo>
                  <a:lnTo>
                    <a:pt x="0" y="540061"/>
                  </a:lnTo>
                  <a:lnTo>
                    <a:pt x="1680875" y="540061"/>
                  </a:lnTo>
                  <a:lnTo>
                    <a:pt x="16808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12449785" y="7273076"/>
              <a:ext cx="1681480" cy="368935"/>
            </a:xfrm>
            <a:custGeom>
              <a:avLst/>
              <a:gdLst/>
              <a:ahLst/>
              <a:cxnLst/>
              <a:rect l="l" t="t" r="r" b="b"/>
              <a:pathLst>
                <a:path w="1681480" h="368934">
                  <a:moveTo>
                    <a:pt x="0" y="309114"/>
                  </a:moveTo>
                  <a:lnTo>
                    <a:pt x="61582" y="309114"/>
                  </a:lnTo>
                </a:path>
                <a:path w="1681480" h="368934">
                  <a:moveTo>
                    <a:pt x="339011" y="309114"/>
                  </a:moveTo>
                  <a:lnTo>
                    <a:pt x="340089" y="309114"/>
                  </a:lnTo>
                </a:path>
                <a:path w="1681480" h="368934">
                  <a:moveTo>
                    <a:pt x="611539" y="309114"/>
                  </a:moveTo>
                  <a:lnTo>
                    <a:pt x="1680865" y="309114"/>
                  </a:lnTo>
                </a:path>
                <a:path w="1681480" h="368934">
                  <a:moveTo>
                    <a:pt x="0" y="368819"/>
                  </a:moveTo>
                  <a:lnTo>
                    <a:pt x="61582" y="368819"/>
                  </a:lnTo>
                </a:path>
                <a:path w="1681480" h="368934">
                  <a:moveTo>
                    <a:pt x="339011" y="368819"/>
                  </a:moveTo>
                  <a:lnTo>
                    <a:pt x="340089" y="368819"/>
                  </a:lnTo>
                </a:path>
                <a:path w="1681480" h="368934">
                  <a:moveTo>
                    <a:pt x="611539" y="368819"/>
                  </a:moveTo>
                  <a:lnTo>
                    <a:pt x="1680865" y="368819"/>
                  </a:lnTo>
                </a:path>
                <a:path w="1681480" h="368934">
                  <a:moveTo>
                    <a:pt x="0" y="247033"/>
                  </a:moveTo>
                  <a:lnTo>
                    <a:pt x="61582" y="247033"/>
                  </a:lnTo>
                </a:path>
                <a:path w="1681480" h="368934">
                  <a:moveTo>
                    <a:pt x="339011" y="247033"/>
                  </a:moveTo>
                  <a:lnTo>
                    <a:pt x="340089" y="247033"/>
                  </a:lnTo>
                </a:path>
                <a:path w="1681480" h="368934">
                  <a:moveTo>
                    <a:pt x="611539" y="247033"/>
                  </a:moveTo>
                  <a:lnTo>
                    <a:pt x="1680865" y="247033"/>
                  </a:lnTo>
                </a:path>
                <a:path w="1681480" h="368934">
                  <a:moveTo>
                    <a:pt x="0" y="187282"/>
                  </a:moveTo>
                  <a:lnTo>
                    <a:pt x="61582" y="187282"/>
                  </a:lnTo>
                </a:path>
                <a:path w="1681480" h="368934">
                  <a:moveTo>
                    <a:pt x="339011" y="187282"/>
                  </a:moveTo>
                  <a:lnTo>
                    <a:pt x="340089" y="187282"/>
                  </a:lnTo>
                </a:path>
                <a:path w="1681480" h="368934">
                  <a:moveTo>
                    <a:pt x="611539" y="187282"/>
                  </a:moveTo>
                  <a:lnTo>
                    <a:pt x="662922" y="187282"/>
                  </a:lnTo>
                </a:path>
                <a:path w="1681480" h="368934">
                  <a:moveTo>
                    <a:pt x="747509" y="187282"/>
                  </a:moveTo>
                  <a:lnTo>
                    <a:pt x="1680865" y="187282"/>
                  </a:lnTo>
                </a:path>
                <a:path w="1681480" h="368934">
                  <a:moveTo>
                    <a:pt x="0" y="125032"/>
                  </a:moveTo>
                  <a:lnTo>
                    <a:pt x="63016" y="125032"/>
                  </a:lnTo>
                </a:path>
                <a:path w="1681480" h="368934">
                  <a:moveTo>
                    <a:pt x="609162" y="125032"/>
                  </a:moveTo>
                  <a:lnTo>
                    <a:pt x="1680865" y="125032"/>
                  </a:lnTo>
                </a:path>
                <a:path w="1681480" h="368934">
                  <a:moveTo>
                    <a:pt x="0" y="61753"/>
                  </a:moveTo>
                  <a:lnTo>
                    <a:pt x="63016" y="61753"/>
                  </a:lnTo>
                </a:path>
                <a:path w="1681480" h="368934">
                  <a:moveTo>
                    <a:pt x="609162" y="61753"/>
                  </a:moveTo>
                  <a:lnTo>
                    <a:pt x="1680865" y="61753"/>
                  </a:lnTo>
                </a:path>
                <a:path w="1681480" h="368934">
                  <a:moveTo>
                    <a:pt x="0" y="0"/>
                  </a:moveTo>
                  <a:lnTo>
                    <a:pt x="63016" y="0"/>
                  </a:lnTo>
                </a:path>
                <a:path w="1681480" h="368934">
                  <a:moveTo>
                    <a:pt x="609162" y="0"/>
                  </a:moveTo>
                  <a:lnTo>
                    <a:pt x="1680865" y="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12449785" y="7211321"/>
              <a:ext cx="1681480" cy="0"/>
            </a:xfrm>
            <a:custGeom>
              <a:avLst/>
              <a:gdLst/>
              <a:ahLst/>
              <a:cxnLst/>
              <a:rect l="l" t="t" r="r" b="b"/>
              <a:pathLst>
                <a:path w="1681480">
                  <a:moveTo>
                    <a:pt x="0" y="0"/>
                  </a:moveTo>
                  <a:lnTo>
                    <a:pt x="1680865" y="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12449785" y="7151100"/>
              <a:ext cx="1681480" cy="0"/>
            </a:xfrm>
            <a:custGeom>
              <a:avLst/>
              <a:gdLst/>
              <a:ahLst/>
              <a:cxnLst/>
              <a:rect l="l" t="t" r="r" b="b"/>
              <a:pathLst>
                <a:path w="1681480">
                  <a:moveTo>
                    <a:pt x="0" y="0"/>
                  </a:moveTo>
                  <a:lnTo>
                    <a:pt x="1680865" y="0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13045535" y="7145729"/>
              <a:ext cx="0" cy="115570"/>
            </a:xfrm>
            <a:custGeom>
              <a:avLst/>
              <a:gdLst/>
              <a:ahLst/>
              <a:cxnLst/>
              <a:rect l="l" t="t" r="r" b="b"/>
              <a:pathLst>
                <a:path h="115570">
                  <a:moveTo>
                    <a:pt x="0" y="0"/>
                  </a:moveTo>
                  <a:lnTo>
                    <a:pt x="0" y="115394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13566092" y="7145729"/>
              <a:ext cx="0" cy="540385"/>
            </a:xfrm>
            <a:custGeom>
              <a:avLst/>
              <a:gdLst/>
              <a:ahLst/>
              <a:cxnLst/>
              <a:rect l="l" t="t" r="r" b="b"/>
              <a:pathLst>
                <a:path h="540384">
                  <a:moveTo>
                    <a:pt x="0" y="0"/>
                  </a:moveTo>
                  <a:lnTo>
                    <a:pt x="0" y="540061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14086647" y="7145729"/>
              <a:ext cx="0" cy="540385"/>
            </a:xfrm>
            <a:custGeom>
              <a:avLst/>
              <a:gdLst/>
              <a:ahLst/>
              <a:cxnLst/>
              <a:rect l="l" t="t" r="r" b="b"/>
              <a:pathLst>
                <a:path h="540384">
                  <a:moveTo>
                    <a:pt x="0" y="0"/>
                  </a:moveTo>
                  <a:lnTo>
                    <a:pt x="0" y="540061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12524981" y="7145729"/>
              <a:ext cx="0" cy="115570"/>
            </a:xfrm>
            <a:custGeom>
              <a:avLst/>
              <a:gdLst/>
              <a:ahLst/>
              <a:cxnLst/>
              <a:rect l="l" t="t" r="r" b="b"/>
              <a:pathLst>
                <a:path h="115570">
                  <a:moveTo>
                    <a:pt x="0" y="0"/>
                  </a:moveTo>
                  <a:lnTo>
                    <a:pt x="0" y="115394"/>
                  </a:lnTo>
                </a:path>
              </a:pathLst>
            </a:custGeom>
            <a:ln w="3175">
              <a:solidFill>
                <a:srgbClr val="BABAB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12449785" y="7145719"/>
              <a:ext cx="1681480" cy="540385"/>
            </a:xfrm>
            <a:custGeom>
              <a:avLst/>
              <a:gdLst/>
              <a:ahLst/>
              <a:cxnLst/>
              <a:rect l="l" t="t" r="r" b="b"/>
              <a:pathLst>
                <a:path w="1681480" h="540384">
                  <a:moveTo>
                    <a:pt x="0" y="540061"/>
                  </a:moveTo>
                  <a:lnTo>
                    <a:pt x="1680875" y="540061"/>
                  </a:lnTo>
                  <a:lnTo>
                    <a:pt x="1680875" y="0"/>
                  </a:lnTo>
                  <a:lnTo>
                    <a:pt x="0" y="0"/>
                  </a:lnTo>
                  <a:lnTo>
                    <a:pt x="0" y="540061"/>
                  </a:lnTo>
                  <a:close/>
                </a:path>
              </a:pathLst>
            </a:custGeom>
            <a:ln w="317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4" name="object 24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3112707" y="7415252"/>
              <a:ext cx="89268" cy="88409"/>
            </a:xfrm>
            <a:prstGeom prst="rect">
              <a:avLst/>
            </a:prstGeom>
          </p:spPr>
        </p:pic>
        <p:sp>
          <p:nvSpPr>
            <p:cNvPr id="245" name="object 245"/>
            <p:cNvSpPr/>
            <p:nvPr/>
          </p:nvSpPr>
          <p:spPr>
            <a:xfrm>
              <a:off x="12463806" y="7687257"/>
              <a:ext cx="1659255" cy="16510"/>
            </a:xfrm>
            <a:custGeom>
              <a:avLst/>
              <a:gdLst/>
              <a:ahLst/>
              <a:cxnLst/>
              <a:rect l="l" t="t" r="r" b="b"/>
              <a:pathLst>
                <a:path w="1659255" h="16509">
                  <a:moveTo>
                    <a:pt x="1659179" y="0"/>
                  </a:moveTo>
                  <a:lnTo>
                    <a:pt x="0" y="0"/>
                  </a:lnTo>
                  <a:lnTo>
                    <a:pt x="0" y="16073"/>
                  </a:lnTo>
                  <a:lnTo>
                    <a:pt x="1659179" y="16073"/>
                  </a:lnTo>
                  <a:lnTo>
                    <a:pt x="1659179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12449785" y="7132274"/>
              <a:ext cx="1681480" cy="14604"/>
            </a:xfrm>
            <a:custGeom>
              <a:avLst/>
              <a:gdLst/>
              <a:ahLst/>
              <a:cxnLst/>
              <a:rect l="l" t="t" r="r" b="b"/>
              <a:pathLst>
                <a:path w="1681480" h="14604">
                  <a:moveTo>
                    <a:pt x="1680875" y="0"/>
                  </a:moveTo>
                  <a:lnTo>
                    <a:pt x="0" y="0"/>
                  </a:lnTo>
                  <a:lnTo>
                    <a:pt x="0" y="14586"/>
                  </a:lnTo>
                  <a:lnTo>
                    <a:pt x="1680875" y="14586"/>
                  </a:lnTo>
                  <a:lnTo>
                    <a:pt x="1680875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12449785" y="7132274"/>
              <a:ext cx="1681480" cy="14604"/>
            </a:xfrm>
            <a:custGeom>
              <a:avLst/>
              <a:gdLst/>
              <a:ahLst/>
              <a:cxnLst/>
              <a:rect l="l" t="t" r="r" b="b"/>
              <a:pathLst>
                <a:path w="1681480" h="14604">
                  <a:moveTo>
                    <a:pt x="0" y="14586"/>
                  </a:moveTo>
                  <a:lnTo>
                    <a:pt x="1680875" y="14586"/>
                  </a:lnTo>
                  <a:lnTo>
                    <a:pt x="1680875" y="0"/>
                  </a:lnTo>
                  <a:lnTo>
                    <a:pt x="0" y="0"/>
                  </a:lnTo>
                  <a:lnTo>
                    <a:pt x="0" y="14586"/>
                  </a:lnTo>
                  <a:close/>
                </a:path>
              </a:pathLst>
            </a:custGeom>
            <a:ln w="317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8" name="object 24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2512802" y="7261124"/>
              <a:ext cx="546155" cy="145321"/>
            </a:xfrm>
            <a:prstGeom prst="rect">
              <a:avLst/>
            </a:prstGeom>
          </p:spPr>
        </p:pic>
        <p:sp>
          <p:nvSpPr>
            <p:cNvPr id="249" name="object 249"/>
            <p:cNvSpPr/>
            <p:nvPr/>
          </p:nvSpPr>
          <p:spPr>
            <a:xfrm>
              <a:off x="12512802" y="7261124"/>
              <a:ext cx="546735" cy="145415"/>
            </a:xfrm>
            <a:custGeom>
              <a:avLst/>
              <a:gdLst/>
              <a:ahLst/>
              <a:cxnLst/>
              <a:rect l="l" t="t" r="r" b="b"/>
              <a:pathLst>
                <a:path w="546734" h="145415">
                  <a:moveTo>
                    <a:pt x="0" y="145321"/>
                  </a:moveTo>
                  <a:lnTo>
                    <a:pt x="546145" y="145321"/>
                  </a:lnTo>
                  <a:lnTo>
                    <a:pt x="546145" y="0"/>
                  </a:lnTo>
                  <a:lnTo>
                    <a:pt x="0" y="0"/>
                  </a:lnTo>
                  <a:lnTo>
                    <a:pt x="0" y="145321"/>
                  </a:lnTo>
                  <a:close/>
                </a:path>
              </a:pathLst>
            </a:custGeom>
            <a:ln w="716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0" name="object 250"/>
          <p:cNvSpPr txBox="1"/>
          <p:nvPr/>
        </p:nvSpPr>
        <p:spPr>
          <a:xfrm>
            <a:off x="12905033" y="7297917"/>
            <a:ext cx="131445" cy="660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29900"/>
              </a:lnSpc>
              <a:spcBef>
                <a:spcPts val="95"/>
              </a:spcBef>
            </a:pPr>
            <a:r>
              <a:rPr sz="10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agence</a:t>
            </a:r>
            <a:r>
              <a:rPr sz="10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100" b="1" dirty="0">
                <a:solidFill>
                  <a:srgbClr val="FFFFFF"/>
                </a:solidFill>
                <a:latin typeface="Renault Group"/>
                <a:cs typeface="Renault Group"/>
              </a:rPr>
              <a:t>Centre</a:t>
            </a:r>
            <a:r>
              <a:rPr sz="100" b="1" spc="105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10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100">
              <a:latin typeface="Renault Group"/>
              <a:cs typeface="Renault Group"/>
            </a:endParaRPr>
          </a:p>
        </p:txBody>
      </p:sp>
      <p:grpSp>
        <p:nvGrpSpPr>
          <p:cNvPr id="251" name="object 251"/>
          <p:cNvGrpSpPr/>
          <p:nvPr/>
        </p:nvGrpSpPr>
        <p:grpSpPr>
          <a:xfrm>
            <a:off x="10983907" y="5074701"/>
            <a:ext cx="4117340" cy="2626360"/>
            <a:chOff x="10983907" y="5074701"/>
            <a:chExt cx="4117340" cy="2626360"/>
          </a:xfrm>
        </p:grpSpPr>
        <p:sp>
          <p:nvSpPr>
            <p:cNvPr id="252" name="object 252"/>
            <p:cNvSpPr/>
            <p:nvPr/>
          </p:nvSpPr>
          <p:spPr>
            <a:xfrm>
              <a:off x="12533363" y="7292101"/>
              <a:ext cx="376555" cy="81915"/>
            </a:xfrm>
            <a:custGeom>
              <a:avLst/>
              <a:gdLst/>
              <a:ahLst/>
              <a:cxnLst/>
              <a:rect l="l" t="t" r="r" b="b"/>
              <a:pathLst>
                <a:path w="376554" h="81915">
                  <a:moveTo>
                    <a:pt x="49923" y="40830"/>
                  </a:moveTo>
                  <a:lnTo>
                    <a:pt x="35877" y="14579"/>
                  </a:lnTo>
                  <a:lnTo>
                    <a:pt x="32766" y="20421"/>
                  </a:lnTo>
                  <a:lnTo>
                    <a:pt x="43688" y="40830"/>
                  </a:lnTo>
                  <a:lnTo>
                    <a:pt x="24955" y="75844"/>
                  </a:lnTo>
                  <a:lnTo>
                    <a:pt x="6235" y="40830"/>
                  </a:lnTo>
                  <a:lnTo>
                    <a:pt x="28079" y="0"/>
                  </a:lnTo>
                  <a:lnTo>
                    <a:pt x="21844" y="0"/>
                  </a:lnTo>
                  <a:lnTo>
                    <a:pt x="0" y="40830"/>
                  </a:lnTo>
                  <a:lnTo>
                    <a:pt x="21844" y="81673"/>
                  </a:lnTo>
                  <a:lnTo>
                    <a:pt x="28079" y="81673"/>
                  </a:lnTo>
                  <a:lnTo>
                    <a:pt x="31203" y="75844"/>
                  </a:lnTo>
                  <a:lnTo>
                    <a:pt x="49923" y="40830"/>
                  </a:lnTo>
                  <a:close/>
                </a:path>
                <a:path w="376554" h="81915">
                  <a:moveTo>
                    <a:pt x="62407" y="40830"/>
                  </a:moveTo>
                  <a:lnTo>
                    <a:pt x="43688" y="5829"/>
                  </a:lnTo>
                  <a:lnTo>
                    <a:pt x="40563" y="0"/>
                  </a:lnTo>
                  <a:lnTo>
                    <a:pt x="34315" y="0"/>
                  </a:lnTo>
                  <a:lnTo>
                    <a:pt x="12484" y="40830"/>
                  </a:lnTo>
                  <a:lnTo>
                    <a:pt x="26517" y="67094"/>
                  </a:lnTo>
                  <a:lnTo>
                    <a:pt x="29641" y="61252"/>
                  </a:lnTo>
                  <a:lnTo>
                    <a:pt x="18719" y="40830"/>
                  </a:lnTo>
                  <a:lnTo>
                    <a:pt x="37439" y="5829"/>
                  </a:lnTo>
                  <a:lnTo>
                    <a:pt x="56159" y="40830"/>
                  </a:lnTo>
                  <a:lnTo>
                    <a:pt x="34315" y="81673"/>
                  </a:lnTo>
                  <a:lnTo>
                    <a:pt x="40563" y="81673"/>
                  </a:lnTo>
                  <a:lnTo>
                    <a:pt x="62407" y="40830"/>
                  </a:lnTo>
                  <a:close/>
                </a:path>
                <a:path w="376554" h="81915">
                  <a:moveTo>
                    <a:pt x="107073" y="52514"/>
                  </a:moveTo>
                  <a:lnTo>
                    <a:pt x="102654" y="44919"/>
                  </a:lnTo>
                  <a:lnTo>
                    <a:pt x="102044" y="43878"/>
                  </a:lnTo>
                  <a:lnTo>
                    <a:pt x="104800" y="42519"/>
                  </a:lnTo>
                  <a:lnTo>
                    <a:pt x="106159" y="40119"/>
                  </a:lnTo>
                  <a:lnTo>
                    <a:pt x="106248" y="33604"/>
                  </a:lnTo>
                  <a:lnTo>
                    <a:pt x="106248" y="32219"/>
                  </a:lnTo>
                  <a:lnTo>
                    <a:pt x="103022" y="28790"/>
                  </a:lnTo>
                  <a:lnTo>
                    <a:pt x="99923" y="28790"/>
                  </a:lnTo>
                  <a:lnTo>
                    <a:pt x="99923" y="34988"/>
                  </a:lnTo>
                  <a:lnTo>
                    <a:pt x="99923" y="38735"/>
                  </a:lnTo>
                  <a:lnTo>
                    <a:pt x="98615" y="40119"/>
                  </a:lnTo>
                  <a:lnTo>
                    <a:pt x="88506" y="40119"/>
                  </a:lnTo>
                  <a:lnTo>
                    <a:pt x="88506" y="33604"/>
                  </a:lnTo>
                  <a:lnTo>
                    <a:pt x="98615" y="33604"/>
                  </a:lnTo>
                  <a:lnTo>
                    <a:pt x="99923" y="34988"/>
                  </a:lnTo>
                  <a:lnTo>
                    <a:pt x="99923" y="28790"/>
                  </a:lnTo>
                  <a:lnTo>
                    <a:pt x="82308" y="28790"/>
                  </a:lnTo>
                  <a:lnTo>
                    <a:pt x="82308" y="52514"/>
                  </a:lnTo>
                  <a:lnTo>
                    <a:pt x="88506" y="52514"/>
                  </a:lnTo>
                  <a:lnTo>
                    <a:pt x="88506" y="44919"/>
                  </a:lnTo>
                  <a:lnTo>
                    <a:pt x="96164" y="44919"/>
                  </a:lnTo>
                  <a:lnTo>
                    <a:pt x="100279" y="52514"/>
                  </a:lnTo>
                  <a:lnTo>
                    <a:pt x="107073" y="52514"/>
                  </a:lnTo>
                  <a:close/>
                </a:path>
                <a:path w="376554" h="81915">
                  <a:moveTo>
                    <a:pt x="133591" y="47688"/>
                  </a:moveTo>
                  <a:lnTo>
                    <a:pt x="119176" y="47688"/>
                  </a:lnTo>
                  <a:lnTo>
                    <a:pt x="119176" y="42811"/>
                  </a:lnTo>
                  <a:lnTo>
                    <a:pt x="131991" y="42811"/>
                  </a:lnTo>
                  <a:lnTo>
                    <a:pt x="131991" y="38252"/>
                  </a:lnTo>
                  <a:lnTo>
                    <a:pt x="119176" y="38252"/>
                  </a:lnTo>
                  <a:lnTo>
                    <a:pt x="119176" y="33616"/>
                  </a:lnTo>
                  <a:lnTo>
                    <a:pt x="133210" y="33616"/>
                  </a:lnTo>
                  <a:lnTo>
                    <a:pt x="133210" y="28790"/>
                  </a:lnTo>
                  <a:lnTo>
                    <a:pt x="112991" y="28790"/>
                  </a:lnTo>
                  <a:lnTo>
                    <a:pt x="112991" y="52514"/>
                  </a:lnTo>
                  <a:lnTo>
                    <a:pt x="133591" y="52514"/>
                  </a:lnTo>
                  <a:lnTo>
                    <a:pt x="133591" y="47688"/>
                  </a:lnTo>
                  <a:close/>
                </a:path>
                <a:path w="376554" h="81915">
                  <a:moveTo>
                    <a:pt x="164934" y="28790"/>
                  </a:moveTo>
                  <a:lnTo>
                    <a:pt x="159423" y="28790"/>
                  </a:lnTo>
                  <a:lnTo>
                    <a:pt x="159423" y="44373"/>
                  </a:lnTo>
                  <a:lnTo>
                    <a:pt x="152666" y="36931"/>
                  </a:lnTo>
                  <a:lnTo>
                    <a:pt x="145288" y="28790"/>
                  </a:lnTo>
                  <a:lnTo>
                    <a:pt x="140030" y="28790"/>
                  </a:lnTo>
                  <a:lnTo>
                    <a:pt x="140030" y="52514"/>
                  </a:lnTo>
                  <a:lnTo>
                    <a:pt x="145567" y="52514"/>
                  </a:lnTo>
                  <a:lnTo>
                    <a:pt x="145567" y="36931"/>
                  </a:lnTo>
                  <a:lnTo>
                    <a:pt x="159613" y="52514"/>
                  </a:lnTo>
                  <a:lnTo>
                    <a:pt x="164934" y="52514"/>
                  </a:lnTo>
                  <a:lnTo>
                    <a:pt x="164934" y="44373"/>
                  </a:lnTo>
                  <a:lnTo>
                    <a:pt x="164934" y="28790"/>
                  </a:lnTo>
                  <a:close/>
                </a:path>
                <a:path w="376554" h="81915">
                  <a:moveTo>
                    <a:pt x="197472" y="52514"/>
                  </a:moveTo>
                  <a:lnTo>
                    <a:pt x="195580" y="48107"/>
                  </a:lnTo>
                  <a:lnTo>
                    <a:pt x="193497" y="43281"/>
                  </a:lnTo>
                  <a:lnTo>
                    <a:pt x="189369" y="33680"/>
                  </a:lnTo>
                  <a:lnTo>
                    <a:pt x="187274" y="28790"/>
                  </a:lnTo>
                  <a:lnTo>
                    <a:pt x="187274" y="43281"/>
                  </a:lnTo>
                  <a:lnTo>
                    <a:pt x="179260" y="43281"/>
                  </a:lnTo>
                  <a:lnTo>
                    <a:pt x="183273" y="33680"/>
                  </a:lnTo>
                  <a:lnTo>
                    <a:pt x="187274" y="43281"/>
                  </a:lnTo>
                  <a:lnTo>
                    <a:pt x="187274" y="28790"/>
                  </a:lnTo>
                  <a:lnTo>
                    <a:pt x="179260" y="28790"/>
                  </a:lnTo>
                  <a:lnTo>
                    <a:pt x="169049" y="52514"/>
                  </a:lnTo>
                  <a:lnTo>
                    <a:pt x="175399" y="52514"/>
                  </a:lnTo>
                  <a:lnTo>
                    <a:pt x="177241" y="48107"/>
                  </a:lnTo>
                  <a:lnTo>
                    <a:pt x="189306" y="48107"/>
                  </a:lnTo>
                  <a:lnTo>
                    <a:pt x="191147" y="52514"/>
                  </a:lnTo>
                  <a:lnTo>
                    <a:pt x="197472" y="52514"/>
                  </a:lnTo>
                  <a:close/>
                </a:path>
                <a:path w="376554" h="81915">
                  <a:moveTo>
                    <a:pt x="224713" y="28790"/>
                  </a:moveTo>
                  <a:lnTo>
                    <a:pt x="218490" y="28790"/>
                  </a:lnTo>
                  <a:lnTo>
                    <a:pt x="218490" y="45161"/>
                  </a:lnTo>
                  <a:lnTo>
                    <a:pt x="217601" y="48006"/>
                  </a:lnTo>
                  <a:lnTo>
                    <a:pt x="207365" y="48006"/>
                  </a:lnTo>
                  <a:lnTo>
                    <a:pt x="206476" y="45161"/>
                  </a:lnTo>
                  <a:lnTo>
                    <a:pt x="206476" y="28790"/>
                  </a:lnTo>
                  <a:lnTo>
                    <a:pt x="200253" y="28790"/>
                  </a:lnTo>
                  <a:lnTo>
                    <a:pt x="200253" y="49898"/>
                  </a:lnTo>
                  <a:lnTo>
                    <a:pt x="205511" y="52882"/>
                  </a:lnTo>
                  <a:lnTo>
                    <a:pt x="219456" y="52882"/>
                  </a:lnTo>
                  <a:lnTo>
                    <a:pt x="224713" y="49898"/>
                  </a:lnTo>
                  <a:lnTo>
                    <a:pt x="224713" y="48006"/>
                  </a:lnTo>
                  <a:lnTo>
                    <a:pt x="224713" y="28790"/>
                  </a:lnTo>
                  <a:close/>
                </a:path>
                <a:path w="376554" h="81915">
                  <a:moveTo>
                    <a:pt x="251294" y="47688"/>
                  </a:moveTo>
                  <a:lnTo>
                    <a:pt x="237871" y="47688"/>
                  </a:lnTo>
                  <a:lnTo>
                    <a:pt x="237871" y="28790"/>
                  </a:lnTo>
                  <a:lnTo>
                    <a:pt x="231698" y="28790"/>
                  </a:lnTo>
                  <a:lnTo>
                    <a:pt x="231698" y="52514"/>
                  </a:lnTo>
                  <a:lnTo>
                    <a:pt x="251294" y="52514"/>
                  </a:lnTo>
                  <a:lnTo>
                    <a:pt x="251294" y="47688"/>
                  </a:lnTo>
                  <a:close/>
                </a:path>
                <a:path w="376554" h="81915">
                  <a:moveTo>
                    <a:pt x="273138" y="28790"/>
                  </a:moveTo>
                  <a:lnTo>
                    <a:pt x="248678" y="28790"/>
                  </a:lnTo>
                  <a:lnTo>
                    <a:pt x="248678" y="33616"/>
                  </a:lnTo>
                  <a:lnTo>
                    <a:pt x="257810" y="33616"/>
                  </a:lnTo>
                  <a:lnTo>
                    <a:pt x="257810" y="52514"/>
                  </a:lnTo>
                  <a:lnTo>
                    <a:pt x="263982" y="52514"/>
                  </a:lnTo>
                  <a:lnTo>
                    <a:pt x="263982" y="33616"/>
                  </a:lnTo>
                  <a:lnTo>
                    <a:pt x="273138" y="33616"/>
                  </a:lnTo>
                  <a:lnTo>
                    <a:pt x="273138" y="28790"/>
                  </a:lnTo>
                  <a:close/>
                </a:path>
                <a:path w="376554" h="81915">
                  <a:moveTo>
                    <a:pt x="376313" y="25730"/>
                  </a:moveTo>
                  <a:lnTo>
                    <a:pt x="370611" y="25730"/>
                  </a:lnTo>
                  <a:lnTo>
                    <a:pt x="370611" y="56553"/>
                  </a:lnTo>
                  <a:lnTo>
                    <a:pt x="376313" y="56553"/>
                  </a:lnTo>
                  <a:lnTo>
                    <a:pt x="376313" y="2573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3" name="object 253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12511011" y="7406561"/>
              <a:ext cx="278140" cy="294266"/>
            </a:xfrm>
            <a:prstGeom prst="rect">
              <a:avLst/>
            </a:prstGeom>
          </p:spPr>
        </p:pic>
        <p:sp>
          <p:nvSpPr>
            <p:cNvPr id="254" name="object 254"/>
            <p:cNvSpPr/>
            <p:nvPr/>
          </p:nvSpPr>
          <p:spPr>
            <a:xfrm>
              <a:off x="12516002" y="7411354"/>
              <a:ext cx="268605" cy="270510"/>
            </a:xfrm>
            <a:custGeom>
              <a:avLst/>
              <a:gdLst/>
              <a:ahLst/>
              <a:cxnLst/>
              <a:rect l="l" t="t" r="r" b="b"/>
              <a:pathLst>
                <a:path w="268604" h="270509">
                  <a:moveTo>
                    <a:pt x="268033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0" y="270510"/>
                  </a:lnTo>
                  <a:lnTo>
                    <a:pt x="7213" y="270510"/>
                  </a:lnTo>
                  <a:lnTo>
                    <a:pt x="7213" y="8890"/>
                  </a:lnTo>
                  <a:lnTo>
                    <a:pt x="268033" y="8890"/>
                  </a:lnTo>
                  <a:lnTo>
                    <a:pt x="268033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12557808" y="7468845"/>
              <a:ext cx="6985" cy="231775"/>
            </a:xfrm>
            <a:custGeom>
              <a:avLst/>
              <a:gdLst/>
              <a:ahLst/>
              <a:cxnLst/>
              <a:rect l="l" t="t" r="r" b="b"/>
              <a:pathLst>
                <a:path w="6984" h="231775">
                  <a:moveTo>
                    <a:pt x="6607" y="0"/>
                  </a:moveTo>
                  <a:lnTo>
                    <a:pt x="0" y="0"/>
                  </a:lnTo>
                  <a:lnTo>
                    <a:pt x="0" y="231616"/>
                  </a:lnTo>
                  <a:lnTo>
                    <a:pt x="6607" y="231616"/>
                  </a:lnTo>
                  <a:lnTo>
                    <a:pt x="660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12557808" y="7468834"/>
              <a:ext cx="6985" cy="231775"/>
            </a:xfrm>
            <a:custGeom>
              <a:avLst/>
              <a:gdLst/>
              <a:ahLst/>
              <a:cxnLst/>
              <a:rect l="l" t="t" r="r" b="b"/>
              <a:pathLst>
                <a:path w="6984" h="231775">
                  <a:moveTo>
                    <a:pt x="0" y="231626"/>
                  </a:moveTo>
                  <a:lnTo>
                    <a:pt x="6607" y="231626"/>
                  </a:lnTo>
                  <a:lnTo>
                    <a:pt x="6607" y="0"/>
                  </a:lnTo>
                  <a:lnTo>
                    <a:pt x="0" y="0"/>
                  </a:lnTo>
                  <a:lnTo>
                    <a:pt x="0" y="23162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12736941" y="7468845"/>
              <a:ext cx="6985" cy="231775"/>
            </a:xfrm>
            <a:custGeom>
              <a:avLst/>
              <a:gdLst/>
              <a:ahLst/>
              <a:cxnLst/>
              <a:rect l="l" t="t" r="r" b="b"/>
              <a:pathLst>
                <a:path w="6984" h="231775">
                  <a:moveTo>
                    <a:pt x="6607" y="0"/>
                  </a:moveTo>
                  <a:lnTo>
                    <a:pt x="0" y="0"/>
                  </a:lnTo>
                  <a:lnTo>
                    <a:pt x="0" y="231616"/>
                  </a:lnTo>
                  <a:lnTo>
                    <a:pt x="6607" y="231616"/>
                  </a:lnTo>
                  <a:lnTo>
                    <a:pt x="660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12736941" y="7468834"/>
              <a:ext cx="6985" cy="231775"/>
            </a:xfrm>
            <a:custGeom>
              <a:avLst/>
              <a:gdLst/>
              <a:ahLst/>
              <a:cxnLst/>
              <a:rect l="l" t="t" r="r" b="b"/>
              <a:pathLst>
                <a:path w="6984" h="231775">
                  <a:moveTo>
                    <a:pt x="0" y="231626"/>
                  </a:moveTo>
                  <a:lnTo>
                    <a:pt x="6607" y="231626"/>
                  </a:lnTo>
                  <a:lnTo>
                    <a:pt x="6607" y="0"/>
                  </a:lnTo>
                  <a:lnTo>
                    <a:pt x="0" y="0"/>
                  </a:lnTo>
                  <a:lnTo>
                    <a:pt x="0" y="23162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12515943" y="7466028"/>
              <a:ext cx="273050" cy="5715"/>
            </a:xfrm>
            <a:custGeom>
              <a:avLst/>
              <a:gdLst/>
              <a:ahLst/>
              <a:cxnLst/>
              <a:rect l="l" t="t" r="r" b="b"/>
              <a:pathLst>
                <a:path w="273050" h="5715">
                  <a:moveTo>
                    <a:pt x="272852" y="0"/>
                  </a:moveTo>
                  <a:lnTo>
                    <a:pt x="0" y="0"/>
                  </a:lnTo>
                  <a:lnTo>
                    <a:pt x="0" y="5644"/>
                  </a:lnTo>
                  <a:lnTo>
                    <a:pt x="272852" y="5644"/>
                  </a:lnTo>
                  <a:lnTo>
                    <a:pt x="272852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12515943" y="7466017"/>
              <a:ext cx="273050" cy="5715"/>
            </a:xfrm>
            <a:custGeom>
              <a:avLst/>
              <a:gdLst/>
              <a:ahLst/>
              <a:cxnLst/>
              <a:rect l="l" t="t" r="r" b="b"/>
              <a:pathLst>
                <a:path w="273050" h="5715">
                  <a:moveTo>
                    <a:pt x="0" y="5654"/>
                  </a:moveTo>
                  <a:lnTo>
                    <a:pt x="272852" y="5654"/>
                  </a:lnTo>
                  <a:lnTo>
                    <a:pt x="272852" y="0"/>
                  </a:lnTo>
                  <a:lnTo>
                    <a:pt x="0" y="0"/>
                  </a:lnTo>
                  <a:lnTo>
                    <a:pt x="0" y="56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12652221" y="747201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81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12789874" y="7406927"/>
              <a:ext cx="271780" cy="280670"/>
            </a:xfrm>
            <a:custGeom>
              <a:avLst/>
              <a:gdLst/>
              <a:ahLst/>
              <a:cxnLst/>
              <a:rect l="l" t="t" r="r" b="b"/>
              <a:pathLst>
                <a:path w="271780" h="280670">
                  <a:moveTo>
                    <a:pt x="271449" y="0"/>
                  </a:moveTo>
                  <a:lnTo>
                    <a:pt x="0" y="0"/>
                  </a:lnTo>
                  <a:lnTo>
                    <a:pt x="0" y="280454"/>
                  </a:lnTo>
                  <a:lnTo>
                    <a:pt x="271449" y="280454"/>
                  </a:lnTo>
                  <a:lnTo>
                    <a:pt x="27144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12789874" y="7406927"/>
              <a:ext cx="271780" cy="280670"/>
            </a:xfrm>
            <a:custGeom>
              <a:avLst/>
              <a:gdLst/>
              <a:ahLst/>
              <a:cxnLst/>
              <a:rect l="l" t="t" r="r" b="b"/>
              <a:pathLst>
                <a:path w="271780" h="280670">
                  <a:moveTo>
                    <a:pt x="0" y="280454"/>
                  </a:moveTo>
                  <a:lnTo>
                    <a:pt x="271449" y="280454"/>
                  </a:lnTo>
                  <a:lnTo>
                    <a:pt x="271449" y="0"/>
                  </a:lnTo>
                  <a:lnTo>
                    <a:pt x="0" y="0"/>
                  </a:lnTo>
                  <a:lnTo>
                    <a:pt x="0" y="28045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4" name="object 26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12794219" y="7410886"/>
              <a:ext cx="262004" cy="272224"/>
            </a:xfrm>
            <a:prstGeom prst="rect">
              <a:avLst/>
            </a:prstGeom>
          </p:spPr>
        </p:pic>
        <p:sp>
          <p:nvSpPr>
            <p:cNvPr id="265" name="object 265"/>
            <p:cNvSpPr/>
            <p:nvPr/>
          </p:nvSpPr>
          <p:spPr>
            <a:xfrm>
              <a:off x="12794221" y="7410338"/>
              <a:ext cx="262255" cy="273050"/>
            </a:xfrm>
            <a:custGeom>
              <a:avLst/>
              <a:gdLst/>
              <a:ahLst/>
              <a:cxnLst/>
              <a:rect l="l" t="t" r="r" b="b"/>
              <a:pathLst>
                <a:path w="262255" h="273050">
                  <a:moveTo>
                    <a:pt x="262013" y="0"/>
                  </a:moveTo>
                  <a:lnTo>
                    <a:pt x="0" y="0"/>
                  </a:lnTo>
                  <a:lnTo>
                    <a:pt x="0" y="8890"/>
                  </a:lnTo>
                  <a:lnTo>
                    <a:pt x="0" y="273050"/>
                  </a:lnTo>
                  <a:lnTo>
                    <a:pt x="7048" y="273050"/>
                  </a:lnTo>
                  <a:lnTo>
                    <a:pt x="7048" y="8890"/>
                  </a:lnTo>
                  <a:lnTo>
                    <a:pt x="262013" y="8890"/>
                  </a:lnTo>
                  <a:lnTo>
                    <a:pt x="262013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12794225" y="7500087"/>
              <a:ext cx="262255" cy="0"/>
            </a:xfrm>
            <a:custGeom>
              <a:avLst/>
              <a:gdLst/>
              <a:ahLst/>
              <a:cxnLst/>
              <a:rect l="l" t="t" r="r" b="b"/>
              <a:pathLst>
                <a:path w="262255">
                  <a:moveTo>
                    <a:pt x="0" y="0"/>
                  </a:moveTo>
                  <a:lnTo>
                    <a:pt x="26200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12794225" y="7593869"/>
              <a:ext cx="262255" cy="0"/>
            </a:xfrm>
            <a:custGeom>
              <a:avLst/>
              <a:gdLst/>
              <a:ahLst/>
              <a:cxnLst/>
              <a:rect l="l" t="t" r="r" b="b"/>
              <a:pathLst>
                <a:path w="262255">
                  <a:moveTo>
                    <a:pt x="0" y="0"/>
                  </a:moveTo>
                  <a:lnTo>
                    <a:pt x="262004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12794220" y="7410948"/>
              <a:ext cx="262255" cy="272415"/>
            </a:xfrm>
            <a:custGeom>
              <a:avLst/>
              <a:gdLst/>
              <a:ahLst/>
              <a:cxnLst/>
              <a:rect l="l" t="t" r="r" b="b"/>
              <a:pathLst>
                <a:path w="262255" h="272415">
                  <a:moveTo>
                    <a:pt x="0" y="272109"/>
                  </a:moveTo>
                  <a:lnTo>
                    <a:pt x="262004" y="272109"/>
                  </a:lnTo>
                  <a:lnTo>
                    <a:pt x="262004" y="0"/>
                  </a:lnTo>
                  <a:lnTo>
                    <a:pt x="0" y="0"/>
                  </a:lnTo>
                  <a:lnTo>
                    <a:pt x="0" y="27210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12749790" y="7475148"/>
              <a:ext cx="40005" cy="218440"/>
            </a:xfrm>
            <a:custGeom>
              <a:avLst/>
              <a:gdLst/>
              <a:ahLst/>
              <a:cxnLst/>
              <a:rect l="l" t="t" r="r" b="b"/>
              <a:pathLst>
                <a:path w="40004" h="218440">
                  <a:moveTo>
                    <a:pt x="39874" y="0"/>
                  </a:moveTo>
                  <a:lnTo>
                    <a:pt x="0" y="0"/>
                  </a:lnTo>
                  <a:lnTo>
                    <a:pt x="0" y="218233"/>
                  </a:lnTo>
                  <a:lnTo>
                    <a:pt x="39874" y="218233"/>
                  </a:lnTo>
                  <a:lnTo>
                    <a:pt x="39874" y="0"/>
                  </a:lnTo>
                  <a:close/>
                </a:path>
              </a:pathLst>
            </a:custGeom>
            <a:solidFill>
              <a:srgbClr val="000000">
                <a:alpha val="52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12746009" y="7471117"/>
              <a:ext cx="40005" cy="218440"/>
            </a:xfrm>
            <a:custGeom>
              <a:avLst/>
              <a:gdLst/>
              <a:ahLst/>
              <a:cxnLst/>
              <a:rect l="l" t="t" r="r" b="b"/>
              <a:pathLst>
                <a:path w="40004" h="218440">
                  <a:moveTo>
                    <a:pt x="39854" y="0"/>
                  </a:moveTo>
                  <a:lnTo>
                    <a:pt x="0" y="0"/>
                  </a:lnTo>
                  <a:lnTo>
                    <a:pt x="0" y="218244"/>
                  </a:lnTo>
                  <a:lnTo>
                    <a:pt x="39854" y="218244"/>
                  </a:lnTo>
                  <a:lnTo>
                    <a:pt x="3985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12746009" y="7471117"/>
              <a:ext cx="40005" cy="218440"/>
            </a:xfrm>
            <a:custGeom>
              <a:avLst/>
              <a:gdLst/>
              <a:ahLst/>
              <a:cxnLst/>
              <a:rect l="l" t="t" r="r" b="b"/>
              <a:pathLst>
                <a:path w="40004" h="218440">
                  <a:moveTo>
                    <a:pt x="0" y="218244"/>
                  </a:moveTo>
                  <a:lnTo>
                    <a:pt x="39854" y="218244"/>
                  </a:lnTo>
                  <a:lnTo>
                    <a:pt x="39854" y="0"/>
                  </a:lnTo>
                  <a:lnTo>
                    <a:pt x="0" y="0"/>
                  </a:lnTo>
                  <a:lnTo>
                    <a:pt x="0" y="21824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2" name="object 27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12825129" y="7551503"/>
              <a:ext cx="203939" cy="132517"/>
            </a:xfrm>
            <a:prstGeom prst="rect">
              <a:avLst/>
            </a:prstGeom>
          </p:spPr>
        </p:pic>
        <p:sp>
          <p:nvSpPr>
            <p:cNvPr id="273" name="object 273"/>
            <p:cNvSpPr/>
            <p:nvPr/>
          </p:nvSpPr>
          <p:spPr>
            <a:xfrm>
              <a:off x="10983907" y="5074701"/>
              <a:ext cx="4117340" cy="1585595"/>
            </a:xfrm>
            <a:custGeom>
              <a:avLst/>
              <a:gdLst/>
              <a:ahLst/>
              <a:cxnLst/>
              <a:rect l="l" t="t" r="r" b="b"/>
              <a:pathLst>
                <a:path w="4117340" h="1585595">
                  <a:moveTo>
                    <a:pt x="4116821" y="0"/>
                  </a:moveTo>
                  <a:lnTo>
                    <a:pt x="0" y="0"/>
                  </a:lnTo>
                  <a:lnTo>
                    <a:pt x="0" y="1585345"/>
                  </a:lnTo>
                  <a:lnTo>
                    <a:pt x="4116821" y="1585345"/>
                  </a:lnTo>
                  <a:lnTo>
                    <a:pt x="4116821" y="0"/>
                  </a:lnTo>
                  <a:close/>
                </a:path>
              </a:pathLst>
            </a:custGeom>
            <a:solidFill>
              <a:srgbClr val="E8E8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4" name="object 274"/>
          <p:cNvGrpSpPr/>
          <p:nvPr/>
        </p:nvGrpSpPr>
        <p:grpSpPr>
          <a:xfrm>
            <a:off x="15396953" y="6640716"/>
            <a:ext cx="2560955" cy="1073785"/>
            <a:chOff x="15396953" y="6640716"/>
            <a:chExt cx="2560955" cy="1073785"/>
          </a:xfrm>
        </p:grpSpPr>
        <p:pic>
          <p:nvPicPr>
            <p:cNvPr id="275" name="object 275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15396953" y="6640716"/>
              <a:ext cx="2560429" cy="1066991"/>
            </a:xfrm>
            <a:prstGeom prst="rect">
              <a:avLst/>
            </a:prstGeom>
          </p:spPr>
        </p:pic>
        <p:sp>
          <p:nvSpPr>
            <p:cNvPr id="276" name="object 276"/>
            <p:cNvSpPr/>
            <p:nvPr/>
          </p:nvSpPr>
          <p:spPr>
            <a:xfrm>
              <a:off x="15396953" y="7706687"/>
              <a:ext cx="2559685" cy="7620"/>
            </a:xfrm>
            <a:custGeom>
              <a:avLst/>
              <a:gdLst/>
              <a:ahLst/>
              <a:cxnLst/>
              <a:rect l="l" t="t" r="r" b="b"/>
              <a:pathLst>
                <a:path w="2559684" h="7620">
                  <a:moveTo>
                    <a:pt x="2559455" y="0"/>
                  </a:moveTo>
                  <a:lnTo>
                    <a:pt x="0" y="0"/>
                  </a:lnTo>
                  <a:lnTo>
                    <a:pt x="0" y="7193"/>
                  </a:lnTo>
                  <a:lnTo>
                    <a:pt x="2559455" y="7193"/>
                  </a:lnTo>
                  <a:lnTo>
                    <a:pt x="255945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15755416" y="7416027"/>
              <a:ext cx="1238250" cy="289560"/>
            </a:xfrm>
            <a:custGeom>
              <a:avLst/>
              <a:gdLst/>
              <a:ahLst/>
              <a:cxnLst/>
              <a:rect l="l" t="t" r="r" b="b"/>
              <a:pathLst>
                <a:path w="1238250" h="289559">
                  <a:moveTo>
                    <a:pt x="525170" y="0"/>
                  </a:moveTo>
                  <a:lnTo>
                    <a:pt x="0" y="0"/>
                  </a:lnTo>
                  <a:lnTo>
                    <a:pt x="0" y="289013"/>
                  </a:lnTo>
                  <a:lnTo>
                    <a:pt x="525170" y="289013"/>
                  </a:lnTo>
                  <a:lnTo>
                    <a:pt x="525170" y="0"/>
                  </a:lnTo>
                  <a:close/>
                </a:path>
                <a:path w="1238250" h="289559">
                  <a:moveTo>
                    <a:pt x="1237894" y="0"/>
                  </a:moveTo>
                  <a:lnTo>
                    <a:pt x="918845" y="0"/>
                  </a:lnTo>
                  <a:lnTo>
                    <a:pt x="918845" y="289013"/>
                  </a:lnTo>
                  <a:lnTo>
                    <a:pt x="1237894" y="289013"/>
                  </a:lnTo>
                  <a:lnTo>
                    <a:pt x="1237894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15755404" y="7684759"/>
              <a:ext cx="1238250" cy="20320"/>
            </a:xfrm>
            <a:custGeom>
              <a:avLst/>
              <a:gdLst/>
              <a:ahLst/>
              <a:cxnLst/>
              <a:rect l="l" t="t" r="r" b="b"/>
              <a:pathLst>
                <a:path w="1238250" h="20320">
                  <a:moveTo>
                    <a:pt x="525183" y="0"/>
                  </a:moveTo>
                  <a:lnTo>
                    <a:pt x="0" y="0"/>
                  </a:lnTo>
                  <a:lnTo>
                    <a:pt x="0" y="20281"/>
                  </a:lnTo>
                  <a:lnTo>
                    <a:pt x="525183" y="20281"/>
                  </a:lnTo>
                  <a:lnTo>
                    <a:pt x="525183" y="0"/>
                  </a:lnTo>
                  <a:close/>
                </a:path>
                <a:path w="1238250" h="20320">
                  <a:moveTo>
                    <a:pt x="1237894" y="0"/>
                  </a:moveTo>
                  <a:lnTo>
                    <a:pt x="918857" y="0"/>
                  </a:lnTo>
                  <a:lnTo>
                    <a:pt x="918857" y="20281"/>
                  </a:lnTo>
                  <a:lnTo>
                    <a:pt x="1237894" y="20281"/>
                  </a:lnTo>
                  <a:lnTo>
                    <a:pt x="1237894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15755420" y="7366047"/>
              <a:ext cx="1238250" cy="339090"/>
            </a:xfrm>
            <a:custGeom>
              <a:avLst/>
              <a:gdLst/>
              <a:ahLst/>
              <a:cxnLst/>
              <a:rect l="l" t="t" r="r" b="b"/>
              <a:pathLst>
                <a:path w="1238250" h="339090">
                  <a:moveTo>
                    <a:pt x="0" y="338989"/>
                  </a:moveTo>
                  <a:lnTo>
                    <a:pt x="1237894" y="338989"/>
                  </a:lnTo>
                  <a:lnTo>
                    <a:pt x="1237894" y="0"/>
                  </a:lnTo>
                  <a:lnTo>
                    <a:pt x="0" y="0"/>
                  </a:lnTo>
                  <a:lnTo>
                    <a:pt x="0" y="338989"/>
                  </a:lnTo>
                  <a:close/>
                </a:path>
              </a:pathLst>
            </a:custGeom>
            <a:ln w="317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15752948" y="7110996"/>
              <a:ext cx="1240790" cy="305435"/>
            </a:xfrm>
            <a:custGeom>
              <a:avLst/>
              <a:gdLst/>
              <a:ahLst/>
              <a:cxnLst/>
              <a:rect l="l" t="t" r="r" b="b"/>
              <a:pathLst>
                <a:path w="1240790" h="305434">
                  <a:moveTo>
                    <a:pt x="1240355" y="0"/>
                  </a:moveTo>
                  <a:lnTo>
                    <a:pt x="0" y="0"/>
                  </a:lnTo>
                  <a:lnTo>
                    <a:pt x="0" y="305031"/>
                  </a:lnTo>
                  <a:lnTo>
                    <a:pt x="1240355" y="305031"/>
                  </a:lnTo>
                  <a:lnTo>
                    <a:pt x="124035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15896157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16048956" y="7110996"/>
              <a:ext cx="611505" cy="305435"/>
            </a:xfrm>
            <a:custGeom>
              <a:avLst/>
              <a:gdLst/>
              <a:ahLst/>
              <a:cxnLst/>
              <a:rect l="l" t="t" r="r" b="b"/>
              <a:pathLst>
                <a:path w="611505" h="305434">
                  <a:moveTo>
                    <a:pt x="0" y="257072"/>
                  </a:moveTo>
                  <a:lnTo>
                    <a:pt x="0" y="305020"/>
                  </a:lnTo>
                </a:path>
                <a:path w="611505" h="305434">
                  <a:moveTo>
                    <a:pt x="0" y="0"/>
                  </a:moveTo>
                  <a:lnTo>
                    <a:pt x="0" y="155133"/>
                  </a:lnTo>
                </a:path>
                <a:path w="611505" h="305434">
                  <a:moveTo>
                    <a:pt x="152798" y="255941"/>
                  </a:moveTo>
                  <a:lnTo>
                    <a:pt x="152798" y="305020"/>
                  </a:lnTo>
                </a:path>
                <a:path w="611505" h="305434">
                  <a:moveTo>
                    <a:pt x="152798" y="0"/>
                  </a:moveTo>
                  <a:lnTo>
                    <a:pt x="152798" y="154002"/>
                  </a:lnTo>
                </a:path>
                <a:path w="611505" h="305434">
                  <a:moveTo>
                    <a:pt x="305597" y="248621"/>
                  </a:moveTo>
                  <a:lnTo>
                    <a:pt x="305597" y="250935"/>
                  </a:lnTo>
                </a:path>
                <a:path w="611505" h="305434">
                  <a:moveTo>
                    <a:pt x="305597" y="0"/>
                  </a:moveTo>
                  <a:lnTo>
                    <a:pt x="305597" y="151991"/>
                  </a:lnTo>
                </a:path>
                <a:path w="611505" h="305434">
                  <a:moveTo>
                    <a:pt x="458392" y="248621"/>
                  </a:moveTo>
                  <a:lnTo>
                    <a:pt x="458392" y="250935"/>
                  </a:lnTo>
                </a:path>
                <a:path w="611505" h="305434">
                  <a:moveTo>
                    <a:pt x="458392" y="0"/>
                  </a:moveTo>
                  <a:lnTo>
                    <a:pt x="458392" y="151991"/>
                  </a:lnTo>
                </a:path>
                <a:path w="611505" h="305434">
                  <a:moveTo>
                    <a:pt x="611191" y="248621"/>
                  </a:moveTo>
                  <a:lnTo>
                    <a:pt x="611191" y="250935"/>
                  </a:lnTo>
                </a:path>
                <a:path w="611505" h="305434">
                  <a:moveTo>
                    <a:pt x="611191" y="0"/>
                  </a:moveTo>
                  <a:lnTo>
                    <a:pt x="611191" y="151991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16812946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16965747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15768825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15921626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16074423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16227220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16380018" y="7110996"/>
              <a:ext cx="153035" cy="251460"/>
            </a:xfrm>
            <a:custGeom>
              <a:avLst/>
              <a:gdLst/>
              <a:ahLst/>
              <a:cxnLst/>
              <a:rect l="l" t="t" r="r" b="b"/>
              <a:pathLst>
                <a:path w="153034" h="251459">
                  <a:moveTo>
                    <a:pt x="0" y="248621"/>
                  </a:moveTo>
                  <a:lnTo>
                    <a:pt x="0" y="250935"/>
                  </a:lnTo>
                </a:path>
                <a:path w="153034" h="251459">
                  <a:moveTo>
                    <a:pt x="0" y="0"/>
                  </a:moveTo>
                  <a:lnTo>
                    <a:pt x="0" y="151991"/>
                  </a:lnTo>
                </a:path>
                <a:path w="153034" h="251459">
                  <a:moveTo>
                    <a:pt x="152798" y="248621"/>
                  </a:moveTo>
                  <a:lnTo>
                    <a:pt x="152798" y="250935"/>
                  </a:lnTo>
                </a:path>
                <a:path w="153034" h="251459">
                  <a:moveTo>
                    <a:pt x="152798" y="0"/>
                  </a:moveTo>
                  <a:lnTo>
                    <a:pt x="152798" y="151991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16685616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16838415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16991212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15794294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15947089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16099890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16252689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16405486" y="7110996"/>
              <a:ext cx="153035" cy="251460"/>
            </a:xfrm>
            <a:custGeom>
              <a:avLst/>
              <a:gdLst/>
              <a:ahLst/>
              <a:cxnLst/>
              <a:rect l="l" t="t" r="r" b="b"/>
              <a:pathLst>
                <a:path w="153034" h="251459">
                  <a:moveTo>
                    <a:pt x="0" y="248621"/>
                  </a:moveTo>
                  <a:lnTo>
                    <a:pt x="0" y="250935"/>
                  </a:lnTo>
                </a:path>
                <a:path w="153034" h="251459">
                  <a:moveTo>
                    <a:pt x="0" y="0"/>
                  </a:moveTo>
                  <a:lnTo>
                    <a:pt x="0" y="151991"/>
                  </a:lnTo>
                </a:path>
                <a:path w="153034" h="251459">
                  <a:moveTo>
                    <a:pt x="152798" y="248621"/>
                  </a:moveTo>
                  <a:lnTo>
                    <a:pt x="152798" y="250935"/>
                  </a:lnTo>
                </a:path>
                <a:path w="153034" h="251459">
                  <a:moveTo>
                    <a:pt x="152798" y="0"/>
                  </a:moveTo>
                  <a:lnTo>
                    <a:pt x="152798" y="151991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16711081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16863880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15819759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15972558" y="7110996"/>
              <a:ext cx="153035" cy="305435"/>
            </a:xfrm>
            <a:custGeom>
              <a:avLst/>
              <a:gdLst/>
              <a:ahLst/>
              <a:cxnLst/>
              <a:rect l="l" t="t" r="r" b="b"/>
              <a:pathLst>
                <a:path w="153034" h="305434">
                  <a:moveTo>
                    <a:pt x="0" y="257072"/>
                  </a:moveTo>
                  <a:lnTo>
                    <a:pt x="0" y="305020"/>
                  </a:lnTo>
                </a:path>
                <a:path w="153034" h="305434">
                  <a:moveTo>
                    <a:pt x="0" y="0"/>
                  </a:moveTo>
                  <a:lnTo>
                    <a:pt x="0" y="155133"/>
                  </a:lnTo>
                </a:path>
                <a:path w="153034" h="305434">
                  <a:moveTo>
                    <a:pt x="152798" y="255941"/>
                  </a:moveTo>
                  <a:lnTo>
                    <a:pt x="152798" y="305020"/>
                  </a:lnTo>
                </a:path>
                <a:path w="153034" h="305434">
                  <a:moveTo>
                    <a:pt x="152798" y="0"/>
                  </a:moveTo>
                  <a:lnTo>
                    <a:pt x="152798" y="154002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16278153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16430952" y="7110996"/>
              <a:ext cx="153035" cy="251460"/>
            </a:xfrm>
            <a:custGeom>
              <a:avLst/>
              <a:gdLst/>
              <a:ahLst/>
              <a:cxnLst/>
              <a:rect l="l" t="t" r="r" b="b"/>
              <a:pathLst>
                <a:path w="153034" h="251459">
                  <a:moveTo>
                    <a:pt x="0" y="248621"/>
                  </a:moveTo>
                  <a:lnTo>
                    <a:pt x="0" y="250935"/>
                  </a:lnTo>
                </a:path>
                <a:path w="153034" h="251459">
                  <a:moveTo>
                    <a:pt x="0" y="0"/>
                  </a:moveTo>
                  <a:lnTo>
                    <a:pt x="0" y="151991"/>
                  </a:lnTo>
                </a:path>
                <a:path w="153034" h="251459">
                  <a:moveTo>
                    <a:pt x="152798" y="248621"/>
                  </a:moveTo>
                  <a:lnTo>
                    <a:pt x="152798" y="250935"/>
                  </a:lnTo>
                </a:path>
                <a:path w="153034" h="251459">
                  <a:moveTo>
                    <a:pt x="152798" y="0"/>
                  </a:moveTo>
                  <a:lnTo>
                    <a:pt x="152798" y="151991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16736548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16889349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15845228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15998023" y="7110996"/>
              <a:ext cx="611505" cy="305435"/>
            </a:xfrm>
            <a:custGeom>
              <a:avLst/>
              <a:gdLst/>
              <a:ahLst/>
              <a:cxnLst/>
              <a:rect l="l" t="t" r="r" b="b"/>
              <a:pathLst>
                <a:path w="611505" h="305434">
                  <a:moveTo>
                    <a:pt x="0" y="257072"/>
                  </a:moveTo>
                  <a:lnTo>
                    <a:pt x="0" y="305020"/>
                  </a:lnTo>
                </a:path>
                <a:path w="611505" h="305434">
                  <a:moveTo>
                    <a:pt x="0" y="0"/>
                  </a:moveTo>
                  <a:lnTo>
                    <a:pt x="0" y="155133"/>
                  </a:lnTo>
                </a:path>
                <a:path w="611505" h="305434">
                  <a:moveTo>
                    <a:pt x="152798" y="255941"/>
                  </a:moveTo>
                  <a:lnTo>
                    <a:pt x="152798" y="305020"/>
                  </a:lnTo>
                </a:path>
                <a:path w="611505" h="305434">
                  <a:moveTo>
                    <a:pt x="152798" y="0"/>
                  </a:moveTo>
                  <a:lnTo>
                    <a:pt x="152798" y="154002"/>
                  </a:lnTo>
                </a:path>
                <a:path w="611505" h="305434">
                  <a:moveTo>
                    <a:pt x="305597" y="248621"/>
                  </a:moveTo>
                  <a:lnTo>
                    <a:pt x="305597" y="250935"/>
                  </a:lnTo>
                </a:path>
                <a:path w="611505" h="305434">
                  <a:moveTo>
                    <a:pt x="305597" y="0"/>
                  </a:moveTo>
                  <a:lnTo>
                    <a:pt x="305597" y="151991"/>
                  </a:lnTo>
                </a:path>
                <a:path w="611505" h="305434">
                  <a:moveTo>
                    <a:pt x="458398" y="248621"/>
                  </a:moveTo>
                  <a:lnTo>
                    <a:pt x="458398" y="250935"/>
                  </a:lnTo>
                </a:path>
                <a:path w="611505" h="305434">
                  <a:moveTo>
                    <a:pt x="458398" y="0"/>
                  </a:moveTo>
                  <a:lnTo>
                    <a:pt x="458398" y="151991"/>
                  </a:lnTo>
                </a:path>
                <a:path w="611505" h="305434">
                  <a:moveTo>
                    <a:pt x="611192" y="248621"/>
                  </a:moveTo>
                  <a:lnTo>
                    <a:pt x="611192" y="250935"/>
                  </a:lnTo>
                </a:path>
                <a:path w="611505" h="305434">
                  <a:moveTo>
                    <a:pt x="611192" y="0"/>
                  </a:moveTo>
                  <a:lnTo>
                    <a:pt x="611192" y="151991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16762014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16914813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15870691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16023492" y="7110996"/>
              <a:ext cx="611505" cy="305435"/>
            </a:xfrm>
            <a:custGeom>
              <a:avLst/>
              <a:gdLst/>
              <a:ahLst/>
              <a:cxnLst/>
              <a:rect l="l" t="t" r="r" b="b"/>
              <a:pathLst>
                <a:path w="611505" h="305434">
                  <a:moveTo>
                    <a:pt x="0" y="257072"/>
                  </a:moveTo>
                  <a:lnTo>
                    <a:pt x="0" y="305020"/>
                  </a:lnTo>
                </a:path>
                <a:path w="611505" h="305434">
                  <a:moveTo>
                    <a:pt x="0" y="0"/>
                  </a:moveTo>
                  <a:lnTo>
                    <a:pt x="0" y="155133"/>
                  </a:lnTo>
                </a:path>
                <a:path w="611505" h="305434">
                  <a:moveTo>
                    <a:pt x="152798" y="255941"/>
                  </a:moveTo>
                  <a:lnTo>
                    <a:pt x="152798" y="305020"/>
                  </a:lnTo>
                </a:path>
                <a:path w="611505" h="305434">
                  <a:moveTo>
                    <a:pt x="152798" y="0"/>
                  </a:moveTo>
                  <a:lnTo>
                    <a:pt x="152798" y="154002"/>
                  </a:lnTo>
                </a:path>
                <a:path w="611505" h="305434">
                  <a:moveTo>
                    <a:pt x="305593" y="248621"/>
                  </a:moveTo>
                  <a:lnTo>
                    <a:pt x="305593" y="250935"/>
                  </a:lnTo>
                </a:path>
                <a:path w="611505" h="305434">
                  <a:moveTo>
                    <a:pt x="305593" y="0"/>
                  </a:moveTo>
                  <a:lnTo>
                    <a:pt x="305593" y="151991"/>
                  </a:lnTo>
                </a:path>
                <a:path w="611505" h="305434">
                  <a:moveTo>
                    <a:pt x="458392" y="248621"/>
                  </a:moveTo>
                  <a:lnTo>
                    <a:pt x="458392" y="250935"/>
                  </a:lnTo>
                </a:path>
                <a:path w="611505" h="305434">
                  <a:moveTo>
                    <a:pt x="458392" y="0"/>
                  </a:moveTo>
                  <a:lnTo>
                    <a:pt x="458392" y="151991"/>
                  </a:lnTo>
                </a:path>
                <a:path w="611505" h="305434">
                  <a:moveTo>
                    <a:pt x="611192" y="248621"/>
                  </a:moveTo>
                  <a:lnTo>
                    <a:pt x="611192" y="250935"/>
                  </a:lnTo>
                </a:path>
                <a:path w="611505" h="305434">
                  <a:moveTo>
                    <a:pt x="611192" y="0"/>
                  </a:moveTo>
                  <a:lnTo>
                    <a:pt x="611192" y="151991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16787481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16940280" y="7110996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4">
                  <a:moveTo>
                    <a:pt x="0" y="0"/>
                  </a:moveTo>
                  <a:lnTo>
                    <a:pt x="0" y="305020"/>
                  </a:lnTo>
                </a:path>
              </a:pathLst>
            </a:custGeom>
            <a:ln w="3175">
              <a:solidFill>
                <a:srgbClr val="8787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15752948" y="7110996"/>
              <a:ext cx="1240790" cy="305435"/>
            </a:xfrm>
            <a:custGeom>
              <a:avLst/>
              <a:gdLst/>
              <a:ahLst/>
              <a:cxnLst/>
              <a:rect l="l" t="t" r="r" b="b"/>
              <a:pathLst>
                <a:path w="1240790" h="305434">
                  <a:moveTo>
                    <a:pt x="0" y="305031"/>
                  </a:moveTo>
                  <a:lnTo>
                    <a:pt x="1240355" y="305031"/>
                  </a:lnTo>
                  <a:lnTo>
                    <a:pt x="1240355" y="0"/>
                  </a:lnTo>
                  <a:lnTo>
                    <a:pt x="0" y="0"/>
                  </a:lnTo>
                  <a:lnTo>
                    <a:pt x="0" y="305031"/>
                  </a:lnTo>
                  <a:close/>
                </a:path>
              </a:pathLst>
            </a:custGeom>
            <a:ln w="317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15752948" y="7092713"/>
              <a:ext cx="1240790" cy="14604"/>
            </a:xfrm>
            <a:custGeom>
              <a:avLst/>
              <a:gdLst/>
              <a:ahLst/>
              <a:cxnLst/>
              <a:rect l="l" t="t" r="r" b="b"/>
              <a:pathLst>
                <a:path w="1240790" h="14604">
                  <a:moveTo>
                    <a:pt x="1240355" y="0"/>
                  </a:moveTo>
                  <a:lnTo>
                    <a:pt x="0" y="0"/>
                  </a:lnTo>
                  <a:lnTo>
                    <a:pt x="0" y="14576"/>
                  </a:lnTo>
                  <a:lnTo>
                    <a:pt x="1240355" y="14576"/>
                  </a:lnTo>
                  <a:lnTo>
                    <a:pt x="1240355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15752948" y="7092713"/>
              <a:ext cx="1240790" cy="14604"/>
            </a:xfrm>
            <a:custGeom>
              <a:avLst/>
              <a:gdLst/>
              <a:ahLst/>
              <a:cxnLst/>
              <a:rect l="l" t="t" r="r" b="b"/>
              <a:pathLst>
                <a:path w="1240790" h="14604">
                  <a:moveTo>
                    <a:pt x="0" y="14576"/>
                  </a:moveTo>
                  <a:lnTo>
                    <a:pt x="1240355" y="14576"/>
                  </a:lnTo>
                  <a:lnTo>
                    <a:pt x="1240355" y="0"/>
                  </a:lnTo>
                  <a:lnTo>
                    <a:pt x="0" y="0"/>
                  </a:lnTo>
                  <a:lnTo>
                    <a:pt x="0" y="14576"/>
                  </a:lnTo>
                  <a:close/>
                </a:path>
              </a:pathLst>
            </a:custGeom>
            <a:ln w="3175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7" name="object 31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5960083" y="7266129"/>
              <a:ext cx="108137" cy="107101"/>
            </a:xfrm>
            <a:prstGeom prst="rect">
              <a:avLst/>
            </a:prstGeom>
          </p:spPr>
        </p:pic>
        <p:pic>
          <p:nvPicPr>
            <p:cNvPr id="318" name="object 318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6102891" y="7264998"/>
              <a:ext cx="108137" cy="108232"/>
            </a:xfrm>
            <a:prstGeom prst="rect">
              <a:avLst/>
            </a:prstGeom>
          </p:spPr>
        </p:pic>
        <p:sp>
          <p:nvSpPr>
            <p:cNvPr id="319" name="object 319"/>
            <p:cNvSpPr/>
            <p:nvPr/>
          </p:nvSpPr>
          <p:spPr>
            <a:xfrm>
              <a:off x="16279564" y="7262988"/>
              <a:ext cx="407034" cy="97155"/>
            </a:xfrm>
            <a:custGeom>
              <a:avLst/>
              <a:gdLst/>
              <a:ahLst/>
              <a:cxnLst/>
              <a:rect l="l" t="t" r="r" b="b"/>
              <a:pathLst>
                <a:path w="407034" h="97154">
                  <a:moveTo>
                    <a:pt x="406425" y="0"/>
                  </a:moveTo>
                  <a:lnTo>
                    <a:pt x="0" y="0"/>
                  </a:lnTo>
                  <a:lnTo>
                    <a:pt x="0" y="96629"/>
                  </a:lnTo>
                  <a:lnTo>
                    <a:pt x="406425" y="96629"/>
                  </a:lnTo>
                  <a:lnTo>
                    <a:pt x="406425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16279564" y="7262988"/>
              <a:ext cx="407034" cy="97155"/>
            </a:xfrm>
            <a:custGeom>
              <a:avLst/>
              <a:gdLst/>
              <a:ahLst/>
              <a:cxnLst/>
              <a:rect l="l" t="t" r="r" b="b"/>
              <a:pathLst>
                <a:path w="407034" h="97154">
                  <a:moveTo>
                    <a:pt x="0" y="96629"/>
                  </a:moveTo>
                  <a:lnTo>
                    <a:pt x="406425" y="96629"/>
                  </a:lnTo>
                  <a:lnTo>
                    <a:pt x="406425" y="0"/>
                  </a:lnTo>
                  <a:lnTo>
                    <a:pt x="0" y="0"/>
                  </a:lnTo>
                  <a:lnTo>
                    <a:pt x="0" y="9662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6687194" y="7262988"/>
              <a:ext cx="33020" cy="95885"/>
            </a:xfrm>
            <a:custGeom>
              <a:avLst/>
              <a:gdLst/>
              <a:ahLst/>
              <a:cxnLst/>
              <a:rect l="l" t="t" r="r" b="b"/>
              <a:pathLst>
                <a:path w="33019" h="95884">
                  <a:moveTo>
                    <a:pt x="32827" y="0"/>
                  </a:moveTo>
                  <a:lnTo>
                    <a:pt x="0" y="0"/>
                  </a:lnTo>
                  <a:lnTo>
                    <a:pt x="0" y="95813"/>
                  </a:lnTo>
                  <a:lnTo>
                    <a:pt x="32827" y="95813"/>
                  </a:lnTo>
                  <a:lnTo>
                    <a:pt x="3282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16687194" y="7262988"/>
              <a:ext cx="33020" cy="95885"/>
            </a:xfrm>
            <a:custGeom>
              <a:avLst/>
              <a:gdLst/>
              <a:ahLst/>
              <a:cxnLst/>
              <a:rect l="l" t="t" r="r" b="b"/>
              <a:pathLst>
                <a:path w="33019" h="95884">
                  <a:moveTo>
                    <a:pt x="0" y="95813"/>
                  </a:moveTo>
                  <a:lnTo>
                    <a:pt x="32827" y="95813"/>
                  </a:lnTo>
                  <a:lnTo>
                    <a:pt x="32827" y="0"/>
                  </a:lnTo>
                  <a:lnTo>
                    <a:pt x="0" y="0"/>
                  </a:lnTo>
                  <a:lnTo>
                    <a:pt x="0" y="958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16245909" y="7262988"/>
              <a:ext cx="33020" cy="95885"/>
            </a:xfrm>
            <a:custGeom>
              <a:avLst/>
              <a:gdLst/>
              <a:ahLst/>
              <a:cxnLst/>
              <a:rect l="l" t="t" r="r" b="b"/>
              <a:pathLst>
                <a:path w="33019" h="95884">
                  <a:moveTo>
                    <a:pt x="32827" y="0"/>
                  </a:moveTo>
                  <a:lnTo>
                    <a:pt x="0" y="0"/>
                  </a:lnTo>
                  <a:lnTo>
                    <a:pt x="0" y="95813"/>
                  </a:lnTo>
                  <a:lnTo>
                    <a:pt x="32827" y="95813"/>
                  </a:lnTo>
                  <a:lnTo>
                    <a:pt x="3282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16245909" y="7262988"/>
              <a:ext cx="33020" cy="95885"/>
            </a:xfrm>
            <a:custGeom>
              <a:avLst/>
              <a:gdLst/>
              <a:ahLst/>
              <a:cxnLst/>
              <a:rect l="l" t="t" r="r" b="b"/>
              <a:pathLst>
                <a:path w="33019" h="95884">
                  <a:moveTo>
                    <a:pt x="0" y="95813"/>
                  </a:moveTo>
                  <a:lnTo>
                    <a:pt x="32827" y="95813"/>
                  </a:lnTo>
                  <a:lnTo>
                    <a:pt x="32827" y="0"/>
                  </a:lnTo>
                  <a:lnTo>
                    <a:pt x="0" y="0"/>
                  </a:lnTo>
                  <a:lnTo>
                    <a:pt x="0" y="9581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16687194" y="7359900"/>
              <a:ext cx="33020" cy="347980"/>
            </a:xfrm>
            <a:custGeom>
              <a:avLst/>
              <a:gdLst/>
              <a:ahLst/>
              <a:cxnLst/>
              <a:rect l="l" t="t" r="r" b="b"/>
              <a:pathLst>
                <a:path w="33019" h="347979">
                  <a:moveTo>
                    <a:pt x="32827" y="0"/>
                  </a:moveTo>
                  <a:lnTo>
                    <a:pt x="0" y="0"/>
                  </a:lnTo>
                  <a:lnTo>
                    <a:pt x="0" y="347764"/>
                  </a:lnTo>
                  <a:lnTo>
                    <a:pt x="32827" y="347764"/>
                  </a:lnTo>
                  <a:lnTo>
                    <a:pt x="3282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16687194" y="7359900"/>
              <a:ext cx="33020" cy="347980"/>
            </a:xfrm>
            <a:custGeom>
              <a:avLst/>
              <a:gdLst/>
              <a:ahLst/>
              <a:cxnLst/>
              <a:rect l="l" t="t" r="r" b="b"/>
              <a:pathLst>
                <a:path w="33019" h="347979">
                  <a:moveTo>
                    <a:pt x="0" y="347764"/>
                  </a:moveTo>
                  <a:lnTo>
                    <a:pt x="32827" y="347764"/>
                  </a:lnTo>
                  <a:lnTo>
                    <a:pt x="32827" y="0"/>
                  </a:lnTo>
                  <a:lnTo>
                    <a:pt x="0" y="0"/>
                  </a:lnTo>
                  <a:lnTo>
                    <a:pt x="0" y="34776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16245909" y="7359900"/>
              <a:ext cx="33020" cy="347980"/>
            </a:xfrm>
            <a:custGeom>
              <a:avLst/>
              <a:gdLst/>
              <a:ahLst/>
              <a:cxnLst/>
              <a:rect l="l" t="t" r="r" b="b"/>
              <a:pathLst>
                <a:path w="33019" h="347979">
                  <a:moveTo>
                    <a:pt x="32827" y="0"/>
                  </a:moveTo>
                  <a:lnTo>
                    <a:pt x="0" y="0"/>
                  </a:lnTo>
                  <a:lnTo>
                    <a:pt x="0" y="347764"/>
                  </a:lnTo>
                  <a:lnTo>
                    <a:pt x="32827" y="347764"/>
                  </a:lnTo>
                  <a:lnTo>
                    <a:pt x="32827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16245909" y="7359900"/>
              <a:ext cx="33020" cy="347980"/>
            </a:xfrm>
            <a:custGeom>
              <a:avLst/>
              <a:gdLst/>
              <a:ahLst/>
              <a:cxnLst/>
              <a:rect l="l" t="t" r="r" b="b"/>
              <a:pathLst>
                <a:path w="33019" h="347979">
                  <a:moveTo>
                    <a:pt x="0" y="347764"/>
                  </a:moveTo>
                  <a:lnTo>
                    <a:pt x="32827" y="347764"/>
                  </a:lnTo>
                  <a:lnTo>
                    <a:pt x="32827" y="0"/>
                  </a:lnTo>
                  <a:lnTo>
                    <a:pt x="0" y="0"/>
                  </a:lnTo>
                  <a:lnTo>
                    <a:pt x="0" y="34776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16675592" y="7359115"/>
              <a:ext cx="11430" cy="347345"/>
            </a:xfrm>
            <a:custGeom>
              <a:avLst/>
              <a:gdLst/>
              <a:ahLst/>
              <a:cxnLst/>
              <a:rect l="l" t="t" r="r" b="b"/>
              <a:pathLst>
                <a:path w="11430" h="347345">
                  <a:moveTo>
                    <a:pt x="10837" y="0"/>
                  </a:moveTo>
                  <a:lnTo>
                    <a:pt x="0" y="0"/>
                  </a:lnTo>
                  <a:lnTo>
                    <a:pt x="0" y="346791"/>
                  </a:lnTo>
                  <a:lnTo>
                    <a:pt x="10837" y="346791"/>
                  </a:lnTo>
                  <a:lnTo>
                    <a:pt x="1083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16675592" y="7359115"/>
              <a:ext cx="11430" cy="347345"/>
            </a:xfrm>
            <a:custGeom>
              <a:avLst/>
              <a:gdLst/>
              <a:ahLst/>
              <a:cxnLst/>
              <a:rect l="l" t="t" r="r" b="b"/>
              <a:pathLst>
                <a:path w="11430" h="347345">
                  <a:moveTo>
                    <a:pt x="0" y="346791"/>
                  </a:moveTo>
                  <a:lnTo>
                    <a:pt x="10837" y="346791"/>
                  </a:lnTo>
                  <a:lnTo>
                    <a:pt x="10837" y="0"/>
                  </a:lnTo>
                  <a:lnTo>
                    <a:pt x="0" y="0"/>
                  </a:lnTo>
                  <a:lnTo>
                    <a:pt x="0" y="346791"/>
                  </a:lnTo>
                  <a:close/>
                </a:path>
              </a:pathLst>
            </a:custGeom>
            <a:ln w="317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16280590" y="7361932"/>
              <a:ext cx="393700" cy="344170"/>
            </a:xfrm>
            <a:custGeom>
              <a:avLst/>
              <a:gdLst/>
              <a:ahLst/>
              <a:cxnLst/>
              <a:rect l="l" t="t" r="r" b="b"/>
              <a:pathLst>
                <a:path w="393700" h="344170">
                  <a:moveTo>
                    <a:pt x="393671" y="0"/>
                  </a:moveTo>
                  <a:lnTo>
                    <a:pt x="0" y="0"/>
                  </a:lnTo>
                  <a:lnTo>
                    <a:pt x="0" y="343701"/>
                  </a:lnTo>
                  <a:lnTo>
                    <a:pt x="393671" y="343701"/>
                  </a:lnTo>
                  <a:lnTo>
                    <a:pt x="393671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16280590" y="7361932"/>
              <a:ext cx="393700" cy="344170"/>
            </a:xfrm>
            <a:custGeom>
              <a:avLst/>
              <a:gdLst/>
              <a:ahLst/>
              <a:cxnLst/>
              <a:rect l="l" t="t" r="r" b="b"/>
              <a:pathLst>
                <a:path w="393700" h="344170">
                  <a:moveTo>
                    <a:pt x="0" y="343701"/>
                  </a:moveTo>
                  <a:lnTo>
                    <a:pt x="393671" y="343701"/>
                  </a:lnTo>
                  <a:lnTo>
                    <a:pt x="393671" y="0"/>
                  </a:lnTo>
                  <a:lnTo>
                    <a:pt x="0" y="0"/>
                  </a:lnTo>
                  <a:lnTo>
                    <a:pt x="0" y="343701"/>
                  </a:lnTo>
                  <a:close/>
                </a:path>
              </a:pathLst>
            </a:custGeom>
            <a:ln w="3175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3" name="object 333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6285845" y="7484750"/>
              <a:ext cx="381419" cy="48869"/>
            </a:xfrm>
            <a:prstGeom prst="rect">
              <a:avLst/>
            </a:prstGeom>
          </p:spPr>
        </p:pic>
        <p:sp>
          <p:nvSpPr>
            <p:cNvPr id="334" name="object 334"/>
            <p:cNvSpPr/>
            <p:nvPr/>
          </p:nvSpPr>
          <p:spPr>
            <a:xfrm>
              <a:off x="16285847" y="7369995"/>
              <a:ext cx="381635" cy="335280"/>
            </a:xfrm>
            <a:custGeom>
              <a:avLst/>
              <a:gdLst/>
              <a:ahLst/>
              <a:cxnLst/>
              <a:rect l="l" t="t" r="r" b="b"/>
              <a:pathLst>
                <a:path w="381634" h="335279">
                  <a:moveTo>
                    <a:pt x="0" y="48869"/>
                  </a:moveTo>
                  <a:lnTo>
                    <a:pt x="381419" y="48869"/>
                  </a:lnTo>
                  <a:lnTo>
                    <a:pt x="381419" y="0"/>
                  </a:lnTo>
                  <a:lnTo>
                    <a:pt x="0" y="0"/>
                  </a:lnTo>
                  <a:lnTo>
                    <a:pt x="0" y="48869"/>
                  </a:lnTo>
                  <a:close/>
                </a:path>
                <a:path w="381634" h="335279">
                  <a:moveTo>
                    <a:pt x="0" y="220192"/>
                  </a:moveTo>
                  <a:lnTo>
                    <a:pt x="381419" y="220192"/>
                  </a:lnTo>
                  <a:lnTo>
                    <a:pt x="381419" y="171322"/>
                  </a:lnTo>
                  <a:lnTo>
                    <a:pt x="0" y="171322"/>
                  </a:lnTo>
                  <a:lnTo>
                    <a:pt x="0" y="220192"/>
                  </a:lnTo>
                  <a:close/>
                </a:path>
                <a:path w="381634" h="335279">
                  <a:moveTo>
                    <a:pt x="0" y="106242"/>
                  </a:moveTo>
                  <a:lnTo>
                    <a:pt x="381419" y="106242"/>
                  </a:lnTo>
                  <a:lnTo>
                    <a:pt x="381419" y="57372"/>
                  </a:lnTo>
                  <a:lnTo>
                    <a:pt x="0" y="57372"/>
                  </a:lnTo>
                  <a:lnTo>
                    <a:pt x="0" y="106242"/>
                  </a:lnTo>
                  <a:close/>
                </a:path>
                <a:path w="381634" h="335279">
                  <a:moveTo>
                    <a:pt x="0" y="277575"/>
                  </a:moveTo>
                  <a:lnTo>
                    <a:pt x="381419" y="277575"/>
                  </a:lnTo>
                  <a:lnTo>
                    <a:pt x="381419" y="228705"/>
                  </a:lnTo>
                  <a:lnTo>
                    <a:pt x="0" y="228705"/>
                  </a:lnTo>
                  <a:lnTo>
                    <a:pt x="0" y="277575"/>
                  </a:lnTo>
                  <a:close/>
                </a:path>
                <a:path w="381634" h="335279">
                  <a:moveTo>
                    <a:pt x="0" y="334728"/>
                  </a:moveTo>
                  <a:lnTo>
                    <a:pt x="381419" y="334728"/>
                  </a:lnTo>
                  <a:lnTo>
                    <a:pt x="381419" y="285858"/>
                  </a:lnTo>
                  <a:lnTo>
                    <a:pt x="0" y="285858"/>
                  </a:lnTo>
                  <a:lnTo>
                    <a:pt x="0" y="334728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5" name="object 335"/>
          <p:cNvSpPr txBox="1"/>
          <p:nvPr/>
        </p:nvSpPr>
        <p:spPr>
          <a:xfrm>
            <a:off x="16292368" y="7284528"/>
            <a:ext cx="378460" cy="68580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9050" marR="279400">
              <a:lnSpc>
                <a:spcPct val="78700"/>
              </a:lnSpc>
              <a:spcBef>
                <a:spcPts val="150"/>
              </a:spcBef>
            </a:pPr>
            <a:r>
              <a:rPr sz="1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accueil</a:t>
            </a:r>
            <a:r>
              <a:rPr sz="15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1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atelier</a:t>
            </a:r>
            <a:endParaRPr sz="150">
              <a:latin typeface="Renault Group"/>
              <a:cs typeface="Renault Group"/>
            </a:endParaRPr>
          </a:p>
        </p:txBody>
      </p:sp>
      <p:sp>
        <p:nvSpPr>
          <p:cNvPr id="336" name="object 336"/>
          <p:cNvSpPr/>
          <p:nvPr/>
        </p:nvSpPr>
        <p:spPr>
          <a:xfrm>
            <a:off x="16297209" y="7298664"/>
            <a:ext cx="4445" cy="36830"/>
          </a:xfrm>
          <a:custGeom>
            <a:avLst/>
            <a:gdLst/>
            <a:ahLst/>
            <a:cxnLst/>
            <a:rect l="l" t="t" r="r" b="b"/>
            <a:pathLst>
              <a:path w="4444" h="36829">
                <a:moveTo>
                  <a:pt x="4083" y="0"/>
                </a:moveTo>
                <a:lnTo>
                  <a:pt x="0" y="0"/>
                </a:lnTo>
                <a:lnTo>
                  <a:pt x="0" y="36723"/>
                </a:lnTo>
                <a:lnTo>
                  <a:pt x="4083" y="36723"/>
                </a:lnTo>
                <a:lnTo>
                  <a:pt x="408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338" name="object 338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297561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02</a:t>
            </a:r>
            <a:r>
              <a:rPr sz="2950" b="1" spc="1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2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introduction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339" name="object 339"/>
          <p:cNvSpPr txBox="1"/>
          <p:nvPr/>
        </p:nvSpPr>
        <p:spPr>
          <a:xfrm>
            <a:off x="1161159" y="1555452"/>
            <a:ext cx="12917170" cy="3270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950" b="1" dirty="0">
                <a:latin typeface="Renault Group"/>
                <a:cs typeface="Renault Group"/>
              </a:rPr>
              <a:t>Les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règles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de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la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signalétique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extérieure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sont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variables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en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fonction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de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la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taille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de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la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façade</a:t>
            </a:r>
            <a:r>
              <a:rPr sz="1950" b="1" spc="45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vitrée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dirty="0">
                <a:latin typeface="Renault Group"/>
                <a:cs typeface="Renault Group"/>
              </a:rPr>
              <a:t>du</a:t>
            </a:r>
            <a:r>
              <a:rPr sz="1950" b="1" spc="40" dirty="0">
                <a:latin typeface="Renault Group"/>
                <a:cs typeface="Renault Group"/>
              </a:rPr>
              <a:t> </a:t>
            </a:r>
            <a:r>
              <a:rPr sz="1950" b="1" spc="-10" dirty="0">
                <a:latin typeface="Renault Group"/>
                <a:cs typeface="Renault Group"/>
              </a:rPr>
              <a:t>showroom</a:t>
            </a:r>
            <a:endParaRPr sz="1950">
              <a:latin typeface="Renault Group"/>
              <a:cs typeface="Renault Group"/>
            </a:endParaRPr>
          </a:p>
        </p:txBody>
      </p:sp>
      <p:sp>
        <p:nvSpPr>
          <p:cNvPr id="340" name="object 340"/>
          <p:cNvSpPr txBox="1"/>
          <p:nvPr/>
        </p:nvSpPr>
        <p:spPr>
          <a:xfrm>
            <a:off x="7915019" y="2274435"/>
            <a:ext cx="5775325" cy="1069975"/>
          </a:xfrm>
          <a:prstGeom prst="rect">
            <a:avLst/>
          </a:prstGeom>
          <a:solidFill>
            <a:srgbClr val="E8E8E6"/>
          </a:solidFill>
        </p:spPr>
        <p:txBody>
          <a:bodyPr vert="horz" wrap="square" lIns="0" tIns="1524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00"/>
              </a:spcBef>
            </a:pPr>
            <a:r>
              <a:rPr sz="2400" dirty="0">
                <a:latin typeface="Renault Group Light"/>
                <a:cs typeface="Renault Group Light"/>
              </a:rPr>
              <a:t>les</a:t>
            </a:r>
            <a:r>
              <a:rPr sz="2400" spc="25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site</a:t>
            </a:r>
            <a:r>
              <a:rPr sz="2400" spc="30" dirty="0">
                <a:latin typeface="Renault Group Light"/>
                <a:cs typeface="Renault Group Light"/>
              </a:rPr>
              <a:t> </a:t>
            </a:r>
            <a:r>
              <a:rPr sz="2400" spc="-10" dirty="0">
                <a:latin typeface="Renault Group Light"/>
                <a:cs typeface="Renault Group Light"/>
              </a:rPr>
              <a:t>agents</a:t>
            </a:r>
            <a:endParaRPr sz="2400">
              <a:latin typeface="Renault Group Light"/>
              <a:cs typeface="Renault Group Light"/>
            </a:endParaRPr>
          </a:p>
          <a:p>
            <a:pPr algn="ctr">
              <a:lnSpc>
                <a:spcPct val="100000"/>
              </a:lnSpc>
              <a:spcBef>
                <a:spcPts val="715"/>
              </a:spcBef>
            </a:pPr>
            <a:r>
              <a:rPr sz="2400" b="1" dirty="0">
                <a:latin typeface="Renault Group Semibold"/>
                <a:cs typeface="Renault Group Semibold"/>
              </a:rPr>
              <a:t>avec</a:t>
            </a:r>
            <a:r>
              <a:rPr sz="2400" b="1" spc="-50" dirty="0">
                <a:latin typeface="Renault Group Semibold"/>
                <a:cs typeface="Renault Group Semibold"/>
              </a:rPr>
              <a:t> </a:t>
            </a:r>
            <a:r>
              <a:rPr sz="2400" b="1" dirty="0">
                <a:latin typeface="Renault Group Semibold"/>
                <a:cs typeface="Renault Group Semibold"/>
              </a:rPr>
              <a:t>showroom</a:t>
            </a:r>
            <a:r>
              <a:rPr sz="2400" b="1" spc="-50" dirty="0">
                <a:latin typeface="Renault Group Semibold"/>
                <a:cs typeface="Renault Group Semibold"/>
              </a:rPr>
              <a:t> </a:t>
            </a:r>
            <a:r>
              <a:rPr sz="2400" b="1" spc="-10" dirty="0">
                <a:latin typeface="Renault Group Semibold"/>
                <a:cs typeface="Renault Group Semibold"/>
              </a:rPr>
              <a:t>vitré</a:t>
            </a:r>
            <a:endParaRPr sz="2400">
              <a:latin typeface="Renault Group Semibold"/>
              <a:cs typeface="Renault Group Semibold"/>
            </a:endParaRPr>
          </a:p>
        </p:txBody>
      </p:sp>
      <p:sp>
        <p:nvSpPr>
          <p:cNvPr id="341" name="object 341"/>
          <p:cNvSpPr txBox="1"/>
          <p:nvPr/>
        </p:nvSpPr>
        <p:spPr>
          <a:xfrm>
            <a:off x="2199030" y="5074701"/>
            <a:ext cx="4117340" cy="1585595"/>
          </a:xfrm>
          <a:prstGeom prst="rect">
            <a:avLst/>
          </a:prstGeom>
          <a:solidFill>
            <a:srgbClr val="E8E8E6"/>
          </a:solidFill>
        </p:spPr>
        <p:txBody>
          <a:bodyPr vert="horz" wrap="square" lIns="0" tIns="181610" rIns="0" bIns="0" rtlCol="0">
            <a:spAutoFit/>
          </a:bodyPr>
          <a:lstStyle/>
          <a:p>
            <a:pPr marL="823594">
              <a:lnSpc>
                <a:spcPct val="100000"/>
              </a:lnSpc>
              <a:spcBef>
                <a:spcPts val="1430"/>
              </a:spcBef>
            </a:pPr>
            <a:r>
              <a:rPr sz="2400" dirty="0">
                <a:latin typeface="Renault Group Light"/>
                <a:cs typeface="Renault Group Light"/>
              </a:rPr>
              <a:t>façade</a:t>
            </a:r>
            <a:r>
              <a:rPr sz="2400" spc="80" dirty="0">
                <a:latin typeface="Renault Group Light"/>
                <a:cs typeface="Renault Group Light"/>
              </a:rPr>
              <a:t> </a:t>
            </a:r>
            <a:r>
              <a:rPr sz="2400" b="1" spc="-10" dirty="0">
                <a:latin typeface="Renault Group Semibold"/>
                <a:cs typeface="Renault Group Semibold"/>
              </a:rPr>
              <a:t>standard</a:t>
            </a:r>
            <a:endParaRPr sz="2400">
              <a:latin typeface="Renault Group Semibold"/>
              <a:cs typeface="Renault Group Semibold"/>
            </a:endParaRPr>
          </a:p>
          <a:p>
            <a:pPr marL="859155">
              <a:lnSpc>
                <a:spcPct val="100000"/>
              </a:lnSpc>
              <a:spcBef>
                <a:spcPts val="715"/>
              </a:spcBef>
            </a:pPr>
            <a:r>
              <a:rPr sz="2400" dirty="0">
                <a:latin typeface="Renault Group Light"/>
                <a:cs typeface="Renault Group Light"/>
              </a:rPr>
              <a:t>+</a:t>
            </a:r>
            <a:r>
              <a:rPr sz="2400" spc="15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de</a:t>
            </a:r>
            <a:r>
              <a:rPr sz="2400" spc="15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21</a:t>
            </a:r>
            <a:r>
              <a:rPr sz="2400" spc="15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m</a:t>
            </a:r>
            <a:r>
              <a:rPr sz="2400" spc="20" dirty="0">
                <a:latin typeface="Renault Group Light"/>
                <a:cs typeface="Renault Group Light"/>
              </a:rPr>
              <a:t> </a:t>
            </a:r>
            <a:r>
              <a:rPr sz="2400" spc="-10" dirty="0">
                <a:latin typeface="Renault Group Light"/>
                <a:cs typeface="Renault Group Light"/>
              </a:rPr>
              <a:t>linéaire</a:t>
            </a:r>
            <a:endParaRPr sz="2400">
              <a:latin typeface="Renault Group Light"/>
              <a:cs typeface="Renault Group Light"/>
            </a:endParaRPr>
          </a:p>
          <a:p>
            <a:pPr marL="793750">
              <a:lnSpc>
                <a:spcPct val="100000"/>
              </a:lnSpc>
              <a:spcBef>
                <a:spcPts val="715"/>
              </a:spcBef>
            </a:pPr>
            <a:r>
              <a:rPr sz="2400" dirty="0">
                <a:latin typeface="Renault Group Light"/>
                <a:cs typeface="Renault Group Light"/>
              </a:rPr>
              <a:t>=</a:t>
            </a:r>
            <a:r>
              <a:rPr sz="2400" spc="45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réseau</a:t>
            </a:r>
            <a:r>
              <a:rPr sz="2400" spc="45" dirty="0">
                <a:latin typeface="Renault Group Light"/>
                <a:cs typeface="Renault Group Light"/>
              </a:rPr>
              <a:t> </a:t>
            </a:r>
            <a:r>
              <a:rPr sz="2400" spc="-10" dirty="0">
                <a:latin typeface="Renault Group Light"/>
                <a:cs typeface="Renault Group Light"/>
              </a:rPr>
              <a:t>primaire</a:t>
            </a:r>
            <a:endParaRPr sz="2400">
              <a:latin typeface="Renault Group Light"/>
              <a:cs typeface="Renault Group Light"/>
            </a:endParaRPr>
          </a:p>
        </p:txBody>
      </p:sp>
      <p:sp>
        <p:nvSpPr>
          <p:cNvPr id="342" name="object 342"/>
          <p:cNvSpPr txBox="1"/>
          <p:nvPr/>
        </p:nvSpPr>
        <p:spPr>
          <a:xfrm>
            <a:off x="6612045" y="5074701"/>
            <a:ext cx="4096385" cy="1574800"/>
          </a:xfrm>
          <a:prstGeom prst="rect">
            <a:avLst/>
          </a:prstGeom>
          <a:solidFill>
            <a:srgbClr val="E8E8E6"/>
          </a:solidFill>
        </p:spPr>
        <p:txBody>
          <a:bodyPr vert="horz" wrap="square" lIns="0" tIns="181610" rIns="0" bIns="0" rtlCol="0">
            <a:spAutoFit/>
          </a:bodyPr>
          <a:lstStyle/>
          <a:p>
            <a:pPr marR="12700" algn="ctr">
              <a:lnSpc>
                <a:spcPct val="100000"/>
              </a:lnSpc>
              <a:spcBef>
                <a:spcPts val="1430"/>
              </a:spcBef>
            </a:pPr>
            <a:r>
              <a:rPr sz="2400" dirty="0">
                <a:latin typeface="Renault Group Light"/>
                <a:cs typeface="Renault Group Light"/>
              </a:rPr>
              <a:t>façade</a:t>
            </a:r>
            <a:r>
              <a:rPr sz="2400" spc="80" dirty="0">
                <a:latin typeface="Renault Group Light"/>
                <a:cs typeface="Renault Group Light"/>
              </a:rPr>
              <a:t> </a:t>
            </a:r>
            <a:r>
              <a:rPr sz="2400" b="1" spc="-10" dirty="0">
                <a:latin typeface="Renault Group Semibold"/>
                <a:cs typeface="Renault Group Semibold"/>
              </a:rPr>
              <a:t>contrainte</a:t>
            </a:r>
            <a:endParaRPr sz="2400">
              <a:latin typeface="Renault Group Semibold"/>
              <a:cs typeface="Renault Group Semibold"/>
            </a:endParaRPr>
          </a:p>
          <a:p>
            <a:pPr marR="12065" algn="ctr">
              <a:lnSpc>
                <a:spcPct val="100000"/>
              </a:lnSpc>
              <a:spcBef>
                <a:spcPts val="715"/>
              </a:spcBef>
            </a:pPr>
            <a:r>
              <a:rPr sz="2400" dirty="0">
                <a:latin typeface="Renault Group Light"/>
                <a:cs typeface="Renault Group Light"/>
              </a:rPr>
              <a:t>-</a:t>
            </a:r>
            <a:r>
              <a:rPr sz="2400" spc="10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de</a:t>
            </a:r>
            <a:r>
              <a:rPr sz="2400" spc="15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21</a:t>
            </a:r>
            <a:r>
              <a:rPr sz="2400" spc="10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m</a:t>
            </a:r>
            <a:r>
              <a:rPr sz="2400" spc="15" dirty="0">
                <a:latin typeface="Renault Group Light"/>
                <a:cs typeface="Renault Group Light"/>
              </a:rPr>
              <a:t> </a:t>
            </a:r>
            <a:r>
              <a:rPr sz="2400" spc="-10" dirty="0">
                <a:latin typeface="Renault Group Light"/>
                <a:cs typeface="Renault Group Light"/>
              </a:rPr>
              <a:t>linéaire</a:t>
            </a:r>
            <a:r>
              <a:rPr sz="2400" b="1" spc="-10" dirty="0">
                <a:latin typeface="Renault Group Semibold"/>
                <a:cs typeface="Renault Group Semibold"/>
              </a:rPr>
              <a:t>*</a:t>
            </a:r>
            <a:endParaRPr sz="2400">
              <a:latin typeface="Renault Group Semibold"/>
              <a:cs typeface="Renault Group Semibold"/>
            </a:endParaRPr>
          </a:p>
          <a:p>
            <a:pPr marR="12065" algn="ctr">
              <a:lnSpc>
                <a:spcPct val="100000"/>
              </a:lnSpc>
              <a:spcBef>
                <a:spcPts val="715"/>
              </a:spcBef>
            </a:pPr>
            <a:r>
              <a:rPr sz="2400" dirty="0">
                <a:latin typeface="Renault Group Light"/>
                <a:cs typeface="Renault Group Light"/>
              </a:rPr>
              <a:t>=</a:t>
            </a:r>
            <a:r>
              <a:rPr sz="2400" spc="50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façade</a:t>
            </a:r>
            <a:r>
              <a:rPr sz="2400" spc="55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Renault-</a:t>
            </a:r>
            <a:r>
              <a:rPr sz="2400" spc="-10" dirty="0">
                <a:latin typeface="Renault Group Light"/>
                <a:cs typeface="Renault Group Light"/>
              </a:rPr>
              <a:t>Dacia</a:t>
            </a:r>
            <a:endParaRPr sz="2400">
              <a:latin typeface="Renault Group Light"/>
              <a:cs typeface="Renault Group Light"/>
            </a:endParaRPr>
          </a:p>
        </p:txBody>
      </p:sp>
      <p:sp>
        <p:nvSpPr>
          <p:cNvPr id="343" name="object 343"/>
          <p:cNvSpPr txBox="1"/>
          <p:nvPr/>
        </p:nvSpPr>
        <p:spPr>
          <a:xfrm>
            <a:off x="15396953" y="5077895"/>
            <a:ext cx="2560955" cy="1568450"/>
          </a:xfrm>
          <a:prstGeom prst="rect">
            <a:avLst/>
          </a:prstGeom>
          <a:solidFill>
            <a:srgbClr val="E8E8E6"/>
          </a:solidFill>
        </p:spPr>
        <p:txBody>
          <a:bodyPr vert="horz" wrap="square" lIns="0" tIns="2794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0"/>
              </a:spcBef>
            </a:pPr>
            <a:endParaRPr sz="2400">
              <a:latin typeface="Times New Roman"/>
              <a:cs typeface="Times New Roman"/>
            </a:endParaRPr>
          </a:p>
          <a:p>
            <a:pPr marL="24765">
              <a:lnSpc>
                <a:spcPct val="100000"/>
              </a:lnSpc>
            </a:pPr>
            <a:r>
              <a:rPr sz="2400" dirty="0">
                <a:latin typeface="Renault Group Light"/>
                <a:cs typeface="Renault Group Light"/>
              </a:rPr>
              <a:t>baie</a:t>
            </a:r>
            <a:r>
              <a:rPr sz="2400" spc="95" dirty="0">
                <a:latin typeface="Renault Group Light"/>
                <a:cs typeface="Renault Group Light"/>
              </a:rPr>
              <a:t> </a:t>
            </a:r>
            <a:r>
              <a:rPr sz="2400" b="1" dirty="0">
                <a:latin typeface="Renault Group Semibold"/>
                <a:cs typeface="Renault Group Semibold"/>
              </a:rPr>
              <a:t>après-</a:t>
            </a:r>
            <a:r>
              <a:rPr sz="2400" b="1" spc="-20" dirty="0">
                <a:latin typeface="Renault Group Semibold"/>
                <a:cs typeface="Renault Group Semibold"/>
              </a:rPr>
              <a:t>vente</a:t>
            </a:r>
            <a:endParaRPr sz="2400">
              <a:latin typeface="Renault Group Semibold"/>
              <a:cs typeface="Renault Group Semibold"/>
            </a:endParaRPr>
          </a:p>
        </p:txBody>
      </p:sp>
      <p:sp>
        <p:nvSpPr>
          <p:cNvPr id="344" name="object 344"/>
          <p:cNvSpPr txBox="1"/>
          <p:nvPr/>
        </p:nvSpPr>
        <p:spPr>
          <a:xfrm>
            <a:off x="11781734" y="5153838"/>
            <a:ext cx="2521585" cy="1395095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2400" dirty="0">
                <a:latin typeface="Renault Group Light"/>
                <a:cs typeface="Renault Group Light"/>
              </a:rPr>
              <a:t>façade</a:t>
            </a:r>
            <a:r>
              <a:rPr sz="2400" spc="80" dirty="0">
                <a:latin typeface="Renault Group Light"/>
                <a:cs typeface="Renault Group Light"/>
              </a:rPr>
              <a:t> </a:t>
            </a:r>
            <a:r>
              <a:rPr sz="2400" b="1" spc="-10" dirty="0">
                <a:latin typeface="Renault Group Semibold"/>
                <a:cs typeface="Renault Group Semibold"/>
              </a:rPr>
              <a:t>minimum</a:t>
            </a:r>
            <a:endParaRPr sz="2400">
              <a:latin typeface="Renault Group Semibold"/>
              <a:cs typeface="Renault Group Semibold"/>
            </a:endParaRPr>
          </a:p>
          <a:p>
            <a:pPr marL="71120">
              <a:lnSpc>
                <a:spcPct val="100000"/>
              </a:lnSpc>
              <a:spcBef>
                <a:spcPts val="715"/>
              </a:spcBef>
            </a:pPr>
            <a:r>
              <a:rPr sz="2400" dirty="0">
                <a:latin typeface="Renault Group Light"/>
                <a:cs typeface="Renault Group Light"/>
              </a:rPr>
              <a:t>-</a:t>
            </a:r>
            <a:r>
              <a:rPr sz="2400" spc="10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de</a:t>
            </a:r>
            <a:r>
              <a:rPr sz="2400" spc="15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9</a:t>
            </a:r>
            <a:r>
              <a:rPr sz="2400" spc="10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m</a:t>
            </a:r>
            <a:r>
              <a:rPr sz="2400" spc="15" dirty="0">
                <a:latin typeface="Renault Group Light"/>
                <a:cs typeface="Renault Group Light"/>
              </a:rPr>
              <a:t> </a:t>
            </a:r>
            <a:r>
              <a:rPr sz="2400" spc="-10" dirty="0">
                <a:latin typeface="Renault Group Light"/>
                <a:cs typeface="Renault Group Light"/>
              </a:rPr>
              <a:t>linéaire</a:t>
            </a:r>
            <a:r>
              <a:rPr sz="2400" b="1" spc="-10" dirty="0">
                <a:latin typeface="Renault Group Semibold"/>
                <a:cs typeface="Renault Group Semibold"/>
              </a:rPr>
              <a:t>*</a:t>
            </a:r>
            <a:endParaRPr sz="2400">
              <a:latin typeface="Renault Group Semibold"/>
              <a:cs typeface="Renault Group Semibold"/>
            </a:endParaRPr>
          </a:p>
          <a:p>
            <a:pPr marL="18415">
              <a:lnSpc>
                <a:spcPct val="100000"/>
              </a:lnSpc>
              <a:spcBef>
                <a:spcPts val="715"/>
              </a:spcBef>
            </a:pPr>
            <a:r>
              <a:rPr sz="2400" dirty="0">
                <a:latin typeface="Renault Group Light"/>
                <a:cs typeface="Renault Group Light"/>
              </a:rPr>
              <a:t>=</a:t>
            </a:r>
            <a:r>
              <a:rPr sz="2400" spc="45" dirty="0">
                <a:latin typeface="Renault Group Light"/>
                <a:cs typeface="Renault Group Light"/>
              </a:rPr>
              <a:t> </a:t>
            </a:r>
            <a:r>
              <a:rPr sz="2400" dirty="0">
                <a:latin typeface="Renault Group Light"/>
                <a:cs typeface="Renault Group Light"/>
              </a:rPr>
              <a:t>façade</a:t>
            </a:r>
            <a:r>
              <a:rPr sz="2400" spc="50" dirty="0">
                <a:latin typeface="Renault Group Light"/>
                <a:cs typeface="Renault Group Light"/>
              </a:rPr>
              <a:t> </a:t>
            </a:r>
            <a:r>
              <a:rPr sz="2400" spc="-10" dirty="0">
                <a:latin typeface="Renault Group Light"/>
                <a:cs typeface="Renault Group Light"/>
              </a:rPr>
              <a:t>Renault</a:t>
            </a:r>
            <a:endParaRPr sz="2400">
              <a:latin typeface="Renault Group Light"/>
              <a:cs typeface="Renault Group Light"/>
            </a:endParaRPr>
          </a:p>
        </p:txBody>
      </p:sp>
      <p:grpSp>
        <p:nvGrpSpPr>
          <p:cNvPr id="345" name="object 345"/>
          <p:cNvGrpSpPr/>
          <p:nvPr/>
        </p:nvGrpSpPr>
        <p:grpSpPr>
          <a:xfrm>
            <a:off x="4180840" y="3336928"/>
            <a:ext cx="12640945" cy="1501775"/>
            <a:chOff x="4180840" y="3336928"/>
            <a:chExt cx="12640945" cy="1501775"/>
          </a:xfrm>
        </p:grpSpPr>
        <p:sp>
          <p:nvSpPr>
            <p:cNvPr id="346" name="object 346"/>
            <p:cNvSpPr/>
            <p:nvPr/>
          </p:nvSpPr>
          <p:spPr>
            <a:xfrm>
              <a:off x="8649877" y="4052519"/>
              <a:ext cx="0" cy="707390"/>
            </a:xfrm>
            <a:custGeom>
              <a:avLst/>
              <a:gdLst/>
              <a:ahLst/>
              <a:cxnLst/>
              <a:rect l="l" t="t" r="r" b="b"/>
              <a:pathLst>
                <a:path h="707389">
                  <a:moveTo>
                    <a:pt x="0" y="0"/>
                  </a:moveTo>
                  <a:lnTo>
                    <a:pt x="0" y="707236"/>
                  </a:lnTo>
                </a:path>
              </a:pathLst>
            </a:custGeom>
            <a:ln w="76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8624546" y="4743282"/>
              <a:ext cx="50800" cy="69850"/>
            </a:xfrm>
            <a:custGeom>
              <a:avLst/>
              <a:gdLst/>
              <a:ahLst/>
              <a:cxnLst/>
              <a:rect l="l" t="t" r="r" b="b"/>
              <a:pathLst>
                <a:path w="50800" h="69850">
                  <a:moveTo>
                    <a:pt x="50660" y="0"/>
                  </a:moveTo>
                  <a:lnTo>
                    <a:pt x="0" y="0"/>
                  </a:lnTo>
                  <a:lnTo>
                    <a:pt x="25330" y="69613"/>
                  </a:lnTo>
                  <a:lnTo>
                    <a:pt x="506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13087244" y="4056881"/>
              <a:ext cx="0" cy="702945"/>
            </a:xfrm>
            <a:custGeom>
              <a:avLst/>
              <a:gdLst/>
              <a:ahLst/>
              <a:cxnLst/>
              <a:rect l="l" t="t" r="r" b="b"/>
              <a:pathLst>
                <a:path h="702945">
                  <a:moveTo>
                    <a:pt x="0" y="0"/>
                  </a:moveTo>
                  <a:lnTo>
                    <a:pt x="0" y="702880"/>
                  </a:lnTo>
                </a:path>
              </a:pathLst>
            </a:custGeom>
            <a:ln w="76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13061913" y="4743282"/>
              <a:ext cx="50800" cy="69850"/>
            </a:xfrm>
            <a:custGeom>
              <a:avLst/>
              <a:gdLst/>
              <a:ahLst/>
              <a:cxnLst/>
              <a:rect l="l" t="t" r="r" b="b"/>
              <a:pathLst>
                <a:path w="50800" h="69850">
                  <a:moveTo>
                    <a:pt x="50660" y="0"/>
                  </a:moveTo>
                  <a:lnTo>
                    <a:pt x="0" y="0"/>
                  </a:lnTo>
                  <a:lnTo>
                    <a:pt x="25330" y="69613"/>
                  </a:lnTo>
                  <a:lnTo>
                    <a:pt x="506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10742990" y="3336928"/>
              <a:ext cx="0" cy="720090"/>
            </a:xfrm>
            <a:custGeom>
              <a:avLst/>
              <a:gdLst/>
              <a:ahLst/>
              <a:cxnLst/>
              <a:rect l="l" t="t" r="r" b="b"/>
              <a:pathLst>
                <a:path h="720089">
                  <a:moveTo>
                    <a:pt x="0" y="0"/>
                  </a:moveTo>
                  <a:lnTo>
                    <a:pt x="0" y="719655"/>
                  </a:lnTo>
                </a:path>
              </a:pathLst>
            </a:custGeom>
            <a:ln w="76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4206170" y="4053155"/>
              <a:ext cx="12590780" cy="732790"/>
            </a:xfrm>
            <a:custGeom>
              <a:avLst/>
              <a:gdLst/>
              <a:ahLst/>
              <a:cxnLst/>
              <a:rect l="l" t="t" r="r" b="b"/>
              <a:pathLst>
                <a:path w="12590780" h="732789">
                  <a:moveTo>
                    <a:pt x="0" y="732263"/>
                  </a:moveTo>
                  <a:lnTo>
                    <a:pt x="0" y="0"/>
                  </a:lnTo>
                  <a:lnTo>
                    <a:pt x="12590216" y="0"/>
                  </a:lnTo>
                  <a:lnTo>
                    <a:pt x="12590216" y="728409"/>
                  </a:lnTo>
                </a:path>
              </a:pathLst>
            </a:custGeom>
            <a:ln w="769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4180840" y="4765106"/>
              <a:ext cx="12640945" cy="73660"/>
            </a:xfrm>
            <a:custGeom>
              <a:avLst/>
              <a:gdLst/>
              <a:ahLst/>
              <a:cxnLst/>
              <a:rect l="l" t="t" r="r" b="b"/>
              <a:pathLst>
                <a:path w="12640944" h="73660">
                  <a:moveTo>
                    <a:pt x="50660" y="3848"/>
                  </a:moveTo>
                  <a:lnTo>
                    <a:pt x="0" y="3848"/>
                  </a:lnTo>
                  <a:lnTo>
                    <a:pt x="25323" y="73456"/>
                  </a:lnTo>
                  <a:lnTo>
                    <a:pt x="50660" y="3848"/>
                  </a:lnTo>
                  <a:close/>
                </a:path>
                <a:path w="12640944" h="73660">
                  <a:moveTo>
                    <a:pt x="12640882" y="0"/>
                  </a:moveTo>
                  <a:lnTo>
                    <a:pt x="12590221" y="0"/>
                  </a:lnTo>
                  <a:lnTo>
                    <a:pt x="12615545" y="69608"/>
                  </a:lnTo>
                  <a:lnTo>
                    <a:pt x="126408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3" name="object 353"/>
          <p:cNvSpPr txBox="1"/>
          <p:nvPr/>
        </p:nvSpPr>
        <p:spPr>
          <a:xfrm>
            <a:off x="2243181" y="9360855"/>
            <a:ext cx="3849370" cy="568325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44145" marR="5080" indent="-132080">
              <a:lnSpc>
                <a:spcPct val="88900"/>
              </a:lnSpc>
              <a:spcBef>
                <a:spcPts val="440"/>
              </a:spcBef>
            </a:pPr>
            <a:r>
              <a:rPr sz="2400" b="1" dirty="0">
                <a:latin typeface="Renault Group Semibold"/>
                <a:cs typeface="Renault Group Semibold"/>
              </a:rPr>
              <a:t>*</a:t>
            </a:r>
            <a:r>
              <a:rPr sz="1300" dirty="0">
                <a:latin typeface="Renault Group Book"/>
                <a:cs typeface="Renault Group Book"/>
              </a:rPr>
              <a:t>Solution</a:t>
            </a:r>
            <a:r>
              <a:rPr sz="1300" spc="40" dirty="0">
                <a:latin typeface="Renault Group Book"/>
                <a:cs typeface="Renault Group Book"/>
              </a:rPr>
              <a:t> </a:t>
            </a:r>
            <a:r>
              <a:rPr sz="1300" dirty="0">
                <a:latin typeface="Renault Group Book"/>
                <a:cs typeface="Renault Group Book"/>
              </a:rPr>
              <a:t>dérogatoire</a:t>
            </a:r>
            <a:r>
              <a:rPr sz="1300" spc="40" dirty="0">
                <a:latin typeface="Renault Group Book"/>
                <a:cs typeface="Renault Group Book"/>
              </a:rPr>
              <a:t> </a:t>
            </a:r>
            <a:r>
              <a:rPr sz="1300" dirty="0">
                <a:latin typeface="Renault Group Book"/>
                <a:cs typeface="Renault Group Book"/>
              </a:rPr>
              <a:t>qui</a:t>
            </a:r>
            <a:r>
              <a:rPr sz="1300" spc="40" dirty="0">
                <a:latin typeface="Renault Group Book"/>
                <a:cs typeface="Renault Group Book"/>
              </a:rPr>
              <a:t> </a:t>
            </a:r>
            <a:r>
              <a:rPr sz="1300" dirty="0">
                <a:latin typeface="Renault Group Book"/>
                <a:cs typeface="Renault Group Book"/>
              </a:rPr>
              <a:t>nécessite</a:t>
            </a:r>
            <a:r>
              <a:rPr sz="1300" spc="40" dirty="0">
                <a:latin typeface="Renault Group Book"/>
                <a:cs typeface="Renault Group Book"/>
              </a:rPr>
              <a:t> </a:t>
            </a:r>
            <a:r>
              <a:rPr sz="1300" dirty="0">
                <a:latin typeface="Renault Group Book"/>
                <a:cs typeface="Renault Group Book"/>
              </a:rPr>
              <a:t>la</a:t>
            </a:r>
            <a:r>
              <a:rPr sz="1300" spc="40" dirty="0">
                <a:latin typeface="Renault Group Book"/>
                <a:cs typeface="Renault Group Book"/>
              </a:rPr>
              <a:t> </a:t>
            </a:r>
            <a:r>
              <a:rPr sz="1300" spc="-10" dirty="0">
                <a:latin typeface="Renault Group Book"/>
                <a:cs typeface="Renault Group Book"/>
              </a:rPr>
              <a:t>validation </a:t>
            </a:r>
            <a:r>
              <a:rPr sz="1300" dirty="0">
                <a:latin typeface="Renault Group Book"/>
                <a:cs typeface="Renault Group Book"/>
              </a:rPr>
              <a:t>de</a:t>
            </a:r>
            <a:r>
              <a:rPr sz="1300" spc="20" dirty="0">
                <a:latin typeface="Renault Group Book"/>
                <a:cs typeface="Renault Group Book"/>
              </a:rPr>
              <a:t> </a:t>
            </a:r>
            <a:r>
              <a:rPr sz="1300" dirty="0">
                <a:latin typeface="Renault Group Book"/>
                <a:cs typeface="Renault Group Book"/>
              </a:rPr>
              <a:t>la</a:t>
            </a:r>
            <a:r>
              <a:rPr sz="1300" spc="25" dirty="0">
                <a:latin typeface="Renault Group Book"/>
                <a:cs typeface="Renault Group Book"/>
              </a:rPr>
              <a:t> </a:t>
            </a:r>
            <a:r>
              <a:rPr sz="1300" dirty="0">
                <a:latin typeface="Renault Group Book"/>
                <a:cs typeface="Renault Group Book"/>
              </a:rPr>
              <a:t>plateforme</a:t>
            </a:r>
            <a:r>
              <a:rPr sz="1300" spc="25" dirty="0">
                <a:latin typeface="Renault Group Book"/>
                <a:cs typeface="Renault Group Book"/>
              </a:rPr>
              <a:t> </a:t>
            </a:r>
            <a:r>
              <a:rPr sz="1300" dirty="0">
                <a:latin typeface="Renault Group Book"/>
                <a:cs typeface="Renault Group Book"/>
              </a:rPr>
              <a:t>de</a:t>
            </a:r>
            <a:r>
              <a:rPr sz="1300" spc="25" dirty="0">
                <a:latin typeface="Renault Group Book"/>
                <a:cs typeface="Renault Group Book"/>
              </a:rPr>
              <a:t> </a:t>
            </a:r>
            <a:r>
              <a:rPr sz="1300" spc="-20" dirty="0">
                <a:latin typeface="Renault Group Book"/>
                <a:cs typeface="Renault Group Book"/>
              </a:rPr>
              <a:t>Rome</a:t>
            </a:r>
            <a:endParaRPr sz="1300">
              <a:latin typeface="Renault Group Book"/>
              <a:cs typeface="Renault Group Book"/>
            </a:endParaRPr>
          </a:p>
        </p:txBody>
      </p:sp>
      <p:sp>
        <p:nvSpPr>
          <p:cNvPr id="354" name="object 35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39700">
              <a:lnSpc>
                <a:spcPct val="100000"/>
              </a:lnSpc>
              <a:spcBef>
                <a:spcPts val="65"/>
              </a:spcBef>
            </a:pPr>
            <a:r>
              <a:rPr spc="-25" dirty="0"/>
              <a:t>p.</a:t>
            </a:r>
            <a:fld id="{81D60167-4931-47E6-BA6A-407CBD079E47}" type="slidenum">
              <a:rPr spc="-25" dirty="0"/>
              <a:t>8</a:t>
            </a:fld>
            <a:endParaRPr spc="-25" dirty="0"/>
          </a:p>
        </p:txBody>
      </p:sp>
      <p:sp>
        <p:nvSpPr>
          <p:cNvPr id="355" name="object 35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b="1" dirty="0">
                <a:latin typeface="Renault Group"/>
                <a:cs typeface="Renault Group"/>
              </a:rPr>
              <a:t>Group</a:t>
            </a:r>
            <a:r>
              <a:rPr b="1" spc="-30" dirty="0">
                <a:latin typeface="Renault Group"/>
                <a:cs typeface="Renault Group"/>
              </a:rPr>
              <a:t> </a:t>
            </a:r>
            <a:r>
              <a:rPr b="1" dirty="0">
                <a:latin typeface="Renault Group"/>
                <a:cs typeface="Renault Group"/>
              </a:rPr>
              <a:t>Renault</a:t>
            </a:r>
            <a:r>
              <a:rPr b="1" spc="-5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10" dirty="0">
                <a:latin typeface="Renault Group"/>
                <a:cs typeface="Renault Group"/>
              </a:rPr>
              <a:t>architecture</a:t>
            </a:r>
            <a:r>
              <a:rPr spc="-25" dirty="0">
                <a:latin typeface="Renault Group"/>
                <a:cs typeface="Renault Group"/>
              </a:rPr>
              <a:t> </a:t>
            </a:r>
            <a:r>
              <a:rPr dirty="0">
                <a:latin typeface="Renault Group"/>
                <a:cs typeface="Renault Group"/>
              </a:rPr>
              <a:t>retail</a:t>
            </a:r>
            <a:r>
              <a:rPr spc="-20" dirty="0">
                <a:latin typeface="Renault Group"/>
                <a:cs typeface="Renault Group"/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guide</a:t>
            </a:r>
            <a:r>
              <a:rPr spc="-30" dirty="0"/>
              <a:t> </a:t>
            </a:r>
            <a:r>
              <a:rPr dirty="0"/>
              <a:t>des</a:t>
            </a:r>
            <a:r>
              <a:rPr spc="-25" dirty="0"/>
              <a:t> </a:t>
            </a:r>
            <a:r>
              <a:rPr dirty="0"/>
              <a:t>sites</a:t>
            </a:r>
            <a:r>
              <a:rPr spc="-30" dirty="0"/>
              <a:t> </a:t>
            </a:r>
            <a:r>
              <a:rPr spc="-10" dirty="0"/>
              <a:t>contraints</a:t>
            </a:r>
            <a:r>
              <a:rPr spc="-30" dirty="0"/>
              <a:t> </a:t>
            </a:r>
            <a:r>
              <a:rPr dirty="0"/>
              <a:t>(R2)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février</a:t>
            </a:r>
            <a:r>
              <a:rPr spc="-25" dirty="0"/>
              <a:t> </a:t>
            </a:r>
            <a:r>
              <a:rPr dirty="0"/>
              <a:t>2026</a:t>
            </a:r>
            <a:r>
              <a:rPr spc="-30" dirty="0"/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spc="-25" dirty="0"/>
              <a:t>V1c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215811" y="7643272"/>
            <a:ext cx="956310" cy="987425"/>
            <a:chOff x="2215811" y="7643272"/>
            <a:chExt cx="956310" cy="9874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8413" y="7655874"/>
              <a:ext cx="930580" cy="96175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228413" y="7655874"/>
              <a:ext cx="930910" cy="962025"/>
            </a:xfrm>
            <a:custGeom>
              <a:avLst/>
              <a:gdLst/>
              <a:ahLst/>
              <a:cxnLst/>
              <a:rect l="l" t="t" r="r" b="b"/>
              <a:pathLst>
                <a:path w="930910" h="962025">
                  <a:moveTo>
                    <a:pt x="0" y="961753"/>
                  </a:moveTo>
                  <a:lnTo>
                    <a:pt x="930580" y="961753"/>
                  </a:lnTo>
                  <a:lnTo>
                    <a:pt x="930580" y="0"/>
                  </a:lnTo>
                  <a:lnTo>
                    <a:pt x="0" y="0"/>
                  </a:lnTo>
                  <a:lnTo>
                    <a:pt x="0" y="961753"/>
                  </a:lnTo>
                  <a:close/>
                </a:path>
              </a:pathLst>
            </a:custGeom>
            <a:ln w="252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3828439" y="7655874"/>
            <a:ext cx="930910" cy="962025"/>
          </a:xfrm>
          <a:custGeom>
            <a:avLst/>
            <a:gdLst/>
            <a:ahLst/>
            <a:cxnLst/>
            <a:rect l="l" t="t" r="r" b="b"/>
            <a:pathLst>
              <a:path w="930910" h="962025">
                <a:moveTo>
                  <a:pt x="930580" y="0"/>
                </a:moveTo>
                <a:lnTo>
                  <a:pt x="0" y="0"/>
                </a:lnTo>
                <a:lnTo>
                  <a:pt x="0" y="961753"/>
                </a:lnTo>
                <a:lnTo>
                  <a:pt x="930580" y="961753"/>
                </a:lnTo>
                <a:lnTo>
                  <a:pt x="930580" y="0"/>
                </a:lnTo>
                <a:close/>
              </a:path>
            </a:pathLst>
          </a:custGeom>
          <a:solidFill>
            <a:srgbClr val="2B2B2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025706" y="7655874"/>
            <a:ext cx="930910" cy="962025"/>
          </a:xfrm>
          <a:custGeom>
            <a:avLst/>
            <a:gdLst/>
            <a:ahLst/>
            <a:cxnLst/>
            <a:rect l="l" t="t" r="r" b="b"/>
            <a:pathLst>
              <a:path w="930909" h="962025">
                <a:moveTo>
                  <a:pt x="0" y="961753"/>
                </a:moveTo>
                <a:lnTo>
                  <a:pt x="930580" y="961753"/>
                </a:lnTo>
                <a:lnTo>
                  <a:pt x="930580" y="0"/>
                </a:lnTo>
                <a:lnTo>
                  <a:pt x="0" y="0"/>
                </a:lnTo>
                <a:lnTo>
                  <a:pt x="0" y="961753"/>
                </a:lnTo>
                <a:close/>
              </a:path>
            </a:pathLst>
          </a:custGeom>
          <a:ln w="3175">
            <a:solidFill>
              <a:srgbClr val="3736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3404670" y="7654565"/>
            <a:ext cx="933450" cy="964565"/>
            <a:chOff x="13404670" y="7654565"/>
            <a:chExt cx="933450" cy="964565"/>
          </a:xfrm>
        </p:grpSpPr>
        <p:sp>
          <p:nvSpPr>
            <p:cNvPr id="8" name="object 8"/>
            <p:cNvSpPr/>
            <p:nvPr/>
          </p:nvSpPr>
          <p:spPr>
            <a:xfrm>
              <a:off x="13405979" y="7655874"/>
              <a:ext cx="930910" cy="962025"/>
            </a:xfrm>
            <a:custGeom>
              <a:avLst/>
              <a:gdLst/>
              <a:ahLst/>
              <a:cxnLst/>
              <a:rect l="l" t="t" r="r" b="b"/>
              <a:pathLst>
                <a:path w="930909" h="962025">
                  <a:moveTo>
                    <a:pt x="930580" y="0"/>
                  </a:moveTo>
                  <a:lnTo>
                    <a:pt x="0" y="0"/>
                  </a:lnTo>
                  <a:lnTo>
                    <a:pt x="0" y="961753"/>
                  </a:lnTo>
                  <a:lnTo>
                    <a:pt x="930580" y="961753"/>
                  </a:lnTo>
                  <a:lnTo>
                    <a:pt x="930580" y="0"/>
                  </a:lnTo>
                  <a:close/>
                </a:path>
              </a:pathLst>
            </a:custGeom>
            <a:solidFill>
              <a:srgbClr val="FBF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405979" y="7655874"/>
              <a:ext cx="930910" cy="962025"/>
            </a:xfrm>
            <a:custGeom>
              <a:avLst/>
              <a:gdLst/>
              <a:ahLst/>
              <a:cxnLst/>
              <a:rect l="l" t="t" r="r" b="b"/>
              <a:pathLst>
                <a:path w="930909" h="962025">
                  <a:moveTo>
                    <a:pt x="0" y="961753"/>
                  </a:moveTo>
                  <a:lnTo>
                    <a:pt x="930580" y="961753"/>
                  </a:lnTo>
                  <a:lnTo>
                    <a:pt x="930580" y="0"/>
                  </a:lnTo>
                  <a:lnTo>
                    <a:pt x="0" y="0"/>
                  </a:lnTo>
                  <a:lnTo>
                    <a:pt x="0" y="961753"/>
                  </a:lnTo>
                  <a:close/>
                </a:path>
              </a:pathLst>
            </a:custGeom>
            <a:ln w="3175">
              <a:solidFill>
                <a:srgbClr val="37363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10228544" y="7655874"/>
            <a:ext cx="930910" cy="962025"/>
          </a:xfrm>
          <a:custGeom>
            <a:avLst/>
            <a:gdLst/>
            <a:ahLst/>
            <a:cxnLst/>
            <a:rect l="l" t="t" r="r" b="b"/>
            <a:pathLst>
              <a:path w="930909" h="962025">
                <a:moveTo>
                  <a:pt x="930580" y="0"/>
                </a:moveTo>
                <a:lnTo>
                  <a:pt x="0" y="0"/>
                </a:lnTo>
                <a:lnTo>
                  <a:pt x="0" y="961753"/>
                </a:lnTo>
                <a:lnTo>
                  <a:pt x="930580" y="961753"/>
                </a:lnTo>
                <a:lnTo>
                  <a:pt x="9305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650974" y="7655874"/>
            <a:ext cx="930910" cy="962025"/>
          </a:xfrm>
          <a:custGeom>
            <a:avLst/>
            <a:gdLst/>
            <a:ahLst/>
            <a:cxnLst/>
            <a:rect l="l" t="t" r="r" b="b"/>
            <a:pathLst>
              <a:path w="930909" h="962025">
                <a:moveTo>
                  <a:pt x="930580" y="0"/>
                </a:moveTo>
                <a:lnTo>
                  <a:pt x="0" y="0"/>
                </a:lnTo>
                <a:lnTo>
                  <a:pt x="0" y="961753"/>
                </a:lnTo>
                <a:lnTo>
                  <a:pt x="930580" y="961753"/>
                </a:lnTo>
                <a:lnTo>
                  <a:pt x="930580" y="0"/>
                </a:lnTo>
                <a:close/>
              </a:path>
            </a:pathLst>
          </a:custGeom>
          <a:solidFill>
            <a:srgbClr val="B6B5B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052643" y="7655874"/>
            <a:ext cx="930910" cy="962025"/>
          </a:xfrm>
          <a:custGeom>
            <a:avLst/>
            <a:gdLst/>
            <a:ahLst/>
            <a:cxnLst/>
            <a:rect l="l" t="t" r="r" b="b"/>
            <a:pathLst>
              <a:path w="930909" h="962025">
                <a:moveTo>
                  <a:pt x="930580" y="0"/>
                </a:moveTo>
                <a:lnTo>
                  <a:pt x="0" y="0"/>
                </a:lnTo>
                <a:lnTo>
                  <a:pt x="0" y="961753"/>
                </a:lnTo>
                <a:lnTo>
                  <a:pt x="930580" y="961753"/>
                </a:lnTo>
                <a:lnTo>
                  <a:pt x="930580" y="0"/>
                </a:lnTo>
                <a:close/>
              </a:path>
            </a:pathLst>
          </a:custGeom>
          <a:solidFill>
            <a:srgbClr val="3C393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601669" y="7655874"/>
            <a:ext cx="930910" cy="962025"/>
          </a:xfrm>
          <a:custGeom>
            <a:avLst/>
            <a:gdLst/>
            <a:ahLst/>
            <a:cxnLst/>
            <a:rect l="l" t="t" r="r" b="b"/>
            <a:pathLst>
              <a:path w="930909" h="962025">
                <a:moveTo>
                  <a:pt x="930580" y="0"/>
                </a:moveTo>
                <a:lnTo>
                  <a:pt x="0" y="0"/>
                </a:lnTo>
                <a:lnTo>
                  <a:pt x="0" y="961753"/>
                </a:lnTo>
                <a:lnTo>
                  <a:pt x="930580" y="961753"/>
                </a:lnTo>
                <a:lnTo>
                  <a:pt x="930580" y="0"/>
                </a:lnTo>
                <a:close/>
              </a:path>
            </a:pathLst>
          </a:custGeom>
          <a:solidFill>
            <a:srgbClr val="6172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428465" y="7655874"/>
            <a:ext cx="930910" cy="962025"/>
          </a:xfrm>
          <a:custGeom>
            <a:avLst/>
            <a:gdLst/>
            <a:ahLst/>
            <a:cxnLst/>
            <a:rect l="l" t="t" r="r" b="b"/>
            <a:pathLst>
              <a:path w="930910" h="962025">
                <a:moveTo>
                  <a:pt x="930580" y="0"/>
                </a:moveTo>
                <a:lnTo>
                  <a:pt x="0" y="0"/>
                </a:lnTo>
                <a:lnTo>
                  <a:pt x="0" y="961753"/>
                </a:lnTo>
                <a:lnTo>
                  <a:pt x="930580" y="961753"/>
                </a:lnTo>
                <a:lnTo>
                  <a:pt x="930580" y="0"/>
                </a:lnTo>
                <a:close/>
              </a:path>
            </a:pathLst>
          </a:custGeom>
          <a:solidFill>
            <a:srgbClr val="F6F9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805953" y="7655874"/>
            <a:ext cx="930580" cy="961753"/>
          </a:xfrm>
          <a:prstGeom prst="rect">
            <a:avLst/>
          </a:prstGeom>
        </p:spPr>
      </p:pic>
      <p:grpSp>
        <p:nvGrpSpPr>
          <p:cNvPr id="16" name="object 16"/>
          <p:cNvGrpSpPr/>
          <p:nvPr/>
        </p:nvGrpSpPr>
        <p:grpSpPr>
          <a:xfrm>
            <a:off x="2082233" y="2606095"/>
            <a:ext cx="15765144" cy="3775710"/>
            <a:chOff x="2082233" y="2606095"/>
            <a:chExt cx="15765144" cy="3775710"/>
          </a:xfrm>
        </p:grpSpPr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082233" y="2606095"/>
              <a:ext cx="15764834" cy="375393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2090035" y="6356426"/>
              <a:ext cx="15754985" cy="25400"/>
            </a:xfrm>
            <a:custGeom>
              <a:avLst/>
              <a:gdLst/>
              <a:ahLst/>
              <a:cxnLst/>
              <a:rect l="l" t="t" r="r" b="b"/>
              <a:pathLst>
                <a:path w="15754985" h="25400">
                  <a:moveTo>
                    <a:pt x="0" y="25340"/>
                  </a:moveTo>
                  <a:lnTo>
                    <a:pt x="15754436" y="25340"/>
                  </a:lnTo>
                  <a:lnTo>
                    <a:pt x="15754436" y="0"/>
                  </a:lnTo>
                  <a:lnTo>
                    <a:pt x="0" y="0"/>
                  </a:lnTo>
                  <a:lnTo>
                    <a:pt x="0" y="253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10613" y="4285368"/>
              <a:ext cx="11891645" cy="2009775"/>
            </a:xfrm>
            <a:custGeom>
              <a:avLst/>
              <a:gdLst/>
              <a:ahLst/>
              <a:cxnLst/>
              <a:rect l="l" t="t" r="r" b="b"/>
              <a:pathLst>
                <a:path w="11891644" h="2009775">
                  <a:moveTo>
                    <a:pt x="0" y="2009739"/>
                  </a:moveTo>
                  <a:lnTo>
                    <a:pt x="11891294" y="2009739"/>
                  </a:lnTo>
                  <a:lnTo>
                    <a:pt x="11891294" y="0"/>
                  </a:lnTo>
                  <a:lnTo>
                    <a:pt x="0" y="0"/>
                  </a:lnTo>
                  <a:lnTo>
                    <a:pt x="0" y="20097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396541" y="4285376"/>
              <a:ext cx="9005570" cy="2009775"/>
            </a:xfrm>
            <a:custGeom>
              <a:avLst/>
              <a:gdLst/>
              <a:ahLst/>
              <a:cxnLst/>
              <a:rect l="l" t="t" r="r" b="b"/>
              <a:pathLst>
                <a:path w="9005569" h="2009775">
                  <a:moveTo>
                    <a:pt x="2501" y="1834591"/>
                  </a:moveTo>
                  <a:lnTo>
                    <a:pt x="0" y="1834591"/>
                  </a:lnTo>
                  <a:lnTo>
                    <a:pt x="0" y="1837753"/>
                  </a:lnTo>
                  <a:lnTo>
                    <a:pt x="2501" y="1837753"/>
                  </a:lnTo>
                  <a:lnTo>
                    <a:pt x="2501" y="1834591"/>
                  </a:lnTo>
                  <a:close/>
                </a:path>
                <a:path w="9005569" h="2009775">
                  <a:moveTo>
                    <a:pt x="2501" y="1624520"/>
                  </a:moveTo>
                  <a:lnTo>
                    <a:pt x="0" y="1624520"/>
                  </a:lnTo>
                  <a:lnTo>
                    <a:pt x="0" y="1627695"/>
                  </a:lnTo>
                  <a:lnTo>
                    <a:pt x="2501" y="1627695"/>
                  </a:lnTo>
                  <a:lnTo>
                    <a:pt x="2501" y="1624520"/>
                  </a:lnTo>
                  <a:close/>
                </a:path>
                <a:path w="9005569" h="2009775">
                  <a:moveTo>
                    <a:pt x="2501" y="1406080"/>
                  </a:moveTo>
                  <a:lnTo>
                    <a:pt x="0" y="1406080"/>
                  </a:lnTo>
                  <a:lnTo>
                    <a:pt x="0" y="1409255"/>
                  </a:lnTo>
                  <a:lnTo>
                    <a:pt x="2501" y="1409255"/>
                  </a:lnTo>
                  <a:lnTo>
                    <a:pt x="2501" y="1406080"/>
                  </a:lnTo>
                  <a:close/>
                </a:path>
                <a:path w="9005569" h="2009775">
                  <a:moveTo>
                    <a:pt x="2501" y="1195806"/>
                  </a:moveTo>
                  <a:lnTo>
                    <a:pt x="0" y="1195806"/>
                  </a:lnTo>
                  <a:lnTo>
                    <a:pt x="0" y="1198981"/>
                  </a:lnTo>
                  <a:lnTo>
                    <a:pt x="2501" y="1198981"/>
                  </a:lnTo>
                  <a:lnTo>
                    <a:pt x="2501" y="1195806"/>
                  </a:lnTo>
                  <a:close/>
                </a:path>
                <a:path w="9005569" h="2009775">
                  <a:moveTo>
                    <a:pt x="2501" y="976807"/>
                  </a:moveTo>
                  <a:lnTo>
                    <a:pt x="0" y="976807"/>
                  </a:lnTo>
                  <a:lnTo>
                    <a:pt x="0" y="979982"/>
                  </a:lnTo>
                  <a:lnTo>
                    <a:pt x="2501" y="979982"/>
                  </a:lnTo>
                  <a:lnTo>
                    <a:pt x="2501" y="976807"/>
                  </a:lnTo>
                  <a:close/>
                </a:path>
                <a:path w="9005569" h="2009775">
                  <a:moveTo>
                    <a:pt x="1361401" y="1834591"/>
                  </a:moveTo>
                  <a:lnTo>
                    <a:pt x="957668" y="1834591"/>
                  </a:lnTo>
                  <a:lnTo>
                    <a:pt x="957668" y="1837753"/>
                  </a:lnTo>
                  <a:lnTo>
                    <a:pt x="1361401" y="1837753"/>
                  </a:lnTo>
                  <a:lnTo>
                    <a:pt x="1361401" y="1834591"/>
                  </a:lnTo>
                  <a:close/>
                </a:path>
                <a:path w="9005569" h="2009775">
                  <a:moveTo>
                    <a:pt x="1361401" y="1624520"/>
                  </a:moveTo>
                  <a:lnTo>
                    <a:pt x="957668" y="1624520"/>
                  </a:lnTo>
                  <a:lnTo>
                    <a:pt x="957668" y="1627695"/>
                  </a:lnTo>
                  <a:lnTo>
                    <a:pt x="1361401" y="1627695"/>
                  </a:lnTo>
                  <a:lnTo>
                    <a:pt x="1361401" y="1624520"/>
                  </a:lnTo>
                  <a:close/>
                </a:path>
                <a:path w="9005569" h="2009775">
                  <a:moveTo>
                    <a:pt x="1361401" y="1406080"/>
                  </a:moveTo>
                  <a:lnTo>
                    <a:pt x="957668" y="1406080"/>
                  </a:lnTo>
                  <a:lnTo>
                    <a:pt x="957668" y="1409255"/>
                  </a:lnTo>
                  <a:lnTo>
                    <a:pt x="1361401" y="1409255"/>
                  </a:lnTo>
                  <a:lnTo>
                    <a:pt x="1361401" y="1406080"/>
                  </a:lnTo>
                  <a:close/>
                </a:path>
                <a:path w="9005569" h="2009775">
                  <a:moveTo>
                    <a:pt x="1361401" y="1195806"/>
                  </a:moveTo>
                  <a:lnTo>
                    <a:pt x="957668" y="1195806"/>
                  </a:lnTo>
                  <a:lnTo>
                    <a:pt x="957668" y="1198981"/>
                  </a:lnTo>
                  <a:lnTo>
                    <a:pt x="1361401" y="1198981"/>
                  </a:lnTo>
                  <a:lnTo>
                    <a:pt x="1361401" y="1195806"/>
                  </a:lnTo>
                  <a:close/>
                </a:path>
                <a:path w="9005569" h="2009775">
                  <a:moveTo>
                    <a:pt x="1361401" y="976807"/>
                  </a:moveTo>
                  <a:lnTo>
                    <a:pt x="957668" y="976807"/>
                  </a:lnTo>
                  <a:lnTo>
                    <a:pt x="957668" y="979982"/>
                  </a:lnTo>
                  <a:lnTo>
                    <a:pt x="1361401" y="979982"/>
                  </a:lnTo>
                  <a:lnTo>
                    <a:pt x="1361401" y="976807"/>
                  </a:lnTo>
                  <a:close/>
                </a:path>
                <a:path w="9005569" h="2009775">
                  <a:moveTo>
                    <a:pt x="1365326" y="754126"/>
                  </a:moveTo>
                  <a:lnTo>
                    <a:pt x="963244" y="754126"/>
                  </a:lnTo>
                  <a:lnTo>
                    <a:pt x="963244" y="757301"/>
                  </a:lnTo>
                  <a:lnTo>
                    <a:pt x="1365326" y="757301"/>
                  </a:lnTo>
                  <a:lnTo>
                    <a:pt x="1365326" y="754126"/>
                  </a:lnTo>
                  <a:close/>
                </a:path>
                <a:path w="9005569" h="2009775">
                  <a:moveTo>
                    <a:pt x="1365326" y="536803"/>
                  </a:moveTo>
                  <a:lnTo>
                    <a:pt x="963244" y="536803"/>
                  </a:lnTo>
                  <a:lnTo>
                    <a:pt x="963244" y="539978"/>
                  </a:lnTo>
                  <a:lnTo>
                    <a:pt x="1365326" y="539978"/>
                  </a:lnTo>
                  <a:lnTo>
                    <a:pt x="1365326" y="536803"/>
                  </a:lnTo>
                  <a:close/>
                </a:path>
                <a:path w="9005569" h="2009775">
                  <a:moveTo>
                    <a:pt x="1365326" y="319532"/>
                  </a:moveTo>
                  <a:lnTo>
                    <a:pt x="963244" y="319532"/>
                  </a:lnTo>
                  <a:lnTo>
                    <a:pt x="963244" y="322707"/>
                  </a:lnTo>
                  <a:lnTo>
                    <a:pt x="1365326" y="322707"/>
                  </a:lnTo>
                  <a:lnTo>
                    <a:pt x="1365326" y="319532"/>
                  </a:lnTo>
                  <a:close/>
                </a:path>
                <a:path w="9005569" h="2009775">
                  <a:moveTo>
                    <a:pt x="1365326" y="107645"/>
                  </a:moveTo>
                  <a:lnTo>
                    <a:pt x="963244" y="107645"/>
                  </a:lnTo>
                  <a:lnTo>
                    <a:pt x="963244" y="110820"/>
                  </a:lnTo>
                  <a:lnTo>
                    <a:pt x="1365326" y="110820"/>
                  </a:lnTo>
                  <a:lnTo>
                    <a:pt x="1365326" y="107645"/>
                  </a:lnTo>
                  <a:close/>
                </a:path>
                <a:path w="9005569" h="2009775">
                  <a:moveTo>
                    <a:pt x="2315299" y="754126"/>
                  </a:moveTo>
                  <a:lnTo>
                    <a:pt x="2312136" y="754126"/>
                  </a:lnTo>
                  <a:lnTo>
                    <a:pt x="2312136" y="757301"/>
                  </a:lnTo>
                  <a:lnTo>
                    <a:pt x="2315299" y="757301"/>
                  </a:lnTo>
                  <a:lnTo>
                    <a:pt x="2315299" y="754126"/>
                  </a:lnTo>
                  <a:close/>
                </a:path>
                <a:path w="9005569" h="2009775">
                  <a:moveTo>
                    <a:pt x="2315299" y="536803"/>
                  </a:moveTo>
                  <a:lnTo>
                    <a:pt x="2312136" y="536803"/>
                  </a:lnTo>
                  <a:lnTo>
                    <a:pt x="2312136" y="539978"/>
                  </a:lnTo>
                  <a:lnTo>
                    <a:pt x="2315299" y="539978"/>
                  </a:lnTo>
                  <a:lnTo>
                    <a:pt x="2315299" y="536803"/>
                  </a:lnTo>
                  <a:close/>
                </a:path>
                <a:path w="9005569" h="2009775">
                  <a:moveTo>
                    <a:pt x="2315299" y="319532"/>
                  </a:moveTo>
                  <a:lnTo>
                    <a:pt x="2312136" y="319532"/>
                  </a:lnTo>
                  <a:lnTo>
                    <a:pt x="2312136" y="322707"/>
                  </a:lnTo>
                  <a:lnTo>
                    <a:pt x="2315299" y="322707"/>
                  </a:lnTo>
                  <a:lnTo>
                    <a:pt x="2315299" y="319532"/>
                  </a:lnTo>
                  <a:close/>
                </a:path>
                <a:path w="9005569" h="2009775">
                  <a:moveTo>
                    <a:pt x="2315299" y="107645"/>
                  </a:moveTo>
                  <a:lnTo>
                    <a:pt x="2312136" y="107645"/>
                  </a:lnTo>
                  <a:lnTo>
                    <a:pt x="2312136" y="110820"/>
                  </a:lnTo>
                  <a:lnTo>
                    <a:pt x="2315299" y="110820"/>
                  </a:lnTo>
                  <a:lnTo>
                    <a:pt x="2315299" y="107645"/>
                  </a:lnTo>
                  <a:close/>
                </a:path>
                <a:path w="9005569" h="2009775">
                  <a:moveTo>
                    <a:pt x="2316772" y="1834591"/>
                  </a:moveTo>
                  <a:lnTo>
                    <a:pt x="2316569" y="1834591"/>
                  </a:lnTo>
                  <a:lnTo>
                    <a:pt x="2316569" y="1837753"/>
                  </a:lnTo>
                  <a:lnTo>
                    <a:pt x="2316772" y="1837753"/>
                  </a:lnTo>
                  <a:lnTo>
                    <a:pt x="2316772" y="1834591"/>
                  </a:lnTo>
                  <a:close/>
                </a:path>
                <a:path w="9005569" h="2009775">
                  <a:moveTo>
                    <a:pt x="2316772" y="1624520"/>
                  </a:moveTo>
                  <a:lnTo>
                    <a:pt x="2316569" y="1624520"/>
                  </a:lnTo>
                  <a:lnTo>
                    <a:pt x="2316569" y="1627695"/>
                  </a:lnTo>
                  <a:lnTo>
                    <a:pt x="2316772" y="1627695"/>
                  </a:lnTo>
                  <a:lnTo>
                    <a:pt x="2316772" y="1624520"/>
                  </a:lnTo>
                  <a:close/>
                </a:path>
                <a:path w="9005569" h="2009775">
                  <a:moveTo>
                    <a:pt x="2316772" y="1406080"/>
                  </a:moveTo>
                  <a:lnTo>
                    <a:pt x="2316569" y="1406080"/>
                  </a:lnTo>
                  <a:lnTo>
                    <a:pt x="2316569" y="1409255"/>
                  </a:lnTo>
                  <a:lnTo>
                    <a:pt x="2316772" y="1409255"/>
                  </a:lnTo>
                  <a:lnTo>
                    <a:pt x="2316772" y="1406080"/>
                  </a:lnTo>
                  <a:close/>
                </a:path>
                <a:path w="9005569" h="2009775">
                  <a:moveTo>
                    <a:pt x="2316772" y="1195806"/>
                  </a:moveTo>
                  <a:lnTo>
                    <a:pt x="2316569" y="1195806"/>
                  </a:lnTo>
                  <a:lnTo>
                    <a:pt x="2316569" y="1198981"/>
                  </a:lnTo>
                  <a:lnTo>
                    <a:pt x="2316772" y="1198981"/>
                  </a:lnTo>
                  <a:lnTo>
                    <a:pt x="2316772" y="1195806"/>
                  </a:lnTo>
                  <a:close/>
                </a:path>
                <a:path w="9005569" h="2009775">
                  <a:moveTo>
                    <a:pt x="2316772" y="976807"/>
                  </a:moveTo>
                  <a:lnTo>
                    <a:pt x="2316569" y="976807"/>
                  </a:lnTo>
                  <a:lnTo>
                    <a:pt x="2316569" y="979982"/>
                  </a:lnTo>
                  <a:lnTo>
                    <a:pt x="2316772" y="979982"/>
                  </a:lnTo>
                  <a:lnTo>
                    <a:pt x="2316772" y="976807"/>
                  </a:lnTo>
                  <a:close/>
                </a:path>
                <a:path w="9005569" h="2009775">
                  <a:moveTo>
                    <a:pt x="4751946" y="1834591"/>
                  </a:moveTo>
                  <a:lnTo>
                    <a:pt x="3271939" y="1834591"/>
                  </a:lnTo>
                  <a:lnTo>
                    <a:pt x="3271939" y="1837753"/>
                  </a:lnTo>
                  <a:lnTo>
                    <a:pt x="4751946" y="1837753"/>
                  </a:lnTo>
                  <a:lnTo>
                    <a:pt x="4751946" y="1834591"/>
                  </a:lnTo>
                  <a:close/>
                </a:path>
                <a:path w="9005569" h="2009775">
                  <a:moveTo>
                    <a:pt x="4751946" y="1624520"/>
                  </a:moveTo>
                  <a:lnTo>
                    <a:pt x="3271939" y="1624520"/>
                  </a:lnTo>
                  <a:lnTo>
                    <a:pt x="3271939" y="1627695"/>
                  </a:lnTo>
                  <a:lnTo>
                    <a:pt x="4751946" y="1627695"/>
                  </a:lnTo>
                  <a:lnTo>
                    <a:pt x="4751946" y="1624520"/>
                  </a:lnTo>
                  <a:close/>
                </a:path>
                <a:path w="9005569" h="2009775">
                  <a:moveTo>
                    <a:pt x="4751946" y="1406080"/>
                  </a:moveTo>
                  <a:lnTo>
                    <a:pt x="3271939" y="1406080"/>
                  </a:lnTo>
                  <a:lnTo>
                    <a:pt x="3271939" y="1409255"/>
                  </a:lnTo>
                  <a:lnTo>
                    <a:pt x="4751946" y="1409255"/>
                  </a:lnTo>
                  <a:lnTo>
                    <a:pt x="4751946" y="1406080"/>
                  </a:lnTo>
                  <a:close/>
                </a:path>
                <a:path w="9005569" h="2009775">
                  <a:moveTo>
                    <a:pt x="4751946" y="1195806"/>
                  </a:moveTo>
                  <a:lnTo>
                    <a:pt x="3271939" y="1195806"/>
                  </a:lnTo>
                  <a:lnTo>
                    <a:pt x="3271939" y="1198981"/>
                  </a:lnTo>
                  <a:lnTo>
                    <a:pt x="4751946" y="1198981"/>
                  </a:lnTo>
                  <a:lnTo>
                    <a:pt x="4751946" y="1195806"/>
                  </a:lnTo>
                  <a:close/>
                </a:path>
                <a:path w="9005569" h="2009775">
                  <a:moveTo>
                    <a:pt x="4751946" y="976807"/>
                  </a:moveTo>
                  <a:lnTo>
                    <a:pt x="3271939" y="976807"/>
                  </a:lnTo>
                  <a:lnTo>
                    <a:pt x="3271939" y="979982"/>
                  </a:lnTo>
                  <a:lnTo>
                    <a:pt x="4751946" y="979982"/>
                  </a:lnTo>
                  <a:lnTo>
                    <a:pt x="4751946" y="976807"/>
                  </a:lnTo>
                  <a:close/>
                </a:path>
                <a:path w="9005569" h="2009775">
                  <a:moveTo>
                    <a:pt x="4870462" y="754126"/>
                  </a:moveTo>
                  <a:lnTo>
                    <a:pt x="4867529" y="754126"/>
                  </a:lnTo>
                  <a:lnTo>
                    <a:pt x="4867529" y="757301"/>
                  </a:lnTo>
                  <a:lnTo>
                    <a:pt x="4870462" y="757301"/>
                  </a:lnTo>
                  <a:lnTo>
                    <a:pt x="4870462" y="754126"/>
                  </a:lnTo>
                  <a:close/>
                </a:path>
                <a:path w="9005569" h="2009775">
                  <a:moveTo>
                    <a:pt x="4870462" y="536803"/>
                  </a:moveTo>
                  <a:lnTo>
                    <a:pt x="4867529" y="536803"/>
                  </a:lnTo>
                  <a:lnTo>
                    <a:pt x="4867529" y="539978"/>
                  </a:lnTo>
                  <a:lnTo>
                    <a:pt x="4870462" y="539978"/>
                  </a:lnTo>
                  <a:lnTo>
                    <a:pt x="4870462" y="536803"/>
                  </a:lnTo>
                  <a:close/>
                </a:path>
                <a:path w="9005569" h="2009775">
                  <a:moveTo>
                    <a:pt x="6305677" y="1834591"/>
                  </a:moveTo>
                  <a:lnTo>
                    <a:pt x="6302984" y="1834591"/>
                  </a:lnTo>
                  <a:lnTo>
                    <a:pt x="6302984" y="1837753"/>
                  </a:lnTo>
                  <a:lnTo>
                    <a:pt x="6305677" y="1837753"/>
                  </a:lnTo>
                  <a:lnTo>
                    <a:pt x="6305677" y="1834591"/>
                  </a:lnTo>
                  <a:close/>
                </a:path>
                <a:path w="9005569" h="2009775">
                  <a:moveTo>
                    <a:pt x="6305677" y="1624520"/>
                  </a:moveTo>
                  <a:lnTo>
                    <a:pt x="6302984" y="1624520"/>
                  </a:lnTo>
                  <a:lnTo>
                    <a:pt x="6302984" y="1627695"/>
                  </a:lnTo>
                  <a:lnTo>
                    <a:pt x="6305677" y="1627695"/>
                  </a:lnTo>
                  <a:lnTo>
                    <a:pt x="6305677" y="1624520"/>
                  </a:lnTo>
                  <a:close/>
                </a:path>
                <a:path w="9005569" h="2009775">
                  <a:moveTo>
                    <a:pt x="6305677" y="1406080"/>
                  </a:moveTo>
                  <a:lnTo>
                    <a:pt x="6302984" y="1406080"/>
                  </a:lnTo>
                  <a:lnTo>
                    <a:pt x="6302984" y="1409255"/>
                  </a:lnTo>
                  <a:lnTo>
                    <a:pt x="6305677" y="1409255"/>
                  </a:lnTo>
                  <a:lnTo>
                    <a:pt x="6305677" y="1406080"/>
                  </a:lnTo>
                  <a:close/>
                </a:path>
                <a:path w="9005569" h="2009775">
                  <a:moveTo>
                    <a:pt x="6305677" y="1195806"/>
                  </a:moveTo>
                  <a:lnTo>
                    <a:pt x="6302984" y="1195806"/>
                  </a:lnTo>
                  <a:lnTo>
                    <a:pt x="6302984" y="1198981"/>
                  </a:lnTo>
                  <a:lnTo>
                    <a:pt x="6305677" y="1198981"/>
                  </a:lnTo>
                  <a:lnTo>
                    <a:pt x="6305677" y="1195806"/>
                  </a:lnTo>
                  <a:close/>
                </a:path>
                <a:path w="9005569" h="2009775">
                  <a:moveTo>
                    <a:pt x="6305677" y="976807"/>
                  </a:moveTo>
                  <a:lnTo>
                    <a:pt x="6302984" y="976807"/>
                  </a:lnTo>
                  <a:lnTo>
                    <a:pt x="6302984" y="979982"/>
                  </a:lnTo>
                  <a:lnTo>
                    <a:pt x="6305677" y="979982"/>
                  </a:lnTo>
                  <a:lnTo>
                    <a:pt x="6305677" y="976807"/>
                  </a:lnTo>
                  <a:close/>
                </a:path>
                <a:path w="9005569" h="2009775">
                  <a:moveTo>
                    <a:pt x="6305677" y="754126"/>
                  </a:moveTo>
                  <a:lnTo>
                    <a:pt x="6301448" y="754126"/>
                  </a:lnTo>
                  <a:lnTo>
                    <a:pt x="6301448" y="757301"/>
                  </a:lnTo>
                  <a:lnTo>
                    <a:pt x="6305677" y="757301"/>
                  </a:lnTo>
                  <a:lnTo>
                    <a:pt x="6305677" y="754126"/>
                  </a:lnTo>
                  <a:close/>
                </a:path>
                <a:path w="9005569" h="2009775">
                  <a:moveTo>
                    <a:pt x="6305677" y="536803"/>
                  </a:moveTo>
                  <a:lnTo>
                    <a:pt x="6301448" y="536803"/>
                  </a:lnTo>
                  <a:lnTo>
                    <a:pt x="6301448" y="539978"/>
                  </a:lnTo>
                  <a:lnTo>
                    <a:pt x="6305677" y="539978"/>
                  </a:lnTo>
                  <a:lnTo>
                    <a:pt x="6305677" y="536803"/>
                  </a:lnTo>
                  <a:close/>
                </a:path>
                <a:path w="9005569" h="2009775">
                  <a:moveTo>
                    <a:pt x="9005354" y="107645"/>
                  </a:moveTo>
                  <a:lnTo>
                    <a:pt x="8759012" y="107645"/>
                  </a:lnTo>
                  <a:lnTo>
                    <a:pt x="8759012" y="0"/>
                  </a:lnTo>
                  <a:lnTo>
                    <a:pt x="8755837" y="0"/>
                  </a:lnTo>
                  <a:lnTo>
                    <a:pt x="8755837" y="754126"/>
                  </a:lnTo>
                  <a:lnTo>
                    <a:pt x="6927304" y="754126"/>
                  </a:lnTo>
                  <a:lnTo>
                    <a:pt x="6927304" y="539978"/>
                  </a:lnTo>
                  <a:lnTo>
                    <a:pt x="8755837" y="539978"/>
                  </a:lnTo>
                  <a:lnTo>
                    <a:pt x="8755837" y="536803"/>
                  </a:lnTo>
                  <a:lnTo>
                    <a:pt x="6927304" y="536803"/>
                  </a:lnTo>
                  <a:lnTo>
                    <a:pt x="6927304" y="322707"/>
                  </a:lnTo>
                  <a:lnTo>
                    <a:pt x="8755837" y="322707"/>
                  </a:lnTo>
                  <a:lnTo>
                    <a:pt x="8755837" y="319532"/>
                  </a:lnTo>
                  <a:lnTo>
                    <a:pt x="6927304" y="319532"/>
                  </a:lnTo>
                  <a:lnTo>
                    <a:pt x="6927304" y="110820"/>
                  </a:lnTo>
                  <a:lnTo>
                    <a:pt x="8755837" y="110820"/>
                  </a:lnTo>
                  <a:lnTo>
                    <a:pt x="8755837" y="107645"/>
                  </a:lnTo>
                  <a:lnTo>
                    <a:pt x="6927304" y="107645"/>
                  </a:lnTo>
                  <a:lnTo>
                    <a:pt x="6927304" y="0"/>
                  </a:lnTo>
                  <a:lnTo>
                    <a:pt x="6924129" y="0"/>
                  </a:lnTo>
                  <a:lnTo>
                    <a:pt x="6924129" y="107645"/>
                  </a:lnTo>
                  <a:lnTo>
                    <a:pt x="6924129" y="110820"/>
                  </a:lnTo>
                  <a:lnTo>
                    <a:pt x="6924129" y="319532"/>
                  </a:lnTo>
                  <a:lnTo>
                    <a:pt x="5095583" y="319532"/>
                  </a:lnTo>
                  <a:lnTo>
                    <a:pt x="5095583" y="110820"/>
                  </a:lnTo>
                  <a:lnTo>
                    <a:pt x="6924129" y="110820"/>
                  </a:lnTo>
                  <a:lnTo>
                    <a:pt x="6924129" y="107645"/>
                  </a:lnTo>
                  <a:lnTo>
                    <a:pt x="5095583" y="107645"/>
                  </a:lnTo>
                  <a:lnTo>
                    <a:pt x="5095583" y="0"/>
                  </a:lnTo>
                  <a:lnTo>
                    <a:pt x="5092408" y="0"/>
                  </a:lnTo>
                  <a:lnTo>
                    <a:pt x="5092408" y="107645"/>
                  </a:lnTo>
                  <a:lnTo>
                    <a:pt x="5092408" y="110820"/>
                  </a:lnTo>
                  <a:lnTo>
                    <a:pt x="5092408" y="319532"/>
                  </a:lnTo>
                  <a:lnTo>
                    <a:pt x="3263862" y="319532"/>
                  </a:lnTo>
                  <a:lnTo>
                    <a:pt x="3263862" y="110820"/>
                  </a:lnTo>
                  <a:lnTo>
                    <a:pt x="5092408" y="110820"/>
                  </a:lnTo>
                  <a:lnTo>
                    <a:pt x="5092408" y="107645"/>
                  </a:lnTo>
                  <a:lnTo>
                    <a:pt x="3263862" y="107645"/>
                  </a:lnTo>
                  <a:lnTo>
                    <a:pt x="3263862" y="0"/>
                  </a:lnTo>
                  <a:lnTo>
                    <a:pt x="3262109" y="0"/>
                  </a:lnTo>
                  <a:lnTo>
                    <a:pt x="3262109" y="868553"/>
                  </a:lnTo>
                  <a:lnTo>
                    <a:pt x="3263862" y="868553"/>
                  </a:lnTo>
                  <a:lnTo>
                    <a:pt x="3263862" y="757301"/>
                  </a:lnTo>
                  <a:lnTo>
                    <a:pt x="4751946" y="757301"/>
                  </a:lnTo>
                  <a:lnTo>
                    <a:pt x="4751946" y="754126"/>
                  </a:lnTo>
                  <a:lnTo>
                    <a:pt x="3263862" y="754126"/>
                  </a:lnTo>
                  <a:lnTo>
                    <a:pt x="3263862" y="539978"/>
                  </a:lnTo>
                  <a:lnTo>
                    <a:pt x="4751946" y="539978"/>
                  </a:lnTo>
                  <a:lnTo>
                    <a:pt x="4751946" y="536803"/>
                  </a:lnTo>
                  <a:lnTo>
                    <a:pt x="3263862" y="536803"/>
                  </a:lnTo>
                  <a:lnTo>
                    <a:pt x="3263862" y="322707"/>
                  </a:lnTo>
                  <a:lnTo>
                    <a:pt x="5092408" y="322707"/>
                  </a:lnTo>
                  <a:lnTo>
                    <a:pt x="5092408" y="527900"/>
                  </a:lnTo>
                  <a:lnTo>
                    <a:pt x="5095583" y="527900"/>
                  </a:lnTo>
                  <a:lnTo>
                    <a:pt x="5095583" y="322707"/>
                  </a:lnTo>
                  <a:lnTo>
                    <a:pt x="6924129" y="322707"/>
                  </a:lnTo>
                  <a:lnTo>
                    <a:pt x="6924129" y="536803"/>
                  </a:lnTo>
                  <a:lnTo>
                    <a:pt x="6421260" y="536803"/>
                  </a:lnTo>
                  <a:lnTo>
                    <a:pt x="6421260" y="539978"/>
                  </a:lnTo>
                  <a:lnTo>
                    <a:pt x="6924129" y="539978"/>
                  </a:lnTo>
                  <a:lnTo>
                    <a:pt x="6924129" y="754126"/>
                  </a:lnTo>
                  <a:lnTo>
                    <a:pt x="6421260" y="754126"/>
                  </a:lnTo>
                  <a:lnTo>
                    <a:pt x="6421260" y="757301"/>
                  </a:lnTo>
                  <a:lnTo>
                    <a:pt x="6924129" y="757301"/>
                  </a:lnTo>
                  <a:lnTo>
                    <a:pt x="6924129" y="976807"/>
                  </a:lnTo>
                  <a:lnTo>
                    <a:pt x="6421260" y="976807"/>
                  </a:lnTo>
                  <a:lnTo>
                    <a:pt x="6421260" y="979982"/>
                  </a:lnTo>
                  <a:lnTo>
                    <a:pt x="6924129" y="979982"/>
                  </a:lnTo>
                  <a:lnTo>
                    <a:pt x="6924129" y="1195806"/>
                  </a:lnTo>
                  <a:lnTo>
                    <a:pt x="6421260" y="1195806"/>
                  </a:lnTo>
                  <a:lnTo>
                    <a:pt x="6421260" y="1198981"/>
                  </a:lnTo>
                  <a:lnTo>
                    <a:pt x="6924129" y="1198981"/>
                  </a:lnTo>
                  <a:lnTo>
                    <a:pt x="6924129" y="1406080"/>
                  </a:lnTo>
                  <a:lnTo>
                    <a:pt x="6421260" y="1406080"/>
                  </a:lnTo>
                  <a:lnTo>
                    <a:pt x="6421260" y="1409255"/>
                  </a:lnTo>
                  <a:lnTo>
                    <a:pt x="6924129" y="1409255"/>
                  </a:lnTo>
                  <a:lnTo>
                    <a:pt x="6924129" y="1624520"/>
                  </a:lnTo>
                  <a:lnTo>
                    <a:pt x="6421260" y="1624520"/>
                  </a:lnTo>
                  <a:lnTo>
                    <a:pt x="6421260" y="1627695"/>
                  </a:lnTo>
                  <a:lnTo>
                    <a:pt x="6924129" y="1627695"/>
                  </a:lnTo>
                  <a:lnTo>
                    <a:pt x="6924129" y="1834591"/>
                  </a:lnTo>
                  <a:lnTo>
                    <a:pt x="6421260" y="1834591"/>
                  </a:lnTo>
                  <a:lnTo>
                    <a:pt x="6421260" y="1837753"/>
                  </a:lnTo>
                  <a:lnTo>
                    <a:pt x="6924129" y="1837753"/>
                  </a:lnTo>
                  <a:lnTo>
                    <a:pt x="6924129" y="2009736"/>
                  </a:lnTo>
                  <a:lnTo>
                    <a:pt x="6927304" y="2009736"/>
                  </a:lnTo>
                  <a:lnTo>
                    <a:pt x="6927304" y="1837753"/>
                  </a:lnTo>
                  <a:lnTo>
                    <a:pt x="7193547" y="1837753"/>
                  </a:lnTo>
                  <a:lnTo>
                    <a:pt x="7193547" y="1834591"/>
                  </a:lnTo>
                  <a:lnTo>
                    <a:pt x="6927304" y="1834591"/>
                  </a:lnTo>
                  <a:lnTo>
                    <a:pt x="6927304" y="1627695"/>
                  </a:lnTo>
                  <a:lnTo>
                    <a:pt x="7193547" y="1627695"/>
                  </a:lnTo>
                  <a:lnTo>
                    <a:pt x="7193547" y="1624520"/>
                  </a:lnTo>
                  <a:lnTo>
                    <a:pt x="6927304" y="1624520"/>
                  </a:lnTo>
                  <a:lnTo>
                    <a:pt x="6927304" y="1409255"/>
                  </a:lnTo>
                  <a:lnTo>
                    <a:pt x="7193547" y="1409255"/>
                  </a:lnTo>
                  <a:lnTo>
                    <a:pt x="7193547" y="1406080"/>
                  </a:lnTo>
                  <a:lnTo>
                    <a:pt x="6927304" y="1406080"/>
                  </a:lnTo>
                  <a:lnTo>
                    <a:pt x="6927304" y="1198981"/>
                  </a:lnTo>
                  <a:lnTo>
                    <a:pt x="7193547" y="1198981"/>
                  </a:lnTo>
                  <a:lnTo>
                    <a:pt x="7193547" y="1195806"/>
                  </a:lnTo>
                  <a:lnTo>
                    <a:pt x="6927304" y="1195806"/>
                  </a:lnTo>
                  <a:lnTo>
                    <a:pt x="6927304" y="979982"/>
                  </a:lnTo>
                  <a:lnTo>
                    <a:pt x="7193547" y="979982"/>
                  </a:lnTo>
                  <a:lnTo>
                    <a:pt x="7193547" y="976807"/>
                  </a:lnTo>
                  <a:lnTo>
                    <a:pt x="6927304" y="976807"/>
                  </a:lnTo>
                  <a:lnTo>
                    <a:pt x="6927304" y="757301"/>
                  </a:lnTo>
                  <a:lnTo>
                    <a:pt x="8755837" y="757301"/>
                  </a:lnTo>
                  <a:lnTo>
                    <a:pt x="8755837" y="976807"/>
                  </a:lnTo>
                  <a:lnTo>
                    <a:pt x="8484019" y="976807"/>
                  </a:lnTo>
                  <a:lnTo>
                    <a:pt x="8484019" y="979982"/>
                  </a:lnTo>
                  <a:lnTo>
                    <a:pt x="8755837" y="979982"/>
                  </a:lnTo>
                  <a:lnTo>
                    <a:pt x="8755837" y="1195806"/>
                  </a:lnTo>
                  <a:lnTo>
                    <a:pt x="8484019" y="1195806"/>
                  </a:lnTo>
                  <a:lnTo>
                    <a:pt x="8484019" y="1198981"/>
                  </a:lnTo>
                  <a:lnTo>
                    <a:pt x="8755837" y="1198981"/>
                  </a:lnTo>
                  <a:lnTo>
                    <a:pt x="8755837" y="1406080"/>
                  </a:lnTo>
                  <a:lnTo>
                    <a:pt x="8484019" y="1406080"/>
                  </a:lnTo>
                  <a:lnTo>
                    <a:pt x="8484019" y="1409255"/>
                  </a:lnTo>
                  <a:lnTo>
                    <a:pt x="8755837" y="1409255"/>
                  </a:lnTo>
                  <a:lnTo>
                    <a:pt x="8755837" y="1624520"/>
                  </a:lnTo>
                  <a:lnTo>
                    <a:pt x="8484019" y="1624520"/>
                  </a:lnTo>
                  <a:lnTo>
                    <a:pt x="8484019" y="1627695"/>
                  </a:lnTo>
                  <a:lnTo>
                    <a:pt x="8755837" y="1627695"/>
                  </a:lnTo>
                  <a:lnTo>
                    <a:pt x="8755837" y="1834591"/>
                  </a:lnTo>
                  <a:lnTo>
                    <a:pt x="8484019" y="1834591"/>
                  </a:lnTo>
                  <a:lnTo>
                    <a:pt x="8484019" y="1837753"/>
                  </a:lnTo>
                  <a:lnTo>
                    <a:pt x="8755837" y="1837753"/>
                  </a:lnTo>
                  <a:lnTo>
                    <a:pt x="8755837" y="2009736"/>
                  </a:lnTo>
                  <a:lnTo>
                    <a:pt x="8759012" y="2009736"/>
                  </a:lnTo>
                  <a:lnTo>
                    <a:pt x="8759012" y="1837753"/>
                  </a:lnTo>
                  <a:lnTo>
                    <a:pt x="9005354" y="1837753"/>
                  </a:lnTo>
                  <a:lnTo>
                    <a:pt x="9005354" y="1834591"/>
                  </a:lnTo>
                  <a:lnTo>
                    <a:pt x="8759012" y="1834591"/>
                  </a:lnTo>
                  <a:lnTo>
                    <a:pt x="8759012" y="1627695"/>
                  </a:lnTo>
                  <a:lnTo>
                    <a:pt x="9005354" y="1627695"/>
                  </a:lnTo>
                  <a:lnTo>
                    <a:pt x="9005354" y="1624520"/>
                  </a:lnTo>
                  <a:lnTo>
                    <a:pt x="8759012" y="1624520"/>
                  </a:lnTo>
                  <a:lnTo>
                    <a:pt x="8759012" y="1409255"/>
                  </a:lnTo>
                  <a:lnTo>
                    <a:pt x="9005354" y="1409255"/>
                  </a:lnTo>
                  <a:lnTo>
                    <a:pt x="9005354" y="1406080"/>
                  </a:lnTo>
                  <a:lnTo>
                    <a:pt x="8759012" y="1406080"/>
                  </a:lnTo>
                  <a:lnTo>
                    <a:pt x="8759012" y="1198981"/>
                  </a:lnTo>
                  <a:lnTo>
                    <a:pt x="9005354" y="1198981"/>
                  </a:lnTo>
                  <a:lnTo>
                    <a:pt x="9005354" y="1195806"/>
                  </a:lnTo>
                  <a:lnTo>
                    <a:pt x="8759012" y="1195806"/>
                  </a:lnTo>
                  <a:lnTo>
                    <a:pt x="8759012" y="979982"/>
                  </a:lnTo>
                  <a:lnTo>
                    <a:pt x="9005354" y="979982"/>
                  </a:lnTo>
                  <a:lnTo>
                    <a:pt x="9005354" y="976807"/>
                  </a:lnTo>
                  <a:lnTo>
                    <a:pt x="8759012" y="976807"/>
                  </a:lnTo>
                  <a:lnTo>
                    <a:pt x="8759012" y="757301"/>
                  </a:lnTo>
                  <a:lnTo>
                    <a:pt x="9005354" y="757301"/>
                  </a:lnTo>
                  <a:lnTo>
                    <a:pt x="9005354" y="754126"/>
                  </a:lnTo>
                  <a:lnTo>
                    <a:pt x="8759012" y="754126"/>
                  </a:lnTo>
                  <a:lnTo>
                    <a:pt x="8759012" y="539978"/>
                  </a:lnTo>
                  <a:lnTo>
                    <a:pt x="9005354" y="539978"/>
                  </a:lnTo>
                  <a:lnTo>
                    <a:pt x="9005354" y="536803"/>
                  </a:lnTo>
                  <a:lnTo>
                    <a:pt x="8759012" y="536803"/>
                  </a:lnTo>
                  <a:lnTo>
                    <a:pt x="8759012" y="322707"/>
                  </a:lnTo>
                  <a:lnTo>
                    <a:pt x="9005354" y="322707"/>
                  </a:lnTo>
                  <a:lnTo>
                    <a:pt x="9005354" y="319532"/>
                  </a:lnTo>
                  <a:lnTo>
                    <a:pt x="8759012" y="319532"/>
                  </a:lnTo>
                  <a:lnTo>
                    <a:pt x="8759012" y="110820"/>
                  </a:lnTo>
                  <a:lnTo>
                    <a:pt x="9005354" y="110820"/>
                  </a:lnTo>
                  <a:lnTo>
                    <a:pt x="9005354" y="107645"/>
                  </a:lnTo>
                  <a:close/>
                </a:path>
              </a:pathLst>
            </a:custGeom>
            <a:solidFill>
              <a:srgbClr val="BABAB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510613" y="4245462"/>
              <a:ext cx="11891645" cy="2049780"/>
            </a:xfrm>
            <a:custGeom>
              <a:avLst/>
              <a:gdLst/>
              <a:ahLst/>
              <a:cxnLst/>
              <a:rect l="l" t="t" r="r" b="b"/>
              <a:pathLst>
                <a:path w="11891644" h="2049779">
                  <a:moveTo>
                    <a:pt x="0" y="2049646"/>
                  </a:moveTo>
                  <a:lnTo>
                    <a:pt x="11891294" y="2049646"/>
                  </a:lnTo>
                  <a:lnTo>
                    <a:pt x="11891294" y="0"/>
                  </a:lnTo>
                  <a:lnTo>
                    <a:pt x="0" y="0"/>
                  </a:lnTo>
                  <a:lnTo>
                    <a:pt x="0" y="2049646"/>
                  </a:lnTo>
                  <a:close/>
                </a:path>
              </a:pathLst>
            </a:custGeom>
            <a:ln w="10366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515410" y="4231388"/>
              <a:ext cx="11896090" cy="53975"/>
            </a:xfrm>
            <a:custGeom>
              <a:avLst/>
              <a:gdLst/>
              <a:ahLst/>
              <a:cxnLst/>
              <a:rect l="l" t="t" r="r" b="b"/>
              <a:pathLst>
                <a:path w="11896090" h="53975">
                  <a:moveTo>
                    <a:pt x="11895483" y="0"/>
                  </a:moveTo>
                  <a:lnTo>
                    <a:pt x="0" y="0"/>
                  </a:lnTo>
                  <a:lnTo>
                    <a:pt x="0" y="53979"/>
                  </a:lnTo>
                  <a:lnTo>
                    <a:pt x="11895483" y="53979"/>
                  </a:lnTo>
                  <a:lnTo>
                    <a:pt x="11895483" y="0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515410" y="4231388"/>
              <a:ext cx="11896090" cy="53975"/>
            </a:xfrm>
            <a:custGeom>
              <a:avLst/>
              <a:gdLst/>
              <a:ahLst/>
              <a:cxnLst/>
              <a:rect l="l" t="t" r="r" b="b"/>
              <a:pathLst>
                <a:path w="11896090" h="53975">
                  <a:moveTo>
                    <a:pt x="0" y="53979"/>
                  </a:moveTo>
                  <a:lnTo>
                    <a:pt x="11895483" y="53979"/>
                  </a:lnTo>
                  <a:lnTo>
                    <a:pt x="11895483" y="0"/>
                  </a:lnTo>
                  <a:lnTo>
                    <a:pt x="0" y="0"/>
                  </a:lnTo>
                  <a:lnTo>
                    <a:pt x="0" y="53979"/>
                  </a:lnTo>
                  <a:close/>
                </a:path>
              </a:pathLst>
            </a:custGeom>
            <a:ln w="10366">
              <a:solidFill>
                <a:srgbClr val="57575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426769" y="6300294"/>
              <a:ext cx="9877425" cy="59055"/>
            </a:xfrm>
            <a:custGeom>
              <a:avLst/>
              <a:gdLst/>
              <a:ahLst/>
              <a:cxnLst/>
              <a:rect l="l" t="t" r="r" b="b"/>
              <a:pathLst>
                <a:path w="9877425" h="59054">
                  <a:moveTo>
                    <a:pt x="5721718" y="0"/>
                  </a:moveTo>
                  <a:lnTo>
                    <a:pt x="0" y="0"/>
                  </a:lnTo>
                  <a:lnTo>
                    <a:pt x="0" y="59029"/>
                  </a:lnTo>
                  <a:lnTo>
                    <a:pt x="5721718" y="59029"/>
                  </a:lnTo>
                  <a:lnTo>
                    <a:pt x="5721718" y="0"/>
                  </a:lnTo>
                  <a:close/>
                </a:path>
                <a:path w="9877425" h="59054">
                  <a:moveTo>
                    <a:pt x="7275449" y="0"/>
                  </a:moveTo>
                  <a:lnTo>
                    <a:pt x="7272756" y="0"/>
                  </a:lnTo>
                  <a:lnTo>
                    <a:pt x="7272756" y="59029"/>
                  </a:lnTo>
                  <a:lnTo>
                    <a:pt x="7275449" y="59029"/>
                  </a:lnTo>
                  <a:lnTo>
                    <a:pt x="7275449" y="0"/>
                  </a:lnTo>
                  <a:close/>
                </a:path>
                <a:path w="9877425" h="59054">
                  <a:moveTo>
                    <a:pt x="8163319" y="0"/>
                  </a:moveTo>
                  <a:lnTo>
                    <a:pt x="7391032" y="0"/>
                  </a:lnTo>
                  <a:lnTo>
                    <a:pt x="7391032" y="59029"/>
                  </a:lnTo>
                  <a:lnTo>
                    <a:pt x="8163319" y="59029"/>
                  </a:lnTo>
                  <a:lnTo>
                    <a:pt x="8163319" y="0"/>
                  </a:lnTo>
                  <a:close/>
                </a:path>
                <a:path w="9877425" h="59054">
                  <a:moveTo>
                    <a:pt x="9877057" y="0"/>
                  </a:moveTo>
                  <a:lnTo>
                    <a:pt x="9453791" y="0"/>
                  </a:lnTo>
                  <a:lnTo>
                    <a:pt x="9453791" y="59029"/>
                  </a:lnTo>
                  <a:lnTo>
                    <a:pt x="9877057" y="59029"/>
                  </a:lnTo>
                  <a:lnTo>
                    <a:pt x="9877057" y="0"/>
                  </a:lnTo>
                  <a:close/>
                </a:path>
              </a:pathLst>
            </a:custGeom>
            <a:solidFill>
              <a:srgbClr val="7B7B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518038" y="4252876"/>
              <a:ext cx="3842385" cy="887730"/>
            </a:xfrm>
            <a:custGeom>
              <a:avLst/>
              <a:gdLst/>
              <a:ahLst/>
              <a:cxnLst/>
              <a:rect l="l" t="t" r="r" b="b"/>
              <a:pathLst>
                <a:path w="3842384" h="887729">
                  <a:moveTo>
                    <a:pt x="3841759" y="0"/>
                  </a:moveTo>
                  <a:lnTo>
                    <a:pt x="0" y="0"/>
                  </a:lnTo>
                  <a:lnTo>
                    <a:pt x="0" y="887208"/>
                  </a:lnTo>
                  <a:lnTo>
                    <a:pt x="3841759" y="887208"/>
                  </a:lnTo>
                  <a:lnTo>
                    <a:pt x="3841759" y="0"/>
                  </a:lnTo>
                  <a:close/>
                </a:path>
              </a:pathLst>
            </a:custGeom>
            <a:solidFill>
              <a:srgbClr val="37363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18038" y="4252876"/>
              <a:ext cx="3841748" cy="464583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18038" y="4689381"/>
              <a:ext cx="3841748" cy="450703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518038" y="4252876"/>
              <a:ext cx="3842385" cy="887730"/>
            </a:xfrm>
            <a:custGeom>
              <a:avLst/>
              <a:gdLst/>
              <a:ahLst/>
              <a:cxnLst/>
              <a:rect l="l" t="t" r="r" b="b"/>
              <a:pathLst>
                <a:path w="3842384" h="887729">
                  <a:moveTo>
                    <a:pt x="0" y="887208"/>
                  </a:moveTo>
                  <a:lnTo>
                    <a:pt x="3841759" y="887208"/>
                  </a:lnTo>
                  <a:lnTo>
                    <a:pt x="3841759" y="0"/>
                  </a:lnTo>
                  <a:lnTo>
                    <a:pt x="0" y="0"/>
                  </a:lnTo>
                  <a:lnTo>
                    <a:pt x="0" y="887208"/>
                  </a:lnTo>
                  <a:close/>
                </a:path>
              </a:pathLst>
            </a:custGeom>
            <a:ln w="252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8644008" y="4596831"/>
            <a:ext cx="474980" cy="1987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3299"/>
              </a:lnSpc>
              <a:spcBef>
                <a:spcPts val="95"/>
              </a:spcBef>
            </a:pPr>
            <a:r>
              <a:rPr sz="5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Agence</a:t>
            </a:r>
            <a:r>
              <a:rPr sz="55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550" b="1" dirty="0">
                <a:solidFill>
                  <a:srgbClr val="FFFFFF"/>
                </a:solidFill>
                <a:latin typeface="Renault Group"/>
                <a:cs typeface="Renault Group"/>
              </a:rPr>
              <a:t>Centre</a:t>
            </a:r>
            <a:r>
              <a:rPr sz="550" b="1" spc="5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550" b="1" spc="-10" dirty="0">
                <a:solidFill>
                  <a:srgbClr val="FFFFFF"/>
                </a:solidFill>
                <a:latin typeface="Renault Group"/>
                <a:cs typeface="Renault Group"/>
              </a:rPr>
              <a:t>Ouest</a:t>
            </a:r>
            <a:endParaRPr sz="550">
              <a:latin typeface="Renault Group"/>
              <a:cs typeface="Renault Group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5505417" y="4250953"/>
            <a:ext cx="9314815" cy="2130425"/>
            <a:chOff x="5505417" y="4250953"/>
            <a:chExt cx="9314815" cy="2130425"/>
          </a:xfrm>
        </p:grpSpPr>
        <p:sp>
          <p:nvSpPr>
            <p:cNvPr id="31" name="object 31"/>
            <p:cNvSpPr/>
            <p:nvPr/>
          </p:nvSpPr>
          <p:spPr>
            <a:xfrm>
              <a:off x="5812917" y="4454057"/>
              <a:ext cx="2809875" cy="485140"/>
            </a:xfrm>
            <a:custGeom>
              <a:avLst/>
              <a:gdLst/>
              <a:ahLst/>
              <a:cxnLst/>
              <a:rect l="l" t="t" r="r" b="b"/>
              <a:pathLst>
                <a:path w="2809875" h="485139">
                  <a:moveTo>
                    <a:pt x="296367" y="242430"/>
                  </a:moveTo>
                  <a:lnTo>
                    <a:pt x="213004" y="86563"/>
                  </a:lnTo>
                  <a:lnTo>
                    <a:pt x="194487" y="121208"/>
                  </a:lnTo>
                  <a:lnTo>
                    <a:pt x="259321" y="242430"/>
                  </a:lnTo>
                  <a:lnTo>
                    <a:pt x="148196" y="450240"/>
                  </a:lnTo>
                  <a:lnTo>
                    <a:pt x="37045" y="242430"/>
                  </a:lnTo>
                  <a:lnTo>
                    <a:pt x="166700" y="0"/>
                  </a:lnTo>
                  <a:lnTo>
                    <a:pt x="129667" y="0"/>
                  </a:lnTo>
                  <a:lnTo>
                    <a:pt x="0" y="242430"/>
                  </a:lnTo>
                  <a:lnTo>
                    <a:pt x="129667" y="484860"/>
                  </a:lnTo>
                  <a:lnTo>
                    <a:pt x="166700" y="484860"/>
                  </a:lnTo>
                  <a:lnTo>
                    <a:pt x="185229" y="450240"/>
                  </a:lnTo>
                  <a:lnTo>
                    <a:pt x="296367" y="242430"/>
                  </a:lnTo>
                  <a:close/>
                </a:path>
                <a:path w="2809875" h="485139">
                  <a:moveTo>
                    <a:pt x="370459" y="242430"/>
                  </a:moveTo>
                  <a:lnTo>
                    <a:pt x="259308" y="34620"/>
                  </a:lnTo>
                  <a:lnTo>
                    <a:pt x="240792" y="0"/>
                  </a:lnTo>
                  <a:lnTo>
                    <a:pt x="203758" y="0"/>
                  </a:lnTo>
                  <a:lnTo>
                    <a:pt x="74091" y="242430"/>
                  </a:lnTo>
                  <a:lnTo>
                    <a:pt x="157454" y="398297"/>
                  </a:lnTo>
                  <a:lnTo>
                    <a:pt x="175971" y="363651"/>
                  </a:lnTo>
                  <a:lnTo>
                    <a:pt x="111137" y="242430"/>
                  </a:lnTo>
                  <a:lnTo>
                    <a:pt x="222262" y="34620"/>
                  </a:lnTo>
                  <a:lnTo>
                    <a:pt x="333413" y="242430"/>
                  </a:lnTo>
                  <a:lnTo>
                    <a:pt x="203758" y="484860"/>
                  </a:lnTo>
                  <a:lnTo>
                    <a:pt x="240792" y="484860"/>
                  </a:lnTo>
                  <a:lnTo>
                    <a:pt x="370459" y="242430"/>
                  </a:lnTo>
                  <a:close/>
                </a:path>
                <a:path w="2809875" h="485139">
                  <a:moveTo>
                    <a:pt x="635584" y="311734"/>
                  </a:moveTo>
                  <a:lnTo>
                    <a:pt x="609358" y="266661"/>
                  </a:lnTo>
                  <a:lnTo>
                    <a:pt x="605764" y="260477"/>
                  </a:lnTo>
                  <a:lnTo>
                    <a:pt x="616572" y="253174"/>
                  </a:lnTo>
                  <a:lnTo>
                    <a:pt x="624395" y="243547"/>
                  </a:lnTo>
                  <a:lnTo>
                    <a:pt x="626605" y="238150"/>
                  </a:lnTo>
                  <a:lnTo>
                    <a:pt x="629145" y="231965"/>
                  </a:lnTo>
                  <a:lnTo>
                    <a:pt x="630732" y="218808"/>
                  </a:lnTo>
                  <a:lnTo>
                    <a:pt x="627189" y="199732"/>
                  </a:lnTo>
                  <a:lnTo>
                    <a:pt x="626999" y="199466"/>
                  </a:lnTo>
                  <a:lnTo>
                    <a:pt x="616699" y="184569"/>
                  </a:lnTo>
                  <a:lnTo>
                    <a:pt x="599554" y="174561"/>
                  </a:lnTo>
                  <a:lnTo>
                    <a:pt x="593204" y="173596"/>
                  </a:lnTo>
                  <a:lnTo>
                    <a:pt x="593204" y="218808"/>
                  </a:lnTo>
                  <a:lnTo>
                    <a:pt x="591756" y="226529"/>
                  </a:lnTo>
                  <a:lnTo>
                    <a:pt x="587527" y="232651"/>
                  </a:lnTo>
                  <a:lnTo>
                    <a:pt x="580580" y="236689"/>
                  </a:lnTo>
                  <a:lnTo>
                    <a:pt x="571068" y="238150"/>
                  </a:lnTo>
                  <a:lnTo>
                    <a:pt x="525348" y="238150"/>
                  </a:lnTo>
                  <a:lnTo>
                    <a:pt x="525348" y="199466"/>
                  </a:lnTo>
                  <a:lnTo>
                    <a:pt x="571068" y="199466"/>
                  </a:lnTo>
                  <a:lnTo>
                    <a:pt x="580580" y="200926"/>
                  </a:lnTo>
                  <a:lnTo>
                    <a:pt x="587527" y="204965"/>
                  </a:lnTo>
                  <a:lnTo>
                    <a:pt x="591756" y="211099"/>
                  </a:lnTo>
                  <a:lnTo>
                    <a:pt x="593204" y="218808"/>
                  </a:lnTo>
                  <a:lnTo>
                    <a:pt x="593204" y="173596"/>
                  </a:lnTo>
                  <a:lnTo>
                    <a:pt x="575995" y="170954"/>
                  </a:lnTo>
                  <a:lnTo>
                    <a:pt x="488657" y="170954"/>
                  </a:lnTo>
                  <a:lnTo>
                    <a:pt x="488657" y="311734"/>
                  </a:lnTo>
                  <a:lnTo>
                    <a:pt x="525348" y="311734"/>
                  </a:lnTo>
                  <a:lnTo>
                    <a:pt x="525348" y="266661"/>
                  </a:lnTo>
                  <a:lnTo>
                    <a:pt x="570865" y="266661"/>
                  </a:lnTo>
                  <a:lnTo>
                    <a:pt x="595274" y="311734"/>
                  </a:lnTo>
                  <a:lnTo>
                    <a:pt x="635584" y="311734"/>
                  </a:lnTo>
                  <a:close/>
                </a:path>
                <a:path w="2809875" h="485139">
                  <a:moveTo>
                    <a:pt x="793013" y="283070"/>
                  </a:moveTo>
                  <a:lnTo>
                    <a:pt x="707390" y="283070"/>
                  </a:lnTo>
                  <a:lnTo>
                    <a:pt x="707390" y="254088"/>
                  </a:lnTo>
                  <a:lnTo>
                    <a:pt x="783526" y="254088"/>
                  </a:lnTo>
                  <a:lnTo>
                    <a:pt x="783526" y="227088"/>
                  </a:lnTo>
                  <a:lnTo>
                    <a:pt x="707390" y="227088"/>
                  </a:lnTo>
                  <a:lnTo>
                    <a:pt x="707390" y="199605"/>
                  </a:lnTo>
                  <a:lnTo>
                    <a:pt x="790714" y="199605"/>
                  </a:lnTo>
                  <a:lnTo>
                    <a:pt x="790714" y="170954"/>
                  </a:lnTo>
                  <a:lnTo>
                    <a:pt x="670750" y="170954"/>
                  </a:lnTo>
                  <a:lnTo>
                    <a:pt x="670750" y="311734"/>
                  </a:lnTo>
                  <a:lnTo>
                    <a:pt x="793013" y="311734"/>
                  </a:lnTo>
                  <a:lnTo>
                    <a:pt x="793013" y="283070"/>
                  </a:lnTo>
                  <a:close/>
                </a:path>
                <a:path w="2809875" h="485139">
                  <a:moveTo>
                    <a:pt x="979068" y="170954"/>
                  </a:moveTo>
                  <a:lnTo>
                    <a:pt x="946340" y="170954"/>
                  </a:lnTo>
                  <a:lnTo>
                    <a:pt x="946340" y="263436"/>
                  </a:lnTo>
                  <a:lnTo>
                    <a:pt x="906259" y="219265"/>
                  </a:lnTo>
                  <a:lnTo>
                    <a:pt x="862418" y="170954"/>
                  </a:lnTo>
                  <a:lnTo>
                    <a:pt x="831227" y="170954"/>
                  </a:lnTo>
                  <a:lnTo>
                    <a:pt x="831227" y="311734"/>
                  </a:lnTo>
                  <a:lnTo>
                    <a:pt x="864133" y="311734"/>
                  </a:lnTo>
                  <a:lnTo>
                    <a:pt x="864133" y="219265"/>
                  </a:lnTo>
                  <a:lnTo>
                    <a:pt x="947445" y="311734"/>
                  </a:lnTo>
                  <a:lnTo>
                    <a:pt x="979068" y="311734"/>
                  </a:lnTo>
                  <a:lnTo>
                    <a:pt x="979068" y="263436"/>
                  </a:lnTo>
                  <a:lnTo>
                    <a:pt x="979068" y="170954"/>
                  </a:lnTo>
                  <a:close/>
                </a:path>
                <a:path w="2809875" h="485139">
                  <a:moveTo>
                    <a:pt x="1172260" y="311734"/>
                  </a:moveTo>
                  <a:lnTo>
                    <a:pt x="1160995" y="285584"/>
                  </a:lnTo>
                  <a:lnTo>
                    <a:pt x="1148664" y="256933"/>
                  </a:lnTo>
                  <a:lnTo>
                    <a:pt x="1124127" y="199948"/>
                  </a:lnTo>
                  <a:lnTo>
                    <a:pt x="1111694" y="171107"/>
                  </a:lnTo>
                  <a:lnTo>
                    <a:pt x="1111694" y="256933"/>
                  </a:lnTo>
                  <a:lnTo>
                    <a:pt x="1064044" y="256933"/>
                  </a:lnTo>
                  <a:lnTo>
                    <a:pt x="1087882" y="199948"/>
                  </a:lnTo>
                  <a:lnTo>
                    <a:pt x="1111694" y="256933"/>
                  </a:lnTo>
                  <a:lnTo>
                    <a:pt x="1111694" y="171107"/>
                  </a:lnTo>
                  <a:lnTo>
                    <a:pt x="1111631" y="170954"/>
                  </a:lnTo>
                  <a:lnTo>
                    <a:pt x="1064107" y="170954"/>
                  </a:lnTo>
                  <a:lnTo>
                    <a:pt x="1003490" y="311734"/>
                  </a:lnTo>
                  <a:lnTo>
                    <a:pt x="1041133" y="311734"/>
                  </a:lnTo>
                  <a:lnTo>
                    <a:pt x="1052068" y="285584"/>
                  </a:lnTo>
                  <a:lnTo>
                    <a:pt x="1123670" y="285584"/>
                  </a:lnTo>
                  <a:lnTo>
                    <a:pt x="1134605" y="311734"/>
                  </a:lnTo>
                  <a:lnTo>
                    <a:pt x="1172260" y="311734"/>
                  </a:lnTo>
                  <a:close/>
                </a:path>
                <a:path w="2809875" h="485139">
                  <a:moveTo>
                    <a:pt x="1333906" y="170954"/>
                  </a:moveTo>
                  <a:lnTo>
                    <a:pt x="1296974" y="170954"/>
                  </a:lnTo>
                  <a:lnTo>
                    <a:pt x="1296974" y="253834"/>
                  </a:lnTo>
                  <a:lnTo>
                    <a:pt x="1295666" y="264731"/>
                  </a:lnTo>
                  <a:lnTo>
                    <a:pt x="1290535" y="274764"/>
                  </a:lnTo>
                  <a:lnTo>
                    <a:pt x="1279702" y="282105"/>
                  </a:lnTo>
                  <a:lnTo>
                    <a:pt x="1261300" y="284962"/>
                  </a:lnTo>
                  <a:lnTo>
                    <a:pt x="1242898" y="282105"/>
                  </a:lnTo>
                  <a:lnTo>
                    <a:pt x="1232052" y="274764"/>
                  </a:lnTo>
                  <a:lnTo>
                    <a:pt x="1226921" y="264731"/>
                  </a:lnTo>
                  <a:lnTo>
                    <a:pt x="1225626" y="253834"/>
                  </a:lnTo>
                  <a:lnTo>
                    <a:pt x="1225626" y="170954"/>
                  </a:lnTo>
                  <a:lnTo>
                    <a:pt x="1188681" y="170954"/>
                  </a:lnTo>
                  <a:lnTo>
                    <a:pt x="1188681" y="253834"/>
                  </a:lnTo>
                  <a:lnTo>
                    <a:pt x="1194206" y="281101"/>
                  </a:lnTo>
                  <a:lnTo>
                    <a:pt x="1209471" y="299758"/>
                  </a:lnTo>
                  <a:lnTo>
                    <a:pt x="1232496" y="310476"/>
                  </a:lnTo>
                  <a:lnTo>
                    <a:pt x="1261300" y="313905"/>
                  </a:lnTo>
                  <a:lnTo>
                    <a:pt x="1290104" y="310476"/>
                  </a:lnTo>
                  <a:lnTo>
                    <a:pt x="1313129" y="299758"/>
                  </a:lnTo>
                  <a:lnTo>
                    <a:pt x="1325232" y="284962"/>
                  </a:lnTo>
                  <a:lnTo>
                    <a:pt x="1328381" y="281101"/>
                  </a:lnTo>
                  <a:lnTo>
                    <a:pt x="1333906" y="253834"/>
                  </a:lnTo>
                  <a:lnTo>
                    <a:pt x="1333906" y="170954"/>
                  </a:lnTo>
                  <a:close/>
                </a:path>
                <a:path w="2809875" h="485139">
                  <a:moveTo>
                    <a:pt x="1491716" y="283070"/>
                  </a:moveTo>
                  <a:lnTo>
                    <a:pt x="1411947" y="283070"/>
                  </a:lnTo>
                  <a:lnTo>
                    <a:pt x="1411947" y="170954"/>
                  </a:lnTo>
                  <a:lnTo>
                    <a:pt x="1375346" y="170954"/>
                  </a:lnTo>
                  <a:lnTo>
                    <a:pt x="1375346" y="311734"/>
                  </a:lnTo>
                  <a:lnTo>
                    <a:pt x="1491716" y="311734"/>
                  </a:lnTo>
                  <a:lnTo>
                    <a:pt x="1491716" y="283070"/>
                  </a:lnTo>
                  <a:close/>
                </a:path>
                <a:path w="2809875" h="485139">
                  <a:moveTo>
                    <a:pt x="1621307" y="170954"/>
                  </a:moveTo>
                  <a:lnTo>
                    <a:pt x="1476082" y="170954"/>
                  </a:lnTo>
                  <a:lnTo>
                    <a:pt x="1476082" y="199593"/>
                  </a:lnTo>
                  <a:lnTo>
                    <a:pt x="1530375" y="199593"/>
                  </a:lnTo>
                  <a:lnTo>
                    <a:pt x="1530375" y="311734"/>
                  </a:lnTo>
                  <a:lnTo>
                    <a:pt x="1566989" y="311734"/>
                  </a:lnTo>
                  <a:lnTo>
                    <a:pt x="1566989" y="199593"/>
                  </a:lnTo>
                  <a:lnTo>
                    <a:pt x="1621307" y="199593"/>
                  </a:lnTo>
                  <a:lnTo>
                    <a:pt x="1621307" y="170954"/>
                  </a:lnTo>
                  <a:close/>
                </a:path>
                <a:path w="2809875" h="485139">
                  <a:moveTo>
                    <a:pt x="2809608" y="176060"/>
                  </a:moveTo>
                  <a:lnTo>
                    <a:pt x="2790266" y="176060"/>
                  </a:lnTo>
                  <a:lnTo>
                    <a:pt x="2790266" y="316763"/>
                  </a:lnTo>
                  <a:lnTo>
                    <a:pt x="2809608" y="316763"/>
                  </a:lnTo>
                  <a:lnTo>
                    <a:pt x="2809608" y="1760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419084" y="5152686"/>
              <a:ext cx="978712" cy="1207260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7436663" y="5172826"/>
              <a:ext cx="943610" cy="1117600"/>
            </a:xfrm>
            <a:custGeom>
              <a:avLst/>
              <a:gdLst/>
              <a:ahLst/>
              <a:cxnLst/>
              <a:rect l="l" t="t" r="r" b="b"/>
              <a:pathLst>
                <a:path w="943609" h="1117600">
                  <a:moveTo>
                    <a:pt x="943178" y="0"/>
                  </a:moveTo>
                  <a:lnTo>
                    <a:pt x="0" y="0"/>
                  </a:lnTo>
                  <a:lnTo>
                    <a:pt x="0" y="35560"/>
                  </a:lnTo>
                  <a:lnTo>
                    <a:pt x="0" y="1117600"/>
                  </a:lnTo>
                  <a:lnTo>
                    <a:pt x="25400" y="1117600"/>
                  </a:lnTo>
                  <a:lnTo>
                    <a:pt x="25400" y="35560"/>
                  </a:lnTo>
                  <a:lnTo>
                    <a:pt x="943178" y="35560"/>
                  </a:lnTo>
                  <a:lnTo>
                    <a:pt x="943178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7583757" y="5542405"/>
              <a:ext cx="23495" cy="815340"/>
            </a:xfrm>
            <a:custGeom>
              <a:avLst/>
              <a:gdLst/>
              <a:ahLst/>
              <a:cxnLst/>
              <a:rect l="l" t="t" r="r" b="b"/>
              <a:pathLst>
                <a:path w="23495" h="815339">
                  <a:moveTo>
                    <a:pt x="23256" y="0"/>
                  </a:moveTo>
                  <a:lnTo>
                    <a:pt x="0" y="0"/>
                  </a:lnTo>
                  <a:lnTo>
                    <a:pt x="0" y="815029"/>
                  </a:lnTo>
                  <a:lnTo>
                    <a:pt x="23256" y="815029"/>
                  </a:lnTo>
                  <a:lnTo>
                    <a:pt x="23256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7583757" y="5542405"/>
              <a:ext cx="23495" cy="815340"/>
            </a:xfrm>
            <a:custGeom>
              <a:avLst/>
              <a:gdLst/>
              <a:ahLst/>
              <a:cxnLst/>
              <a:rect l="l" t="t" r="r" b="b"/>
              <a:pathLst>
                <a:path w="23495" h="815339">
                  <a:moveTo>
                    <a:pt x="0" y="815029"/>
                  </a:moveTo>
                  <a:lnTo>
                    <a:pt x="23256" y="815029"/>
                  </a:lnTo>
                  <a:lnTo>
                    <a:pt x="23256" y="0"/>
                  </a:lnTo>
                  <a:lnTo>
                    <a:pt x="0" y="0"/>
                  </a:lnTo>
                  <a:lnTo>
                    <a:pt x="0" y="81502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214082" y="5542405"/>
              <a:ext cx="23495" cy="815340"/>
            </a:xfrm>
            <a:custGeom>
              <a:avLst/>
              <a:gdLst/>
              <a:ahLst/>
              <a:cxnLst/>
              <a:rect l="l" t="t" r="r" b="b"/>
              <a:pathLst>
                <a:path w="23495" h="815339">
                  <a:moveTo>
                    <a:pt x="23256" y="0"/>
                  </a:moveTo>
                  <a:lnTo>
                    <a:pt x="0" y="0"/>
                  </a:lnTo>
                  <a:lnTo>
                    <a:pt x="0" y="815029"/>
                  </a:lnTo>
                  <a:lnTo>
                    <a:pt x="23256" y="815029"/>
                  </a:lnTo>
                  <a:lnTo>
                    <a:pt x="23256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214082" y="5542405"/>
              <a:ext cx="23495" cy="815340"/>
            </a:xfrm>
            <a:custGeom>
              <a:avLst/>
              <a:gdLst/>
              <a:ahLst/>
              <a:cxnLst/>
              <a:rect l="l" t="t" r="r" b="b"/>
              <a:pathLst>
                <a:path w="23495" h="815339">
                  <a:moveTo>
                    <a:pt x="0" y="815029"/>
                  </a:moveTo>
                  <a:lnTo>
                    <a:pt x="23256" y="815029"/>
                  </a:lnTo>
                  <a:lnTo>
                    <a:pt x="23256" y="0"/>
                  </a:lnTo>
                  <a:lnTo>
                    <a:pt x="0" y="0"/>
                  </a:lnTo>
                  <a:lnTo>
                    <a:pt x="0" y="815029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436467" y="5532488"/>
              <a:ext cx="960119" cy="20320"/>
            </a:xfrm>
            <a:custGeom>
              <a:avLst/>
              <a:gdLst/>
              <a:ahLst/>
              <a:cxnLst/>
              <a:rect l="l" t="t" r="r" b="b"/>
              <a:pathLst>
                <a:path w="960120" h="20320">
                  <a:moveTo>
                    <a:pt x="960089" y="0"/>
                  </a:moveTo>
                  <a:lnTo>
                    <a:pt x="0" y="0"/>
                  </a:lnTo>
                  <a:lnTo>
                    <a:pt x="0" y="19853"/>
                  </a:lnTo>
                  <a:lnTo>
                    <a:pt x="960089" y="19853"/>
                  </a:lnTo>
                  <a:lnTo>
                    <a:pt x="960089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436467" y="5532488"/>
              <a:ext cx="960119" cy="20320"/>
            </a:xfrm>
            <a:custGeom>
              <a:avLst/>
              <a:gdLst/>
              <a:ahLst/>
              <a:cxnLst/>
              <a:rect l="l" t="t" r="r" b="b"/>
              <a:pathLst>
                <a:path w="960120" h="20320">
                  <a:moveTo>
                    <a:pt x="0" y="19853"/>
                  </a:moveTo>
                  <a:lnTo>
                    <a:pt x="960089" y="19853"/>
                  </a:lnTo>
                  <a:lnTo>
                    <a:pt x="960089" y="0"/>
                  </a:lnTo>
                  <a:lnTo>
                    <a:pt x="0" y="0"/>
                  </a:lnTo>
                  <a:lnTo>
                    <a:pt x="0" y="1985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915982" y="5553592"/>
              <a:ext cx="0" cy="805180"/>
            </a:xfrm>
            <a:custGeom>
              <a:avLst/>
              <a:gdLst/>
              <a:ahLst/>
              <a:cxnLst/>
              <a:rect l="l" t="t" r="r" b="b"/>
              <a:pathLst>
                <a:path h="805179">
                  <a:moveTo>
                    <a:pt x="0" y="0"/>
                  </a:moveTo>
                  <a:lnTo>
                    <a:pt x="0" y="80509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756693" y="6306365"/>
              <a:ext cx="958215" cy="53975"/>
            </a:xfrm>
            <a:custGeom>
              <a:avLst/>
              <a:gdLst/>
              <a:ahLst/>
              <a:cxnLst/>
              <a:rect l="l" t="t" r="r" b="b"/>
              <a:pathLst>
                <a:path w="958215" h="53975">
                  <a:moveTo>
                    <a:pt x="957670" y="0"/>
                  </a:moveTo>
                  <a:lnTo>
                    <a:pt x="0" y="0"/>
                  </a:lnTo>
                  <a:lnTo>
                    <a:pt x="0" y="53561"/>
                  </a:lnTo>
                  <a:lnTo>
                    <a:pt x="957670" y="53561"/>
                  </a:lnTo>
                  <a:lnTo>
                    <a:pt x="957670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757950" y="5153917"/>
              <a:ext cx="955675" cy="1151255"/>
            </a:xfrm>
            <a:custGeom>
              <a:avLst/>
              <a:gdLst/>
              <a:ahLst/>
              <a:cxnLst/>
              <a:rect l="l" t="t" r="r" b="b"/>
              <a:pathLst>
                <a:path w="955675" h="1151254">
                  <a:moveTo>
                    <a:pt x="955167" y="0"/>
                  </a:moveTo>
                  <a:lnTo>
                    <a:pt x="0" y="0"/>
                  </a:lnTo>
                  <a:lnTo>
                    <a:pt x="0" y="1151202"/>
                  </a:lnTo>
                  <a:lnTo>
                    <a:pt x="955167" y="1151202"/>
                  </a:lnTo>
                  <a:lnTo>
                    <a:pt x="95516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757950" y="5153917"/>
              <a:ext cx="955675" cy="1151255"/>
            </a:xfrm>
            <a:custGeom>
              <a:avLst/>
              <a:gdLst/>
              <a:ahLst/>
              <a:cxnLst/>
              <a:rect l="l" t="t" r="r" b="b"/>
              <a:pathLst>
                <a:path w="955675" h="1151254">
                  <a:moveTo>
                    <a:pt x="0" y="1151202"/>
                  </a:moveTo>
                  <a:lnTo>
                    <a:pt x="955167" y="1151202"/>
                  </a:lnTo>
                  <a:lnTo>
                    <a:pt x="955167" y="0"/>
                  </a:lnTo>
                  <a:lnTo>
                    <a:pt x="0" y="0"/>
                  </a:lnTo>
                  <a:lnTo>
                    <a:pt x="0" y="115120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" name="object 4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773270" y="5170409"/>
              <a:ext cx="921952" cy="1116981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9773260" y="5169067"/>
              <a:ext cx="922019" cy="1117600"/>
            </a:xfrm>
            <a:custGeom>
              <a:avLst/>
              <a:gdLst/>
              <a:ahLst/>
              <a:cxnLst/>
              <a:rect l="l" t="t" r="r" b="b"/>
              <a:pathLst>
                <a:path w="922020" h="1117600">
                  <a:moveTo>
                    <a:pt x="921956" y="0"/>
                  </a:moveTo>
                  <a:lnTo>
                    <a:pt x="0" y="0"/>
                  </a:lnTo>
                  <a:lnTo>
                    <a:pt x="0" y="35560"/>
                  </a:lnTo>
                  <a:lnTo>
                    <a:pt x="0" y="1117600"/>
                  </a:lnTo>
                  <a:lnTo>
                    <a:pt x="24828" y="1117600"/>
                  </a:lnTo>
                  <a:lnTo>
                    <a:pt x="24828" y="35560"/>
                  </a:lnTo>
                  <a:lnTo>
                    <a:pt x="921956" y="35560"/>
                  </a:lnTo>
                  <a:lnTo>
                    <a:pt x="92195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773270" y="5536351"/>
              <a:ext cx="922019" cy="0"/>
            </a:xfrm>
            <a:custGeom>
              <a:avLst/>
              <a:gdLst/>
              <a:ahLst/>
              <a:cxnLst/>
              <a:rect l="l" t="t" r="r" b="b"/>
              <a:pathLst>
                <a:path w="922020">
                  <a:moveTo>
                    <a:pt x="0" y="0"/>
                  </a:moveTo>
                  <a:lnTo>
                    <a:pt x="921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9773270" y="5921277"/>
              <a:ext cx="922019" cy="0"/>
            </a:xfrm>
            <a:custGeom>
              <a:avLst/>
              <a:gdLst/>
              <a:ahLst/>
              <a:cxnLst/>
              <a:rect l="l" t="t" r="r" b="b"/>
              <a:pathLst>
                <a:path w="922020">
                  <a:moveTo>
                    <a:pt x="0" y="0"/>
                  </a:moveTo>
                  <a:lnTo>
                    <a:pt x="921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773270" y="5170409"/>
              <a:ext cx="922019" cy="1117600"/>
            </a:xfrm>
            <a:custGeom>
              <a:avLst/>
              <a:gdLst/>
              <a:ahLst/>
              <a:cxnLst/>
              <a:rect l="l" t="t" r="r" b="b"/>
              <a:pathLst>
                <a:path w="922020" h="1117600">
                  <a:moveTo>
                    <a:pt x="0" y="1116981"/>
                  </a:moveTo>
                  <a:lnTo>
                    <a:pt x="921952" y="1116981"/>
                  </a:lnTo>
                  <a:lnTo>
                    <a:pt x="921952" y="0"/>
                  </a:lnTo>
                  <a:lnTo>
                    <a:pt x="0" y="0"/>
                  </a:lnTo>
                  <a:lnTo>
                    <a:pt x="0" y="11169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397802" y="6306365"/>
              <a:ext cx="958215" cy="53975"/>
            </a:xfrm>
            <a:custGeom>
              <a:avLst/>
              <a:gdLst/>
              <a:ahLst/>
              <a:cxnLst/>
              <a:rect l="l" t="t" r="r" b="b"/>
              <a:pathLst>
                <a:path w="958215" h="53975">
                  <a:moveTo>
                    <a:pt x="957670" y="0"/>
                  </a:moveTo>
                  <a:lnTo>
                    <a:pt x="0" y="0"/>
                  </a:lnTo>
                  <a:lnTo>
                    <a:pt x="0" y="53561"/>
                  </a:lnTo>
                  <a:lnTo>
                    <a:pt x="957670" y="53561"/>
                  </a:lnTo>
                  <a:lnTo>
                    <a:pt x="957670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399048" y="5153917"/>
              <a:ext cx="955675" cy="1151255"/>
            </a:xfrm>
            <a:custGeom>
              <a:avLst/>
              <a:gdLst/>
              <a:ahLst/>
              <a:cxnLst/>
              <a:rect l="l" t="t" r="r" b="b"/>
              <a:pathLst>
                <a:path w="955675" h="1151254">
                  <a:moveTo>
                    <a:pt x="955167" y="0"/>
                  </a:moveTo>
                  <a:lnTo>
                    <a:pt x="0" y="0"/>
                  </a:lnTo>
                  <a:lnTo>
                    <a:pt x="0" y="1151202"/>
                  </a:lnTo>
                  <a:lnTo>
                    <a:pt x="955167" y="1151202"/>
                  </a:lnTo>
                  <a:lnTo>
                    <a:pt x="95516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399048" y="5153917"/>
              <a:ext cx="955675" cy="1151255"/>
            </a:xfrm>
            <a:custGeom>
              <a:avLst/>
              <a:gdLst/>
              <a:ahLst/>
              <a:cxnLst/>
              <a:rect l="l" t="t" r="r" b="b"/>
              <a:pathLst>
                <a:path w="955675" h="1151254">
                  <a:moveTo>
                    <a:pt x="0" y="1151202"/>
                  </a:moveTo>
                  <a:lnTo>
                    <a:pt x="955167" y="1151202"/>
                  </a:lnTo>
                  <a:lnTo>
                    <a:pt x="955167" y="0"/>
                  </a:lnTo>
                  <a:lnTo>
                    <a:pt x="0" y="0"/>
                  </a:lnTo>
                  <a:lnTo>
                    <a:pt x="0" y="115120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414368" y="5170409"/>
              <a:ext cx="921952" cy="1116981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8414359" y="5169067"/>
              <a:ext cx="922019" cy="1117600"/>
            </a:xfrm>
            <a:custGeom>
              <a:avLst/>
              <a:gdLst/>
              <a:ahLst/>
              <a:cxnLst/>
              <a:rect l="l" t="t" r="r" b="b"/>
              <a:pathLst>
                <a:path w="922020" h="1117600">
                  <a:moveTo>
                    <a:pt x="921956" y="0"/>
                  </a:moveTo>
                  <a:lnTo>
                    <a:pt x="0" y="0"/>
                  </a:lnTo>
                  <a:lnTo>
                    <a:pt x="0" y="35560"/>
                  </a:lnTo>
                  <a:lnTo>
                    <a:pt x="0" y="1117600"/>
                  </a:lnTo>
                  <a:lnTo>
                    <a:pt x="24828" y="1117600"/>
                  </a:lnTo>
                  <a:lnTo>
                    <a:pt x="24828" y="35560"/>
                  </a:lnTo>
                  <a:lnTo>
                    <a:pt x="921956" y="35560"/>
                  </a:lnTo>
                  <a:lnTo>
                    <a:pt x="92195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414372" y="5536351"/>
              <a:ext cx="922019" cy="0"/>
            </a:xfrm>
            <a:custGeom>
              <a:avLst/>
              <a:gdLst/>
              <a:ahLst/>
              <a:cxnLst/>
              <a:rect l="l" t="t" r="r" b="b"/>
              <a:pathLst>
                <a:path w="922020">
                  <a:moveTo>
                    <a:pt x="0" y="0"/>
                  </a:moveTo>
                  <a:lnTo>
                    <a:pt x="921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414372" y="5921277"/>
              <a:ext cx="922019" cy="0"/>
            </a:xfrm>
            <a:custGeom>
              <a:avLst/>
              <a:gdLst/>
              <a:ahLst/>
              <a:cxnLst/>
              <a:rect l="l" t="t" r="r" b="b"/>
              <a:pathLst>
                <a:path w="922020">
                  <a:moveTo>
                    <a:pt x="0" y="0"/>
                  </a:moveTo>
                  <a:lnTo>
                    <a:pt x="921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414368" y="5170409"/>
              <a:ext cx="922019" cy="1117600"/>
            </a:xfrm>
            <a:custGeom>
              <a:avLst/>
              <a:gdLst/>
              <a:ahLst/>
              <a:cxnLst/>
              <a:rect l="l" t="t" r="r" b="b"/>
              <a:pathLst>
                <a:path w="922020" h="1117600">
                  <a:moveTo>
                    <a:pt x="0" y="1116981"/>
                  </a:moveTo>
                  <a:lnTo>
                    <a:pt x="921952" y="1116981"/>
                  </a:lnTo>
                  <a:lnTo>
                    <a:pt x="921952" y="0"/>
                  </a:lnTo>
                  <a:lnTo>
                    <a:pt x="0" y="0"/>
                  </a:lnTo>
                  <a:lnTo>
                    <a:pt x="0" y="11169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463100" y="6306365"/>
              <a:ext cx="958215" cy="53975"/>
            </a:xfrm>
            <a:custGeom>
              <a:avLst/>
              <a:gdLst/>
              <a:ahLst/>
              <a:cxnLst/>
              <a:rect l="l" t="t" r="r" b="b"/>
              <a:pathLst>
                <a:path w="958215" h="53975">
                  <a:moveTo>
                    <a:pt x="957670" y="0"/>
                  </a:moveTo>
                  <a:lnTo>
                    <a:pt x="0" y="0"/>
                  </a:lnTo>
                  <a:lnTo>
                    <a:pt x="0" y="53561"/>
                  </a:lnTo>
                  <a:lnTo>
                    <a:pt x="957670" y="53561"/>
                  </a:lnTo>
                  <a:lnTo>
                    <a:pt x="957670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464357" y="5153917"/>
              <a:ext cx="955675" cy="1151255"/>
            </a:xfrm>
            <a:custGeom>
              <a:avLst/>
              <a:gdLst/>
              <a:ahLst/>
              <a:cxnLst/>
              <a:rect l="l" t="t" r="r" b="b"/>
              <a:pathLst>
                <a:path w="955675" h="1151254">
                  <a:moveTo>
                    <a:pt x="955167" y="0"/>
                  </a:moveTo>
                  <a:lnTo>
                    <a:pt x="0" y="0"/>
                  </a:lnTo>
                  <a:lnTo>
                    <a:pt x="0" y="1151202"/>
                  </a:lnTo>
                  <a:lnTo>
                    <a:pt x="955167" y="1151202"/>
                  </a:lnTo>
                  <a:lnTo>
                    <a:pt x="95516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464357" y="5153917"/>
              <a:ext cx="955675" cy="1151255"/>
            </a:xfrm>
            <a:custGeom>
              <a:avLst/>
              <a:gdLst/>
              <a:ahLst/>
              <a:cxnLst/>
              <a:rect l="l" t="t" r="r" b="b"/>
              <a:pathLst>
                <a:path w="955675" h="1151254">
                  <a:moveTo>
                    <a:pt x="0" y="1151202"/>
                  </a:moveTo>
                  <a:lnTo>
                    <a:pt x="955167" y="1151202"/>
                  </a:lnTo>
                  <a:lnTo>
                    <a:pt x="955167" y="0"/>
                  </a:lnTo>
                  <a:lnTo>
                    <a:pt x="0" y="0"/>
                  </a:lnTo>
                  <a:lnTo>
                    <a:pt x="0" y="115120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0" name="object 6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79677" y="5170409"/>
              <a:ext cx="921952" cy="1116981"/>
            </a:xfrm>
            <a:prstGeom prst="rect">
              <a:avLst/>
            </a:prstGeom>
          </p:spPr>
        </p:pic>
        <p:sp>
          <p:nvSpPr>
            <p:cNvPr id="61" name="object 61"/>
            <p:cNvSpPr/>
            <p:nvPr/>
          </p:nvSpPr>
          <p:spPr>
            <a:xfrm>
              <a:off x="6479667" y="5169067"/>
              <a:ext cx="922019" cy="1117600"/>
            </a:xfrm>
            <a:custGeom>
              <a:avLst/>
              <a:gdLst/>
              <a:ahLst/>
              <a:cxnLst/>
              <a:rect l="l" t="t" r="r" b="b"/>
              <a:pathLst>
                <a:path w="922020" h="1117600">
                  <a:moveTo>
                    <a:pt x="921956" y="0"/>
                  </a:moveTo>
                  <a:lnTo>
                    <a:pt x="0" y="0"/>
                  </a:lnTo>
                  <a:lnTo>
                    <a:pt x="0" y="35560"/>
                  </a:lnTo>
                  <a:lnTo>
                    <a:pt x="0" y="1117600"/>
                  </a:lnTo>
                  <a:lnTo>
                    <a:pt x="24828" y="1117600"/>
                  </a:lnTo>
                  <a:lnTo>
                    <a:pt x="24828" y="35560"/>
                  </a:lnTo>
                  <a:lnTo>
                    <a:pt x="921956" y="35560"/>
                  </a:lnTo>
                  <a:lnTo>
                    <a:pt x="92195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479676" y="5536351"/>
              <a:ext cx="922019" cy="0"/>
            </a:xfrm>
            <a:custGeom>
              <a:avLst/>
              <a:gdLst/>
              <a:ahLst/>
              <a:cxnLst/>
              <a:rect l="l" t="t" r="r" b="b"/>
              <a:pathLst>
                <a:path w="922020">
                  <a:moveTo>
                    <a:pt x="0" y="0"/>
                  </a:moveTo>
                  <a:lnTo>
                    <a:pt x="921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479676" y="5921277"/>
              <a:ext cx="922019" cy="0"/>
            </a:xfrm>
            <a:custGeom>
              <a:avLst/>
              <a:gdLst/>
              <a:ahLst/>
              <a:cxnLst/>
              <a:rect l="l" t="t" r="r" b="b"/>
              <a:pathLst>
                <a:path w="922020">
                  <a:moveTo>
                    <a:pt x="0" y="0"/>
                  </a:moveTo>
                  <a:lnTo>
                    <a:pt x="921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479676" y="5170409"/>
              <a:ext cx="922019" cy="1117600"/>
            </a:xfrm>
            <a:custGeom>
              <a:avLst/>
              <a:gdLst/>
              <a:ahLst/>
              <a:cxnLst/>
              <a:rect l="l" t="t" r="r" b="b"/>
              <a:pathLst>
                <a:path w="922020" h="1117600">
                  <a:moveTo>
                    <a:pt x="0" y="1116981"/>
                  </a:moveTo>
                  <a:lnTo>
                    <a:pt x="921952" y="1116981"/>
                  </a:lnTo>
                  <a:lnTo>
                    <a:pt x="921952" y="0"/>
                  </a:lnTo>
                  <a:lnTo>
                    <a:pt x="0" y="0"/>
                  </a:lnTo>
                  <a:lnTo>
                    <a:pt x="0" y="11169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505430" y="6306365"/>
              <a:ext cx="958215" cy="53975"/>
            </a:xfrm>
            <a:custGeom>
              <a:avLst/>
              <a:gdLst/>
              <a:ahLst/>
              <a:cxnLst/>
              <a:rect l="l" t="t" r="r" b="b"/>
              <a:pathLst>
                <a:path w="958214" h="53975">
                  <a:moveTo>
                    <a:pt x="957670" y="0"/>
                  </a:moveTo>
                  <a:lnTo>
                    <a:pt x="0" y="0"/>
                  </a:lnTo>
                  <a:lnTo>
                    <a:pt x="0" y="53561"/>
                  </a:lnTo>
                  <a:lnTo>
                    <a:pt x="957670" y="53561"/>
                  </a:lnTo>
                  <a:lnTo>
                    <a:pt x="957670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506687" y="5153917"/>
              <a:ext cx="955675" cy="1151255"/>
            </a:xfrm>
            <a:custGeom>
              <a:avLst/>
              <a:gdLst/>
              <a:ahLst/>
              <a:cxnLst/>
              <a:rect l="l" t="t" r="r" b="b"/>
              <a:pathLst>
                <a:path w="955675" h="1151254">
                  <a:moveTo>
                    <a:pt x="955167" y="0"/>
                  </a:moveTo>
                  <a:lnTo>
                    <a:pt x="0" y="0"/>
                  </a:lnTo>
                  <a:lnTo>
                    <a:pt x="0" y="1151202"/>
                  </a:lnTo>
                  <a:lnTo>
                    <a:pt x="955167" y="1151202"/>
                  </a:lnTo>
                  <a:lnTo>
                    <a:pt x="95516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506687" y="5153917"/>
              <a:ext cx="955675" cy="1151255"/>
            </a:xfrm>
            <a:custGeom>
              <a:avLst/>
              <a:gdLst/>
              <a:ahLst/>
              <a:cxnLst/>
              <a:rect l="l" t="t" r="r" b="b"/>
              <a:pathLst>
                <a:path w="955675" h="1151254">
                  <a:moveTo>
                    <a:pt x="0" y="1151202"/>
                  </a:moveTo>
                  <a:lnTo>
                    <a:pt x="955167" y="1151202"/>
                  </a:lnTo>
                  <a:lnTo>
                    <a:pt x="955167" y="0"/>
                  </a:lnTo>
                  <a:lnTo>
                    <a:pt x="0" y="0"/>
                  </a:lnTo>
                  <a:lnTo>
                    <a:pt x="0" y="115120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" name="object 6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22006" y="5170409"/>
              <a:ext cx="921952" cy="1116981"/>
            </a:xfrm>
            <a:prstGeom prst="rect">
              <a:avLst/>
            </a:prstGeom>
          </p:spPr>
        </p:pic>
        <p:sp>
          <p:nvSpPr>
            <p:cNvPr id="69" name="object 69"/>
            <p:cNvSpPr/>
            <p:nvPr/>
          </p:nvSpPr>
          <p:spPr>
            <a:xfrm>
              <a:off x="5521998" y="5169067"/>
              <a:ext cx="922019" cy="1117600"/>
            </a:xfrm>
            <a:custGeom>
              <a:avLst/>
              <a:gdLst/>
              <a:ahLst/>
              <a:cxnLst/>
              <a:rect l="l" t="t" r="r" b="b"/>
              <a:pathLst>
                <a:path w="922020" h="1117600">
                  <a:moveTo>
                    <a:pt x="921956" y="0"/>
                  </a:moveTo>
                  <a:lnTo>
                    <a:pt x="0" y="0"/>
                  </a:lnTo>
                  <a:lnTo>
                    <a:pt x="0" y="35560"/>
                  </a:lnTo>
                  <a:lnTo>
                    <a:pt x="0" y="1117600"/>
                  </a:lnTo>
                  <a:lnTo>
                    <a:pt x="24828" y="1117600"/>
                  </a:lnTo>
                  <a:lnTo>
                    <a:pt x="24828" y="35560"/>
                  </a:lnTo>
                  <a:lnTo>
                    <a:pt x="921956" y="35560"/>
                  </a:lnTo>
                  <a:lnTo>
                    <a:pt x="92195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522004" y="5536351"/>
              <a:ext cx="922019" cy="0"/>
            </a:xfrm>
            <a:custGeom>
              <a:avLst/>
              <a:gdLst/>
              <a:ahLst/>
              <a:cxnLst/>
              <a:rect l="l" t="t" r="r" b="b"/>
              <a:pathLst>
                <a:path w="922020">
                  <a:moveTo>
                    <a:pt x="0" y="0"/>
                  </a:moveTo>
                  <a:lnTo>
                    <a:pt x="921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522004" y="5921277"/>
              <a:ext cx="922019" cy="0"/>
            </a:xfrm>
            <a:custGeom>
              <a:avLst/>
              <a:gdLst/>
              <a:ahLst/>
              <a:cxnLst/>
              <a:rect l="l" t="t" r="r" b="b"/>
              <a:pathLst>
                <a:path w="922020">
                  <a:moveTo>
                    <a:pt x="0" y="0"/>
                  </a:moveTo>
                  <a:lnTo>
                    <a:pt x="921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522006" y="5170409"/>
              <a:ext cx="922019" cy="1117600"/>
            </a:xfrm>
            <a:custGeom>
              <a:avLst/>
              <a:gdLst/>
              <a:ahLst/>
              <a:cxnLst/>
              <a:rect l="l" t="t" r="r" b="b"/>
              <a:pathLst>
                <a:path w="922020" h="1117600">
                  <a:moveTo>
                    <a:pt x="0" y="1116981"/>
                  </a:moveTo>
                  <a:lnTo>
                    <a:pt x="921952" y="1116981"/>
                  </a:lnTo>
                  <a:lnTo>
                    <a:pt x="921952" y="0"/>
                  </a:lnTo>
                  <a:lnTo>
                    <a:pt x="0" y="0"/>
                  </a:lnTo>
                  <a:lnTo>
                    <a:pt x="0" y="11169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0712060" y="6306365"/>
              <a:ext cx="958215" cy="53975"/>
            </a:xfrm>
            <a:custGeom>
              <a:avLst/>
              <a:gdLst/>
              <a:ahLst/>
              <a:cxnLst/>
              <a:rect l="l" t="t" r="r" b="b"/>
              <a:pathLst>
                <a:path w="958215" h="53975">
                  <a:moveTo>
                    <a:pt x="957670" y="0"/>
                  </a:moveTo>
                  <a:lnTo>
                    <a:pt x="0" y="0"/>
                  </a:lnTo>
                  <a:lnTo>
                    <a:pt x="0" y="53561"/>
                  </a:lnTo>
                  <a:lnTo>
                    <a:pt x="957670" y="53561"/>
                  </a:lnTo>
                  <a:lnTo>
                    <a:pt x="957670" y="0"/>
                  </a:lnTo>
                  <a:close/>
                </a:path>
              </a:pathLst>
            </a:custGeom>
            <a:solidFill>
              <a:srgbClr val="9D9D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0713317" y="5153917"/>
              <a:ext cx="955675" cy="1151255"/>
            </a:xfrm>
            <a:custGeom>
              <a:avLst/>
              <a:gdLst/>
              <a:ahLst/>
              <a:cxnLst/>
              <a:rect l="l" t="t" r="r" b="b"/>
              <a:pathLst>
                <a:path w="955675" h="1151254">
                  <a:moveTo>
                    <a:pt x="955167" y="0"/>
                  </a:moveTo>
                  <a:lnTo>
                    <a:pt x="0" y="0"/>
                  </a:lnTo>
                  <a:lnTo>
                    <a:pt x="0" y="1151202"/>
                  </a:lnTo>
                  <a:lnTo>
                    <a:pt x="955167" y="1151202"/>
                  </a:lnTo>
                  <a:lnTo>
                    <a:pt x="955167" y="0"/>
                  </a:lnTo>
                  <a:close/>
                </a:path>
              </a:pathLst>
            </a:custGeom>
            <a:solidFill>
              <a:srgbClr val="66666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0713317" y="5153917"/>
              <a:ext cx="955675" cy="1151255"/>
            </a:xfrm>
            <a:custGeom>
              <a:avLst/>
              <a:gdLst/>
              <a:ahLst/>
              <a:cxnLst/>
              <a:rect l="l" t="t" r="r" b="b"/>
              <a:pathLst>
                <a:path w="955675" h="1151254">
                  <a:moveTo>
                    <a:pt x="0" y="1151202"/>
                  </a:moveTo>
                  <a:lnTo>
                    <a:pt x="955167" y="1151202"/>
                  </a:lnTo>
                  <a:lnTo>
                    <a:pt x="955167" y="0"/>
                  </a:lnTo>
                  <a:lnTo>
                    <a:pt x="0" y="0"/>
                  </a:lnTo>
                  <a:lnTo>
                    <a:pt x="0" y="115120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" name="object 7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728636" y="5170409"/>
              <a:ext cx="921952" cy="1116981"/>
            </a:xfrm>
            <a:prstGeom prst="rect">
              <a:avLst/>
            </a:prstGeom>
          </p:spPr>
        </p:pic>
        <p:sp>
          <p:nvSpPr>
            <p:cNvPr id="77" name="object 77"/>
            <p:cNvSpPr/>
            <p:nvPr/>
          </p:nvSpPr>
          <p:spPr>
            <a:xfrm>
              <a:off x="10728630" y="5169067"/>
              <a:ext cx="922019" cy="1117600"/>
            </a:xfrm>
            <a:custGeom>
              <a:avLst/>
              <a:gdLst/>
              <a:ahLst/>
              <a:cxnLst/>
              <a:rect l="l" t="t" r="r" b="b"/>
              <a:pathLst>
                <a:path w="922020" h="1117600">
                  <a:moveTo>
                    <a:pt x="921956" y="0"/>
                  </a:moveTo>
                  <a:lnTo>
                    <a:pt x="0" y="0"/>
                  </a:lnTo>
                  <a:lnTo>
                    <a:pt x="0" y="35560"/>
                  </a:lnTo>
                  <a:lnTo>
                    <a:pt x="0" y="1117600"/>
                  </a:lnTo>
                  <a:lnTo>
                    <a:pt x="24815" y="1117600"/>
                  </a:lnTo>
                  <a:lnTo>
                    <a:pt x="24815" y="35560"/>
                  </a:lnTo>
                  <a:lnTo>
                    <a:pt x="921956" y="35560"/>
                  </a:lnTo>
                  <a:lnTo>
                    <a:pt x="921956" y="0"/>
                  </a:lnTo>
                  <a:close/>
                </a:path>
              </a:pathLst>
            </a:custGeom>
            <a:solidFill>
              <a:srgbClr val="A1B8C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0728635" y="5536351"/>
              <a:ext cx="922019" cy="0"/>
            </a:xfrm>
            <a:custGeom>
              <a:avLst/>
              <a:gdLst/>
              <a:ahLst/>
              <a:cxnLst/>
              <a:rect l="l" t="t" r="r" b="b"/>
              <a:pathLst>
                <a:path w="922020">
                  <a:moveTo>
                    <a:pt x="0" y="0"/>
                  </a:moveTo>
                  <a:lnTo>
                    <a:pt x="921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0728635" y="5921277"/>
              <a:ext cx="922019" cy="0"/>
            </a:xfrm>
            <a:custGeom>
              <a:avLst/>
              <a:gdLst/>
              <a:ahLst/>
              <a:cxnLst/>
              <a:rect l="l" t="t" r="r" b="b"/>
              <a:pathLst>
                <a:path w="922020">
                  <a:moveTo>
                    <a:pt x="0" y="0"/>
                  </a:moveTo>
                  <a:lnTo>
                    <a:pt x="92195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0728636" y="5170409"/>
              <a:ext cx="922019" cy="1117600"/>
            </a:xfrm>
            <a:custGeom>
              <a:avLst/>
              <a:gdLst/>
              <a:ahLst/>
              <a:cxnLst/>
              <a:rect l="l" t="t" r="r" b="b"/>
              <a:pathLst>
                <a:path w="922020" h="1117600">
                  <a:moveTo>
                    <a:pt x="0" y="1116981"/>
                  </a:moveTo>
                  <a:lnTo>
                    <a:pt x="921952" y="1116981"/>
                  </a:lnTo>
                  <a:lnTo>
                    <a:pt x="921952" y="0"/>
                  </a:lnTo>
                  <a:lnTo>
                    <a:pt x="0" y="0"/>
                  </a:lnTo>
                  <a:lnTo>
                    <a:pt x="0" y="111698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8237024" y="5555075"/>
              <a:ext cx="144145" cy="778510"/>
            </a:xfrm>
            <a:custGeom>
              <a:avLst/>
              <a:gdLst/>
              <a:ahLst/>
              <a:cxnLst/>
              <a:rect l="l" t="t" r="r" b="b"/>
              <a:pathLst>
                <a:path w="144145" h="778510">
                  <a:moveTo>
                    <a:pt x="143761" y="0"/>
                  </a:moveTo>
                  <a:lnTo>
                    <a:pt x="0" y="0"/>
                  </a:lnTo>
                  <a:lnTo>
                    <a:pt x="0" y="778421"/>
                  </a:lnTo>
                  <a:lnTo>
                    <a:pt x="143761" y="778421"/>
                  </a:lnTo>
                  <a:lnTo>
                    <a:pt x="14376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8237024" y="5555075"/>
              <a:ext cx="144145" cy="778510"/>
            </a:xfrm>
            <a:custGeom>
              <a:avLst/>
              <a:gdLst/>
              <a:ahLst/>
              <a:cxnLst/>
              <a:rect l="l" t="t" r="r" b="b"/>
              <a:pathLst>
                <a:path w="144145" h="778510">
                  <a:moveTo>
                    <a:pt x="0" y="778421"/>
                  </a:moveTo>
                  <a:lnTo>
                    <a:pt x="143761" y="778421"/>
                  </a:lnTo>
                  <a:lnTo>
                    <a:pt x="143761" y="0"/>
                  </a:lnTo>
                  <a:lnTo>
                    <a:pt x="0" y="0"/>
                  </a:lnTo>
                  <a:lnTo>
                    <a:pt x="0" y="778421"/>
                  </a:lnTo>
                  <a:close/>
                </a:path>
              </a:pathLst>
            </a:custGeom>
            <a:ln w="31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9761873" y="4284030"/>
              <a:ext cx="947419" cy="868680"/>
            </a:xfrm>
            <a:custGeom>
              <a:avLst/>
              <a:gdLst/>
              <a:ahLst/>
              <a:cxnLst/>
              <a:rect l="l" t="t" r="r" b="b"/>
              <a:pathLst>
                <a:path w="947420" h="868679">
                  <a:moveTo>
                    <a:pt x="946811" y="0"/>
                  </a:moveTo>
                  <a:lnTo>
                    <a:pt x="0" y="0"/>
                  </a:lnTo>
                  <a:lnTo>
                    <a:pt x="0" y="868663"/>
                  </a:lnTo>
                  <a:lnTo>
                    <a:pt x="946811" y="868663"/>
                  </a:lnTo>
                  <a:lnTo>
                    <a:pt x="946811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9761873" y="4284030"/>
              <a:ext cx="947419" cy="868680"/>
            </a:xfrm>
            <a:custGeom>
              <a:avLst/>
              <a:gdLst/>
              <a:ahLst/>
              <a:cxnLst/>
              <a:rect l="l" t="t" r="r" b="b"/>
              <a:pathLst>
                <a:path w="947420" h="868679">
                  <a:moveTo>
                    <a:pt x="946811" y="868663"/>
                  </a:moveTo>
                  <a:lnTo>
                    <a:pt x="946811" y="0"/>
                  </a:lnTo>
                  <a:lnTo>
                    <a:pt x="0" y="0"/>
                  </a:lnTo>
                  <a:lnTo>
                    <a:pt x="0" y="868663"/>
                  </a:lnTo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0711850" y="4284030"/>
              <a:ext cx="947419" cy="868680"/>
            </a:xfrm>
            <a:custGeom>
              <a:avLst/>
              <a:gdLst/>
              <a:ahLst/>
              <a:cxnLst/>
              <a:rect l="l" t="t" r="r" b="b"/>
              <a:pathLst>
                <a:path w="947420" h="868679">
                  <a:moveTo>
                    <a:pt x="946811" y="0"/>
                  </a:moveTo>
                  <a:lnTo>
                    <a:pt x="0" y="0"/>
                  </a:lnTo>
                  <a:lnTo>
                    <a:pt x="0" y="868663"/>
                  </a:lnTo>
                  <a:lnTo>
                    <a:pt x="946811" y="868663"/>
                  </a:lnTo>
                  <a:lnTo>
                    <a:pt x="946811" y="0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0711850" y="4284030"/>
              <a:ext cx="947419" cy="868680"/>
            </a:xfrm>
            <a:custGeom>
              <a:avLst/>
              <a:gdLst/>
              <a:ahLst/>
              <a:cxnLst/>
              <a:rect l="l" t="t" r="r" b="b"/>
              <a:pathLst>
                <a:path w="947420" h="868679">
                  <a:moveTo>
                    <a:pt x="946811" y="868663"/>
                  </a:moveTo>
                  <a:lnTo>
                    <a:pt x="946811" y="0"/>
                  </a:lnTo>
                  <a:lnTo>
                    <a:pt x="0" y="0"/>
                  </a:lnTo>
                  <a:lnTo>
                    <a:pt x="0" y="868663"/>
                  </a:lnTo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9741603" y="4292228"/>
              <a:ext cx="1963420" cy="1998980"/>
            </a:xfrm>
            <a:custGeom>
              <a:avLst/>
              <a:gdLst/>
              <a:ahLst/>
              <a:cxnLst/>
              <a:rect l="l" t="t" r="r" b="b"/>
              <a:pathLst>
                <a:path w="1963420" h="1998979">
                  <a:moveTo>
                    <a:pt x="1963058" y="1998399"/>
                  </a:moveTo>
                  <a:lnTo>
                    <a:pt x="1963058" y="0"/>
                  </a:lnTo>
                  <a:lnTo>
                    <a:pt x="0" y="0"/>
                  </a:lnTo>
                  <a:lnTo>
                    <a:pt x="0" y="1998399"/>
                  </a:lnTo>
                </a:path>
              </a:pathLst>
            </a:custGeom>
            <a:ln w="82357">
              <a:solidFill>
                <a:srgbClr val="61726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145779" y="4656812"/>
              <a:ext cx="253103" cy="134159"/>
            </a:xfrm>
            <a:prstGeom prst="rect">
              <a:avLst/>
            </a:prstGeom>
          </p:spPr>
        </p:pic>
        <p:sp>
          <p:nvSpPr>
            <p:cNvPr id="89" name="object 89"/>
            <p:cNvSpPr/>
            <p:nvPr/>
          </p:nvSpPr>
          <p:spPr>
            <a:xfrm>
              <a:off x="10423943" y="4656812"/>
              <a:ext cx="271780" cy="134620"/>
            </a:xfrm>
            <a:custGeom>
              <a:avLst/>
              <a:gdLst/>
              <a:ahLst/>
              <a:cxnLst/>
              <a:rect l="l" t="t" r="r" b="b"/>
              <a:pathLst>
                <a:path w="271779" h="134620">
                  <a:moveTo>
                    <a:pt x="138578" y="0"/>
                  </a:moveTo>
                  <a:lnTo>
                    <a:pt x="135688" y="0"/>
                  </a:lnTo>
                  <a:lnTo>
                    <a:pt x="132797" y="0"/>
                  </a:lnTo>
                  <a:lnTo>
                    <a:pt x="131164" y="575"/>
                  </a:lnTo>
                  <a:lnTo>
                    <a:pt x="0" y="132284"/>
                  </a:lnTo>
                  <a:lnTo>
                    <a:pt x="607" y="134159"/>
                  </a:lnTo>
                  <a:lnTo>
                    <a:pt x="65278" y="134159"/>
                  </a:lnTo>
                  <a:lnTo>
                    <a:pt x="133017" y="63938"/>
                  </a:lnTo>
                  <a:lnTo>
                    <a:pt x="134054" y="63362"/>
                  </a:lnTo>
                  <a:lnTo>
                    <a:pt x="137321" y="63362"/>
                  </a:lnTo>
                  <a:lnTo>
                    <a:pt x="138358" y="63938"/>
                  </a:lnTo>
                  <a:lnTo>
                    <a:pt x="206097" y="134159"/>
                  </a:lnTo>
                  <a:lnTo>
                    <a:pt x="270768" y="134159"/>
                  </a:lnTo>
                  <a:lnTo>
                    <a:pt x="271386" y="132284"/>
                  </a:lnTo>
                  <a:lnTo>
                    <a:pt x="140211" y="575"/>
                  </a:lnTo>
                  <a:lnTo>
                    <a:pt x="138578" y="0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0" name="object 9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721455" y="4656812"/>
              <a:ext cx="253103" cy="134159"/>
            </a:xfrm>
            <a:prstGeom prst="rect">
              <a:avLst/>
            </a:prstGeom>
          </p:spPr>
        </p:pic>
        <p:sp>
          <p:nvSpPr>
            <p:cNvPr id="91" name="object 91"/>
            <p:cNvSpPr/>
            <p:nvPr/>
          </p:nvSpPr>
          <p:spPr>
            <a:xfrm>
              <a:off x="11051133" y="4656813"/>
              <a:ext cx="372110" cy="134620"/>
            </a:xfrm>
            <a:custGeom>
              <a:avLst/>
              <a:gdLst/>
              <a:ahLst/>
              <a:cxnLst/>
              <a:rect l="l" t="t" r="r" b="b"/>
              <a:pathLst>
                <a:path w="372109" h="134620">
                  <a:moveTo>
                    <a:pt x="51282" y="0"/>
                  </a:moveTo>
                  <a:lnTo>
                    <a:pt x="0" y="0"/>
                  </a:lnTo>
                  <a:lnTo>
                    <a:pt x="0" y="134162"/>
                  </a:lnTo>
                  <a:lnTo>
                    <a:pt x="51282" y="134162"/>
                  </a:lnTo>
                  <a:lnTo>
                    <a:pt x="51282" y="0"/>
                  </a:lnTo>
                  <a:close/>
                </a:path>
                <a:path w="372109" h="134620">
                  <a:moveTo>
                    <a:pt x="372084" y="132295"/>
                  </a:moveTo>
                  <a:lnTo>
                    <a:pt x="240906" y="584"/>
                  </a:lnTo>
                  <a:lnTo>
                    <a:pt x="239268" y="0"/>
                  </a:lnTo>
                  <a:lnTo>
                    <a:pt x="236385" y="0"/>
                  </a:lnTo>
                  <a:lnTo>
                    <a:pt x="233489" y="0"/>
                  </a:lnTo>
                  <a:lnTo>
                    <a:pt x="231863" y="584"/>
                  </a:lnTo>
                  <a:lnTo>
                    <a:pt x="100685" y="132295"/>
                  </a:lnTo>
                  <a:lnTo>
                    <a:pt x="101307" y="134162"/>
                  </a:lnTo>
                  <a:lnTo>
                    <a:pt x="165976" y="134162"/>
                  </a:lnTo>
                  <a:lnTo>
                    <a:pt x="233718" y="63944"/>
                  </a:lnTo>
                  <a:lnTo>
                    <a:pt x="234746" y="63373"/>
                  </a:lnTo>
                  <a:lnTo>
                    <a:pt x="238023" y="63373"/>
                  </a:lnTo>
                  <a:lnTo>
                    <a:pt x="239052" y="63944"/>
                  </a:lnTo>
                  <a:lnTo>
                    <a:pt x="306793" y="134162"/>
                  </a:lnTo>
                  <a:lnTo>
                    <a:pt x="371462" y="134162"/>
                  </a:lnTo>
                  <a:lnTo>
                    <a:pt x="372084" y="132295"/>
                  </a:lnTo>
                  <a:close/>
                </a:path>
              </a:pathLst>
            </a:custGeom>
            <a:solidFill>
              <a:srgbClr val="61726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5833454" y="5846875"/>
              <a:ext cx="1416050" cy="426720"/>
            </a:xfrm>
            <a:custGeom>
              <a:avLst/>
              <a:gdLst/>
              <a:ahLst/>
              <a:cxnLst/>
              <a:rect l="l" t="t" r="r" b="b"/>
              <a:pathLst>
                <a:path w="1416050" h="426720">
                  <a:moveTo>
                    <a:pt x="1403886" y="365985"/>
                  </a:moveTo>
                  <a:lnTo>
                    <a:pt x="1404274" y="353407"/>
                  </a:lnTo>
                  <a:lnTo>
                    <a:pt x="1405800" y="344387"/>
                  </a:lnTo>
                  <a:lnTo>
                    <a:pt x="1407621" y="336098"/>
                  </a:lnTo>
                  <a:lnTo>
                    <a:pt x="1408892" y="325712"/>
                  </a:lnTo>
                  <a:lnTo>
                    <a:pt x="1409279" y="318926"/>
                  </a:lnTo>
                  <a:lnTo>
                    <a:pt x="1401991" y="314465"/>
                  </a:lnTo>
                  <a:lnTo>
                    <a:pt x="1401426" y="307418"/>
                  </a:lnTo>
                  <a:lnTo>
                    <a:pt x="1401785" y="302378"/>
                  </a:lnTo>
                  <a:lnTo>
                    <a:pt x="1402974" y="295370"/>
                  </a:lnTo>
                  <a:lnTo>
                    <a:pt x="1404240" y="287063"/>
                  </a:lnTo>
                  <a:lnTo>
                    <a:pt x="1389429" y="248918"/>
                  </a:lnTo>
                  <a:lnTo>
                    <a:pt x="1344034" y="216084"/>
                  </a:lnTo>
                  <a:lnTo>
                    <a:pt x="1288212" y="191437"/>
                  </a:lnTo>
                  <a:lnTo>
                    <a:pt x="1224199" y="171011"/>
                  </a:lnTo>
                  <a:lnTo>
                    <a:pt x="1159627" y="154938"/>
                  </a:lnTo>
                  <a:lnTo>
                    <a:pt x="1102127" y="143350"/>
                  </a:lnTo>
                  <a:lnTo>
                    <a:pt x="1059333" y="136380"/>
                  </a:lnTo>
                  <a:lnTo>
                    <a:pt x="1038875" y="134159"/>
                  </a:lnTo>
                  <a:lnTo>
                    <a:pt x="1007327" y="114372"/>
                  </a:lnTo>
                  <a:lnTo>
                    <a:pt x="965916" y="92343"/>
                  </a:lnTo>
                  <a:lnTo>
                    <a:pt x="919552" y="69936"/>
                  </a:lnTo>
                  <a:lnTo>
                    <a:pt x="873145" y="49015"/>
                  </a:lnTo>
                  <a:lnTo>
                    <a:pt x="831605" y="31445"/>
                  </a:lnTo>
                  <a:lnTo>
                    <a:pt x="787308" y="17515"/>
                  </a:lnTo>
                  <a:lnTo>
                    <a:pt x="741523" y="8384"/>
                  </a:lnTo>
                  <a:lnTo>
                    <a:pt x="691653" y="3074"/>
                  </a:lnTo>
                  <a:lnTo>
                    <a:pt x="635100" y="605"/>
                  </a:lnTo>
                  <a:lnTo>
                    <a:pt x="569265" y="0"/>
                  </a:lnTo>
                  <a:lnTo>
                    <a:pt x="484222" y="1397"/>
                  </a:lnTo>
                  <a:lnTo>
                    <a:pt x="407612" y="5150"/>
                  </a:lnTo>
                  <a:lnTo>
                    <a:pt x="339792" y="10602"/>
                  </a:lnTo>
                  <a:lnTo>
                    <a:pt x="281114" y="17092"/>
                  </a:lnTo>
                  <a:lnTo>
                    <a:pt x="231935" y="23965"/>
                  </a:lnTo>
                  <a:lnTo>
                    <a:pt x="192607" y="30560"/>
                  </a:lnTo>
                  <a:lnTo>
                    <a:pt x="144925" y="40289"/>
                  </a:lnTo>
                  <a:lnTo>
                    <a:pt x="137279" y="42105"/>
                  </a:lnTo>
                  <a:lnTo>
                    <a:pt x="131070" y="43519"/>
                  </a:lnTo>
                  <a:lnTo>
                    <a:pt x="129656" y="46901"/>
                  </a:lnTo>
                  <a:lnTo>
                    <a:pt x="133897" y="46901"/>
                  </a:lnTo>
                  <a:lnTo>
                    <a:pt x="138127" y="46901"/>
                  </a:lnTo>
                  <a:lnTo>
                    <a:pt x="144054" y="50576"/>
                  </a:lnTo>
                  <a:lnTo>
                    <a:pt x="155908" y="53110"/>
                  </a:lnTo>
                  <a:lnTo>
                    <a:pt x="123080" y="78434"/>
                  </a:lnTo>
                  <a:lnTo>
                    <a:pt x="76372" y="125265"/>
                  </a:lnTo>
                  <a:lnTo>
                    <a:pt x="50244" y="155250"/>
                  </a:lnTo>
                  <a:lnTo>
                    <a:pt x="33372" y="201846"/>
                  </a:lnTo>
                  <a:lnTo>
                    <a:pt x="34157" y="217172"/>
                  </a:lnTo>
                  <a:lnTo>
                    <a:pt x="34123" y="226329"/>
                  </a:lnTo>
                  <a:lnTo>
                    <a:pt x="32868" y="231852"/>
                  </a:lnTo>
                  <a:lnTo>
                    <a:pt x="29990" y="236276"/>
                  </a:lnTo>
                  <a:lnTo>
                    <a:pt x="23018" y="243019"/>
                  </a:lnTo>
                  <a:lnTo>
                    <a:pt x="12717" y="254069"/>
                  </a:lnTo>
                  <a:lnTo>
                    <a:pt x="3555" y="269820"/>
                  </a:lnTo>
                  <a:lnTo>
                    <a:pt x="0" y="290664"/>
                  </a:lnTo>
                  <a:lnTo>
                    <a:pt x="935" y="301278"/>
                  </a:lnTo>
                  <a:lnTo>
                    <a:pt x="3261" y="309234"/>
                  </a:lnTo>
                  <a:lnTo>
                    <a:pt x="5524" y="315828"/>
                  </a:lnTo>
                  <a:lnTo>
                    <a:pt x="6272" y="322361"/>
                  </a:lnTo>
                  <a:lnTo>
                    <a:pt x="5143" y="329398"/>
                  </a:lnTo>
                  <a:lnTo>
                    <a:pt x="3675" y="336881"/>
                  </a:lnTo>
                  <a:lnTo>
                    <a:pt x="3259" y="345166"/>
                  </a:lnTo>
                  <a:lnTo>
                    <a:pt x="5288" y="354613"/>
                  </a:lnTo>
                  <a:lnTo>
                    <a:pt x="4921" y="357545"/>
                  </a:lnTo>
                  <a:lnTo>
                    <a:pt x="1759" y="357806"/>
                  </a:lnTo>
                  <a:lnTo>
                    <a:pt x="1633" y="362665"/>
                  </a:lnTo>
                  <a:lnTo>
                    <a:pt x="26410" y="388440"/>
                  </a:lnTo>
                  <a:lnTo>
                    <a:pt x="37343" y="392824"/>
                  </a:lnTo>
                  <a:lnTo>
                    <a:pt x="43330" y="396132"/>
                  </a:lnTo>
                  <a:lnTo>
                    <a:pt x="45916" y="399284"/>
                  </a:lnTo>
                  <a:lnTo>
                    <a:pt x="46995" y="402760"/>
                  </a:lnTo>
                  <a:lnTo>
                    <a:pt x="68535" y="402383"/>
                  </a:lnTo>
                  <a:lnTo>
                    <a:pt x="71885" y="402760"/>
                  </a:lnTo>
                  <a:lnTo>
                    <a:pt x="77306" y="403353"/>
                  </a:lnTo>
                  <a:lnTo>
                    <a:pt x="85964" y="404289"/>
                  </a:lnTo>
                  <a:lnTo>
                    <a:pt x="93994" y="405154"/>
                  </a:lnTo>
                  <a:lnTo>
                    <a:pt x="97530" y="405535"/>
                  </a:lnTo>
                  <a:lnTo>
                    <a:pt x="95624" y="395032"/>
                  </a:lnTo>
                  <a:lnTo>
                    <a:pt x="106147" y="338597"/>
                  </a:lnTo>
                  <a:lnTo>
                    <a:pt x="133256" y="298417"/>
                  </a:lnTo>
                  <a:lnTo>
                    <a:pt x="173429" y="271303"/>
                  </a:lnTo>
                  <a:lnTo>
                    <a:pt x="222569" y="261355"/>
                  </a:lnTo>
                  <a:lnTo>
                    <a:pt x="271715" y="271303"/>
                  </a:lnTo>
                  <a:lnTo>
                    <a:pt x="311891" y="298417"/>
                  </a:lnTo>
                  <a:lnTo>
                    <a:pt x="339001" y="338597"/>
                  </a:lnTo>
                  <a:lnTo>
                    <a:pt x="348948" y="387744"/>
                  </a:lnTo>
                  <a:lnTo>
                    <a:pt x="348215" y="415546"/>
                  </a:lnTo>
                  <a:lnTo>
                    <a:pt x="998979" y="424834"/>
                  </a:lnTo>
                  <a:lnTo>
                    <a:pt x="998979" y="392990"/>
                  </a:lnTo>
                  <a:lnTo>
                    <a:pt x="1008926" y="343597"/>
                  </a:lnTo>
                  <a:lnTo>
                    <a:pt x="1036035" y="302878"/>
                  </a:lnTo>
                  <a:lnTo>
                    <a:pt x="1076208" y="275224"/>
                  </a:lnTo>
                  <a:lnTo>
                    <a:pt x="1125348" y="265030"/>
                  </a:lnTo>
                  <a:lnTo>
                    <a:pt x="1174495" y="275224"/>
                  </a:lnTo>
                  <a:lnTo>
                    <a:pt x="1214675" y="302878"/>
                  </a:lnTo>
                  <a:lnTo>
                    <a:pt x="1241789" y="343597"/>
                  </a:lnTo>
                  <a:lnTo>
                    <a:pt x="1251737" y="392990"/>
                  </a:lnTo>
                  <a:lnTo>
                    <a:pt x="1251245" y="426457"/>
                  </a:lnTo>
                  <a:lnTo>
                    <a:pt x="1333205" y="421449"/>
                  </a:lnTo>
                  <a:lnTo>
                    <a:pt x="1376886" y="418597"/>
                  </a:lnTo>
                  <a:lnTo>
                    <a:pt x="1415493" y="411738"/>
                  </a:lnTo>
                  <a:lnTo>
                    <a:pt x="1415707" y="406634"/>
                  </a:lnTo>
                  <a:lnTo>
                    <a:pt x="1412370" y="400997"/>
                  </a:lnTo>
                  <a:lnTo>
                    <a:pt x="1408892" y="396037"/>
                  </a:lnTo>
                  <a:lnTo>
                    <a:pt x="1406482" y="391219"/>
                  </a:lnTo>
                  <a:lnTo>
                    <a:pt x="1405097" y="386002"/>
                  </a:lnTo>
                  <a:lnTo>
                    <a:pt x="1404358" y="378289"/>
                  </a:lnTo>
                  <a:lnTo>
                    <a:pt x="1403886" y="365985"/>
                  </a:lnTo>
                  <a:close/>
                </a:path>
                <a:path w="1416050" h="426720">
                  <a:moveTo>
                    <a:pt x="1403886" y="365985"/>
                  </a:moveTo>
                  <a:lnTo>
                    <a:pt x="1404274" y="353407"/>
                  </a:lnTo>
                  <a:lnTo>
                    <a:pt x="1405800" y="344387"/>
                  </a:lnTo>
                  <a:lnTo>
                    <a:pt x="1407621" y="336098"/>
                  </a:lnTo>
                  <a:lnTo>
                    <a:pt x="1408892" y="325712"/>
                  </a:lnTo>
                  <a:lnTo>
                    <a:pt x="1409279" y="318926"/>
                  </a:lnTo>
                  <a:lnTo>
                    <a:pt x="1401991" y="314465"/>
                  </a:lnTo>
                  <a:lnTo>
                    <a:pt x="1401426" y="307418"/>
                  </a:lnTo>
                  <a:lnTo>
                    <a:pt x="1401785" y="302378"/>
                  </a:lnTo>
                  <a:lnTo>
                    <a:pt x="1402974" y="295370"/>
                  </a:lnTo>
                  <a:lnTo>
                    <a:pt x="1404240" y="287063"/>
                  </a:lnTo>
                  <a:lnTo>
                    <a:pt x="1389429" y="248918"/>
                  </a:lnTo>
                  <a:lnTo>
                    <a:pt x="1344034" y="216084"/>
                  </a:lnTo>
                  <a:lnTo>
                    <a:pt x="1288212" y="191437"/>
                  </a:lnTo>
                  <a:lnTo>
                    <a:pt x="1224199" y="171011"/>
                  </a:lnTo>
                  <a:lnTo>
                    <a:pt x="1159627" y="154938"/>
                  </a:lnTo>
                  <a:lnTo>
                    <a:pt x="1102127" y="143350"/>
                  </a:lnTo>
                  <a:lnTo>
                    <a:pt x="1059333" y="136380"/>
                  </a:lnTo>
                  <a:lnTo>
                    <a:pt x="1038875" y="134159"/>
                  </a:lnTo>
                  <a:lnTo>
                    <a:pt x="1007327" y="114372"/>
                  </a:lnTo>
                  <a:lnTo>
                    <a:pt x="965916" y="92343"/>
                  </a:lnTo>
                  <a:lnTo>
                    <a:pt x="919552" y="69936"/>
                  </a:lnTo>
                  <a:lnTo>
                    <a:pt x="873145" y="49015"/>
                  </a:lnTo>
                  <a:lnTo>
                    <a:pt x="831605" y="31445"/>
                  </a:lnTo>
                  <a:lnTo>
                    <a:pt x="787308" y="17515"/>
                  </a:lnTo>
                  <a:lnTo>
                    <a:pt x="741523" y="8384"/>
                  </a:lnTo>
                  <a:lnTo>
                    <a:pt x="691653" y="3074"/>
                  </a:lnTo>
                  <a:lnTo>
                    <a:pt x="635100" y="605"/>
                  </a:lnTo>
                  <a:lnTo>
                    <a:pt x="569265" y="0"/>
                  </a:lnTo>
                  <a:lnTo>
                    <a:pt x="484222" y="1397"/>
                  </a:lnTo>
                  <a:lnTo>
                    <a:pt x="407612" y="5150"/>
                  </a:lnTo>
                  <a:lnTo>
                    <a:pt x="339792" y="10602"/>
                  </a:lnTo>
                  <a:lnTo>
                    <a:pt x="281114" y="17092"/>
                  </a:lnTo>
                  <a:lnTo>
                    <a:pt x="231935" y="23965"/>
                  </a:lnTo>
                  <a:lnTo>
                    <a:pt x="192607" y="30560"/>
                  </a:lnTo>
                  <a:lnTo>
                    <a:pt x="144925" y="40289"/>
                  </a:lnTo>
                  <a:lnTo>
                    <a:pt x="137279" y="42105"/>
                  </a:lnTo>
                  <a:lnTo>
                    <a:pt x="131070" y="43519"/>
                  </a:lnTo>
                  <a:lnTo>
                    <a:pt x="129656" y="46901"/>
                  </a:lnTo>
                  <a:lnTo>
                    <a:pt x="133897" y="46901"/>
                  </a:lnTo>
                  <a:lnTo>
                    <a:pt x="138127" y="46901"/>
                  </a:lnTo>
                  <a:lnTo>
                    <a:pt x="144054" y="50576"/>
                  </a:lnTo>
                  <a:lnTo>
                    <a:pt x="155908" y="53110"/>
                  </a:lnTo>
                  <a:lnTo>
                    <a:pt x="123080" y="78434"/>
                  </a:lnTo>
                  <a:lnTo>
                    <a:pt x="76372" y="125265"/>
                  </a:lnTo>
                  <a:lnTo>
                    <a:pt x="50244" y="155250"/>
                  </a:lnTo>
                  <a:lnTo>
                    <a:pt x="33372" y="201846"/>
                  </a:lnTo>
                  <a:lnTo>
                    <a:pt x="34157" y="217172"/>
                  </a:lnTo>
                  <a:lnTo>
                    <a:pt x="34123" y="226329"/>
                  </a:lnTo>
                  <a:lnTo>
                    <a:pt x="32868" y="231852"/>
                  </a:lnTo>
                  <a:lnTo>
                    <a:pt x="29990" y="236276"/>
                  </a:lnTo>
                  <a:lnTo>
                    <a:pt x="23018" y="243019"/>
                  </a:lnTo>
                  <a:lnTo>
                    <a:pt x="12717" y="254069"/>
                  </a:lnTo>
                  <a:lnTo>
                    <a:pt x="3555" y="269820"/>
                  </a:lnTo>
                  <a:lnTo>
                    <a:pt x="0" y="290664"/>
                  </a:lnTo>
                  <a:lnTo>
                    <a:pt x="935" y="301278"/>
                  </a:lnTo>
                  <a:lnTo>
                    <a:pt x="3261" y="309234"/>
                  </a:lnTo>
                  <a:lnTo>
                    <a:pt x="5524" y="315828"/>
                  </a:lnTo>
                  <a:lnTo>
                    <a:pt x="6272" y="322361"/>
                  </a:lnTo>
                  <a:lnTo>
                    <a:pt x="5143" y="329398"/>
                  </a:lnTo>
                  <a:lnTo>
                    <a:pt x="3675" y="336881"/>
                  </a:lnTo>
                  <a:lnTo>
                    <a:pt x="3259" y="345166"/>
                  </a:lnTo>
                  <a:lnTo>
                    <a:pt x="5288" y="354613"/>
                  </a:lnTo>
                  <a:lnTo>
                    <a:pt x="4921" y="357545"/>
                  </a:lnTo>
                  <a:lnTo>
                    <a:pt x="1759" y="357806"/>
                  </a:lnTo>
                  <a:lnTo>
                    <a:pt x="1633" y="362665"/>
                  </a:lnTo>
                  <a:lnTo>
                    <a:pt x="26410" y="388440"/>
                  </a:lnTo>
                  <a:lnTo>
                    <a:pt x="37343" y="392824"/>
                  </a:lnTo>
                  <a:lnTo>
                    <a:pt x="43330" y="396132"/>
                  </a:lnTo>
                  <a:lnTo>
                    <a:pt x="45916" y="399284"/>
                  </a:lnTo>
                  <a:lnTo>
                    <a:pt x="46995" y="402760"/>
                  </a:lnTo>
                  <a:lnTo>
                    <a:pt x="68535" y="402383"/>
                  </a:lnTo>
                  <a:lnTo>
                    <a:pt x="71885" y="402760"/>
                  </a:lnTo>
                  <a:lnTo>
                    <a:pt x="77306" y="403353"/>
                  </a:lnTo>
                  <a:lnTo>
                    <a:pt x="85964" y="404289"/>
                  </a:lnTo>
                  <a:lnTo>
                    <a:pt x="93994" y="405154"/>
                  </a:lnTo>
                  <a:lnTo>
                    <a:pt x="97530" y="405535"/>
                  </a:lnTo>
                  <a:lnTo>
                    <a:pt x="95624" y="395032"/>
                  </a:lnTo>
                  <a:lnTo>
                    <a:pt x="106147" y="338597"/>
                  </a:lnTo>
                  <a:lnTo>
                    <a:pt x="133256" y="298417"/>
                  </a:lnTo>
                  <a:lnTo>
                    <a:pt x="173429" y="271303"/>
                  </a:lnTo>
                  <a:lnTo>
                    <a:pt x="222569" y="261355"/>
                  </a:lnTo>
                  <a:lnTo>
                    <a:pt x="271715" y="271303"/>
                  </a:lnTo>
                  <a:lnTo>
                    <a:pt x="311891" y="298417"/>
                  </a:lnTo>
                  <a:lnTo>
                    <a:pt x="339001" y="338597"/>
                  </a:lnTo>
                  <a:lnTo>
                    <a:pt x="348948" y="387744"/>
                  </a:lnTo>
                  <a:lnTo>
                    <a:pt x="348215" y="415546"/>
                  </a:lnTo>
                  <a:lnTo>
                    <a:pt x="998979" y="424834"/>
                  </a:lnTo>
                  <a:lnTo>
                    <a:pt x="998979" y="392990"/>
                  </a:lnTo>
                  <a:lnTo>
                    <a:pt x="1008926" y="343597"/>
                  </a:lnTo>
                  <a:lnTo>
                    <a:pt x="1036035" y="302878"/>
                  </a:lnTo>
                  <a:lnTo>
                    <a:pt x="1076208" y="275224"/>
                  </a:lnTo>
                  <a:lnTo>
                    <a:pt x="1125348" y="265030"/>
                  </a:lnTo>
                  <a:lnTo>
                    <a:pt x="1174495" y="275224"/>
                  </a:lnTo>
                  <a:lnTo>
                    <a:pt x="1214675" y="302878"/>
                  </a:lnTo>
                  <a:lnTo>
                    <a:pt x="1241789" y="343597"/>
                  </a:lnTo>
                  <a:lnTo>
                    <a:pt x="1251737" y="392990"/>
                  </a:lnTo>
                  <a:lnTo>
                    <a:pt x="1251245" y="426457"/>
                  </a:lnTo>
                  <a:lnTo>
                    <a:pt x="1333205" y="421449"/>
                  </a:lnTo>
                  <a:lnTo>
                    <a:pt x="1376886" y="418597"/>
                  </a:lnTo>
                  <a:lnTo>
                    <a:pt x="1415493" y="411738"/>
                  </a:lnTo>
                  <a:lnTo>
                    <a:pt x="1415707" y="406634"/>
                  </a:lnTo>
                  <a:lnTo>
                    <a:pt x="1412370" y="400997"/>
                  </a:lnTo>
                  <a:lnTo>
                    <a:pt x="1408892" y="396037"/>
                  </a:lnTo>
                  <a:lnTo>
                    <a:pt x="1406482" y="391219"/>
                  </a:lnTo>
                  <a:lnTo>
                    <a:pt x="1405097" y="386002"/>
                  </a:lnTo>
                  <a:lnTo>
                    <a:pt x="1404358" y="378289"/>
                  </a:lnTo>
                  <a:lnTo>
                    <a:pt x="1403886" y="365985"/>
                  </a:lnTo>
                  <a:close/>
                </a:path>
              </a:pathLst>
            </a:custGeom>
            <a:ln w="95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941582" y="6121848"/>
              <a:ext cx="231543" cy="173993"/>
            </a:xfrm>
            <a:prstGeom prst="rect">
              <a:avLst/>
            </a:prstGeom>
          </p:spPr>
        </p:pic>
        <p:pic>
          <p:nvPicPr>
            <p:cNvPr id="94" name="object 9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43201" y="6121848"/>
              <a:ext cx="231543" cy="173993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6079967" y="5871639"/>
              <a:ext cx="753745" cy="155575"/>
            </a:xfrm>
            <a:custGeom>
              <a:avLst/>
              <a:gdLst/>
              <a:ahLst/>
              <a:cxnLst/>
              <a:rect l="l" t="t" r="r" b="b"/>
              <a:pathLst>
                <a:path w="753745" h="155575">
                  <a:moveTo>
                    <a:pt x="753689" y="148473"/>
                  </a:moveTo>
                  <a:lnTo>
                    <a:pt x="720761" y="124257"/>
                  </a:lnTo>
                  <a:lnTo>
                    <a:pt x="676516" y="96371"/>
                  </a:lnTo>
                  <a:lnTo>
                    <a:pt x="611913" y="60767"/>
                  </a:lnTo>
                  <a:lnTo>
                    <a:pt x="551366" y="32548"/>
                  </a:lnTo>
                  <a:lnTo>
                    <a:pt x="514657" y="19861"/>
                  </a:lnTo>
                  <a:lnTo>
                    <a:pt x="468435" y="9517"/>
                  </a:lnTo>
                  <a:lnTo>
                    <a:pt x="408296" y="2551"/>
                  </a:lnTo>
                  <a:lnTo>
                    <a:pt x="329839" y="0"/>
                  </a:lnTo>
                  <a:lnTo>
                    <a:pt x="322278" y="0"/>
                  </a:lnTo>
                  <a:lnTo>
                    <a:pt x="219559" y="2867"/>
                  </a:lnTo>
                  <a:lnTo>
                    <a:pt x="154223" y="7886"/>
                  </a:lnTo>
                  <a:lnTo>
                    <a:pt x="109887" y="13189"/>
                  </a:lnTo>
                  <a:lnTo>
                    <a:pt x="84651" y="16796"/>
                  </a:lnTo>
                  <a:lnTo>
                    <a:pt x="78714" y="17560"/>
                  </a:lnTo>
                  <a:lnTo>
                    <a:pt x="74274" y="18209"/>
                  </a:lnTo>
                  <a:lnTo>
                    <a:pt x="70693" y="18858"/>
                  </a:lnTo>
                  <a:lnTo>
                    <a:pt x="60421" y="20722"/>
                  </a:lnTo>
                  <a:lnTo>
                    <a:pt x="57290" y="22649"/>
                  </a:lnTo>
                  <a:lnTo>
                    <a:pt x="47195" y="27696"/>
                  </a:lnTo>
                  <a:lnTo>
                    <a:pt x="14917" y="49823"/>
                  </a:lnTo>
                  <a:lnTo>
                    <a:pt x="0" y="67909"/>
                  </a:lnTo>
                  <a:lnTo>
                    <a:pt x="2181" y="71957"/>
                  </a:lnTo>
                  <a:lnTo>
                    <a:pt x="62344" y="90352"/>
                  </a:lnTo>
                  <a:lnTo>
                    <a:pt x="121167" y="106054"/>
                  </a:lnTo>
                  <a:lnTo>
                    <a:pt x="159596" y="114325"/>
                  </a:lnTo>
                  <a:lnTo>
                    <a:pt x="214507" y="120776"/>
                  </a:lnTo>
                  <a:lnTo>
                    <a:pt x="255542" y="123627"/>
                  </a:lnTo>
                  <a:lnTo>
                    <a:pt x="337964" y="129227"/>
                  </a:lnTo>
                  <a:lnTo>
                    <a:pt x="403627" y="133670"/>
                  </a:lnTo>
                  <a:lnTo>
                    <a:pt x="473443" y="138385"/>
                  </a:lnTo>
                  <a:lnTo>
                    <a:pt x="542421" y="143039"/>
                  </a:lnTo>
                  <a:lnTo>
                    <a:pt x="605567" y="147298"/>
                  </a:lnTo>
                  <a:lnTo>
                    <a:pt x="657890" y="150830"/>
                  </a:lnTo>
                  <a:lnTo>
                    <a:pt x="694397" y="153302"/>
                  </a:lnTo>
                  <a:lnTo>
                    <a:pt x="710096" y="154379"/>
                  </a:lnTo>
                  <a:lnTo>
                    <a:pt x="719416" y="155070"/>
                  </a:lnTo>
                  <a:lnTo>
                    <a:pt x="719562" y="155102"/>
                  </a:lnTo>
                  <a:lnTo>
                    <a:pt x="721981" y="154683"/>
                  </a:lnTo>
                  <a:lnTo>
                    <a:pt x="722746" y="154547"/>
                  </a:lnTo>
                  <a:lnTo>
                    <a:pt x="723730" y="154369"/>
                  </a:lnTo>
                  <a:lnTo>
                    <a:pt x="725311" y="154149"/>
                  </a:lnTo>
                  <a:lnTo>
                    <a:pt x="732524" y="152877"/>
                  </a:lnTo>
                  <a:lnTo>
                    <a:pt x="741970" y="150969"/>
                  </a:lnTo>
                  <a:lnTo>
                    <a:pt x="750181" y="149232"/>
                  </a:lnTo>
                  <a:lnTo>
                    <a:pt x="753689" y="148473"/>
                  </a:lnTo>
                  <a:close/>
                </a:path>
              </a:pathLst>
            </a:custGeom>
            <a:ln w="95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0072144" y="5846875"/>
              <a:ext cx="1416050" cy="426720"/>
            </a:xfrm>
            <a:custGeom>
              <a:avLst/>
              <a:gdLst/>
              <a:ahLst/>
              <a:cxnLst/>
              <a:rect l="l" t="t" r="r" b="b"/>
              <a:pathLst>
                <a:path w="1416050" h="426720">
                  <a:moveTo>
                    <a:pt x="11820" y="365985"/>
                  </a:moveTo>
                  <a:lnTo>
                    <a:pt x="11433" y="353407"/>
                  </a:lnTo>
                  <a:lnTo>
                    <a:pt x="9907" y="344387"/>
                  </a:lnTo>
                  <a:lnTo>
                    <a:pt x="8086" y="336098"/>
                  </a:lnTo>
                  <a:lnTo>
                    <a:pt x="6815" y="325712"/>
                  </a:lnTo>
                  <a:lnTo>
                    <a:pt x="6428" y="318926"/>
                  </a:lnTo>
                  <a:lnTo>
                    <a:pt x="13716" y="314465"/>
                  </a:lnTo>
                  <a:lnTo>
                    <a:pt x="14281" y="307418"/>
                  </a:lnTo>
                  <a:lnTo>
                    <a:pt x="13922" y="302378"/>
                  </a:lnTo>
                  <a:lnTo>
                    <a:pt x="12733" y="295370"/>
                  </a:lnTo>
                  <a:lnTo>
                    <a:pt x="11467" y="287063"/>
                  </a:lnTo>
                  <a:lnTo>
                    <a:pt x="26278" y="248918"/>
                  </a:lnTo>
                  <a:lnTo>
                    <a:pt x="71676" y="216084"/>
                  </a:lnTo>
                  <a:lnTo>
                    <a:pt x="127499" y="191437"/>
                  </a:lnTo>
                  <a:lnTo>
                    <a:pt x="191512" y="171011"/>
                  </a:lnTo>
                  <a:lnTo>
                    <a:pt x="256083" y="154938"/>
                  </a:lnTo>
                  <a:lnTo>
                    <a:pt x="313581" y="143350"/>
                  </a:lnTo>
                  <a:lnTo>
                    <a:pt x="356375" y="136380"/>
                  </a:lnTo>
                  <a:lnTo>
                    <a:pt x="376832" y="134159"/>
                  </a:lnTo>
                  <a:lnTo>
                    <a:pt x="408380" y="114372"/>
                  </a:lnTo>
                  <a:lnTo>
                    <a:pt x="449791" y="92343"/>
                  </a:lnTo>
                  <a:lnTo>
                    <a:pt x="496155" y="69936"/>
                  </a:lnTo>
                  <a:lnTo>
                    <a:pt x="542561" y="49015"/>
                  </a:lnTo>
                  <a:lnTo>
                    <a:pt x="584102" y="31445"/>
                  </a:lnTo>
                  <a:lnTo>
                    <a:pt x="628399" y="17515"/>
                  </a:lnTo>
                  <a:lnTo>
                    <a:pt x="674184" y="8384"/>
                  </a:lnTo>
                  <a:lnTo>
                    <a:pt x="724053" y="3074"/>
                  </a:lnTo>
                  <a:lnTo>
                    <a:pt x="780607" y="605"/>
                  </a:lnTo>
                  <a:lnTo>
                    <a:pt x="846441" y="0"/>
                  </a:lnTo>
                  <a:lnTo>
                    <a:pt x="931485" y="1397"/>
                  </a:lnTo>
                  <a:lnTo>
                    <a:pt x="1008094" y="5150"/>
                  </a:lnTo>
                  <a:lnTo>
                    <a:pt x="1075915" y="10602"/>
                  </a:lnTo>
                  <a:lnTo>
                    <a:pt x="1134592" y="17092"/>
                  </a:lnTo>
                  <a:lnTo>
                    <a:pt x="1183772" y="23965"/>
                  </a:lnTo>
                  <a:lnTo>
                    <a:pt x="1223100" y="30560"/>
                  </a:lnTo>
                  <a:lnTo>
                    <a:pt x="1270782" y="40289"/>
                  </a:lnTo>
                  <a:lnTo>
                    <a:pt x="1278428" y="42105"/>
                  </a:lnTo>
                  <a:lnTo>
                    <a:pt x="1284637" y="43519"/>
                  </a:lnTo>
                  <a:lnTo>
                    <a:pt x="1286051" y="46901"/>
                  </a:lnTo>
                  <a:lnTo>
                    <a:pt x="1281810" y="46901"/>
                  </a:lnTo>
                  <a:lnTo>
                    <a:pt x="1277579" y="46901"/>
                  </a:lnTo>
                  <a:lnTo>
                    <a:pt x="1271653" y="50576"/>
                  </a:lnTo>
                  <a:lnTo>
                    <a:pt x="1259799" y="53110"/>
                  </a:lnTo>
                  <a:lnTo>
                    <a:pt x="1292627" y="78434"/>
                  </a:lnTo>
                  <a:lnTo>
                    <a:pt x="1339335" y="125265"/>
                  </a:lnTo>
                  <a:lnTo>
                    <a:pt x="1365463" y="155250"/>
                  </a:lnTo>
                  <a:lnTo>
                    <a:pt x="1382335" y="201846"/>
                  </a:lnTo>
                  <a:lnTo>
                    <a:pt x="1381550" y="217172"/>
                  </a:lnTo>
                  <a:lnTo>
                    <a:pt x="1381584" y="226329"/>
                  </a:lnTo>
                  <a:lnTo>
                    <a:pt x="1382839" y="231852"/>
                  </a:lnTo>
                  <a:lnTo>
                    <a:pt x="1385717" y="236276"/>
                  </a:lnTo>
                  <a:lnTo>
                    <a:pt x="1392689" y="243019"/>
                  </a:lnTo>
                  <a:lnTo>
                    <a:pt x="1402990" y="254069"/>
                  </a:lnTo>
                  <a:lnTo>
                    <a:pt x="1412152" y="269820"/>
                  </a:lnTo>
                  <a:lnTo>
                    <a:pt x="1415707" y="290664"/>
                  </a:lnTo>
                  <a:lnTo>
                    <a:pt x="1414771" y="301278"/>
                  </a:lnTo>
                  <a:lnTo>
                    <a:pt x="1412445" y="309234"/>
                  </a:lnTo>
                  <a:lnTo>
                    <a:pt x="1410182" y="315828"/>
                  </a:lnTo>
                  <a:lnTo>
                    <a:pt x="1409435" y="322361"/>
                  </a:lnTo>
                  <a:lnTo>
                    <a:pt x="1410564" y="329398"/>
                  </a:lnTo>
                  <a:lnTo>
                    <a:pt x="1412032" y="336881"/>
                  </a:lnTo>
                  <a:lnTo>
                    <a:pt x="1412448" y="345166"/>
                  </a:lnTo>
                  <a:lnTo>
                    <a:pt x="1410419" y="354613"/>
                  </a:lnTo>
                  <a:lnTo>
                    <a:pt x="1410786" y="357545"/>
                  </a:lnTo>
                  <a:lnTo>
                    <a:pt x="1413948" y="357806"/>
                  </a:lnTo>
                  <a:lnTo>
                    <a:pt x="1414074" y="362665"/>
                  </a:lnTo>
                  <a:lnTo>
                    <a:pt x="1389297" y="388440"/>
                  </a:lnTo>
                  <a:lnTo>
                    <a:pt x="1378364" y="392824"/>
                  </a:lnTo>
                  <a:lnTo>
                    <a:pt x="1372377" y="396132"/>
                  </a:lnTo>
                  <a:lnTo>
                    <a:pt x="1369790" y="399284"/>
                  </a:lnTo>
                  <a:lnTo>
                    <a:pt x="1368712" y="402760"/>
                  </a:lnTo>
                  <a:lnTo>
                    <a:pt x="1347172" y="402383"/>
                  </a:lnTo>
                  <a:lnTo>
                    <a:pt x="1343821" y="402760"/>
                  </a:lnTo>
                  <a:lnTo>
                    <a:pt x="1338401" y="403353"/>
                  </a:lnTo>
                  <a:lnTo>
                    <a:pt x="1329743" y="404289"/>
                  </a:lnTo>
                  <a:lnTo>
                    <a:pt x="1321713" y="405154"/>
                  </a:lnTo>
                  <a:lnTo>
                    <a:pt x="1318177" y="405535"/>
                  </a:lnTo>
                  <a:lnTo>
                    <a:pt x="1320083" y="395032"/>
                  </a:lnTo>
                  <a:lnTo>
                    <a:pt x="1309560" y="338597"/>
                  </a:lnTo>
                  <a:lnTo>
                    <a:pt x="1282451" y="298417"/>
                  </a:lnTo>
                  <a:lnTo>
                    <a:pt x="1242278" y="271303"/>
                  </a:lnTo>
                  <a:lnTo>
                    <a:pt x="1193138" y="261355"/>
                  </a:lnTo>
                  <a:lnTo>
                    <a:pt x="1143991" y="271303"/>
                  </a:lnTo>
                  <a:lnTo>
                    <a:pt x="1103811" y="298417"/>
                  </a:lnTo>
                  <a:lnTo>
                    <a:pt x="1076697" y="338597"/>
                  </a:lnTo>
                  <a:lnTo>
                    <a:pt x="1066749" y="387744"/>
                  </a:lnTo>
                  <a:lnTo>
                    <a:pt x="1067492" y="415546"/>
                  </a:lnTo>
                  <a:lnTo>
                    <a:pt x="416728" y="424834"/>
                  </a:lnTo>
                  <a:lnTo>
                    <a:pt x="416728" y="392990"/>
                  </a:lnTo>
                  <a:lnTo>
                    <a:pt x="406781" y="343597"/>
                  </a:lnTo>
                  <a:lnTo>
                    <a:pt x="379672" y="302878"/>
                  </a:lnTo>
                  <a:lnTo>
                    <a:pt x="339499" y="275224"/>
                  </a:lnTo>
                  <a:lnTo>
                    <a:pt x="290359" y="265030"/>
                  </a:lnTo>
                  <a:lnTo>
                    <a:pt x="241211" y="275224"/>
                  </a:lnTo>
                  <a:lnTo>
                    <a:pt x="201032" y="302878"/>
                  </a:lnTo>
                  <a:lnTo>
                    <a:pt x="173918" y="343597"/>
                  </a:lnTo>
                  <a:lnTo>
                    <a:pt x="163969" y="392990"/>
                  </a:lnTo>
                  <a:lnTo>
                    <a:pt x="164462" y="426457"/>
                  </a:lnTo>
                  <a:lnTo>
                    <a:pt x="82502" y="421449"/>
                  </a:lnTo>
                  <a:lnTo>
                    <a:pt x="38821" y="418597"/>
                  </a:lnTo>
                  <a:lnTo>
                    <a:pt x="214" y="411738"/>
                  </a:lnTo>
                  <a:lnTo>
                    <a:pt x="0" y="406634"/>
                  </a:lnTo>
                  <a:lnTo>
                    <a:pt x="3337" y="400997"/>
                  </a:lnTo>
                  <a:lnTo>
                    <a:pt x="6815" y="396037"/>
                  </a:lnTo>
                  <a:lnTo>
                    <a:pt x="9224" y="391219"/>
                  </a:lnTo>
                  <a:lnTo>
                    <a:pt x="10610" y="386002"/>
                  </a:lnTo>
                  <a:lnTo>
                    <a:pt x="11349" y="378289"/>
                  </a:lnTo>
                  <a:lnTo>
                    <a:pt x="11820" y="365985"/>
                  </a:lnTo>
                  <a:close/>
                </a:path>
                <a:path w="1416050" h="426720">
                  <a:moveTo>
                    <a:pt x="11820" y="365985"/>
                  </a:moveTo>
                  <a:lnTo>
                    <a:pt x="11433" y="353407"/>
                  </a:lnTo>
                  <a:lnTo>
                    <a:pt x="9907" y="344387"/>
                  </a:lnTo>
                  <a:lnTo>
                    <a:pt x="8086" y="336098"/>
                  </a:lnTo>
                  <a:lnTo>
                    <a:pt x="6815" y="325712"/>
                  </a:lnTo>
                  <a:lnTo>
                    <a:pt x="6428" y="318926"/>
                  </a:lnTo>
                  <a:lnTo>
                    <a:pt x="13716" y="314465"/>
                  </a:lnTo>
                  <a:lnTo>
                    <a:pt x="14281" y="307418"/>
                  </a:lnTo>
                  <a:lnTo>
                    <a:pt x="13922" y="302378"/>
                  </a:lnTo>
                  <a:lnTo>
                    <a:pt x="12733" y="295370"/>
                  </a:lnTo>
                  <a:lnTo>
                    <a:pt x="11467" y="287063"/>
                  </a:lnTo>
                  <a:lnTo>
                    <a:pt x="26278" y="248918"/>
                  </a:lnTo>
                  <a:lnTo>
                    <a:pt x="71676" y="216084"/>
                  </a:lnTo>
                  <a:lnTo>
                    <a:pt x="127499" y="191437"/>
                  </a:lnTo>
                  <a:lnTo>
                    <a:pt x="191512" y="171011"/>
                  </a:lnTo>
                  <a:lnTo>
                    <a:pt x="256083" y="154938"/>
                  </a:lnTo>
                  <a:lnTo>
                    <a:pt x="313581" y="143350"/>
                  </a:lnTo>
                  <a:lnTo>
                    <a:pt x="356375" y="136380"/>
                  </a:lnTo>
                  <a:lnTo>
                    <a:pt x="376832" y="134159"/>
                  </a:lnTo>
                  <a:lnTo>
                    <a:pt x="408380" y="114372"/>
                  </a:lnTo>
                  <a:lnTo>
                    <a:pt x="449791" y="92343"/>
                  </a:lnTo>
                  <a:lnTo>
                    <a:pt x="496155" y="69936"/>
                  </a:lnTo>
                  <a:lnTo>
                    <a:pt x="542561" y="49015"/>
                  </a:lnTo>
                  <a:lnTo>
                    <a:pt x="584102" y="31445"/>
                  </a:lnTo>
                  <a:lnTo>
                    <a:pt x="628399" y="17515"/>
                  </a:lnTo>
                  <a:lnTo>
                    <a:pt x="674184" y="8384"/>
                  </a:lnTo>
                  <a:lnTo>
                    <a:pt x="724053" y="3074"/>
                  </a:lnTo>
                  <a:lnTo>
                    <a:pt x="780607" y="605"/>
                  </a:lnTo>
                  <a:lnTo>
                    <a:pt x="846441" y="0"/>
                  </a:lnTo>
                  <a:lnTo>
                    <a:pt x="931485" y="1397"/>
                  </a:lnTo>
                  <a:lnTo>
                    <a:pt x="1008094" y="5150"/>
                  </a:lnTo>
                  <a:lnTo>
                    <a:pt x="1075915" y="10602"/>
                  </a:lnTo>
                  <a:lnTo>
                    <a:pt x="1134592" y="17092"/>
                  </a:lnTo>
                  <a:lnTo>
                    <a:pt x="1183772" y="23965"/>
                  </a:lnTo>
                  <a:lnTo>
                    <a:pt x="1223100" y="30560"/>
                  </a:lnTo>
                  <a:lnTo>
                    <a:pt x="1270782" y="40289"/>
                  </a:lnTo>
                  <a:lnTo>
                    <a:pt x="1278428" y="42105"/>
                  </a:lnTo>
                  <a:lnTo>
                    <a:pt x="1284637" y="43519"/>
                  </a:lnTo>
                  <a:lnTo>
                    <a:pt x="1286051" y="46901"/>
                  </a:lnTo>
                  <a:lnTo>
                    <a:pt x="1281810" y="46901"/>
                  </a:lnTo>
                  <a:lnTo>
                    <a:pt x="1277579" y="46901"/>
                  </a:lnTo>
                  <a:lnTo>
                    <a:pt x="1271653" y="50576"/>
                  </a:lnTo>
                  <a:lnTo>
                    <a:pt x="1259799" y="53110"/>
                  </a:lnTo>
                  <a:lnTo>
                    <a:pt x="1292627" y="78434"/>
                  </a:lnTo>
                  <a:lnTo>
                    <a:pt x="1339335" y="125265"/>
                  </a:lnTo>
                  <a:lnTo>
                    <a:pt x="1365463" y="155250"/>
                  </a:lnTo>
                  <a:lnTo>
                    <a:pt x="1382335" y="201846"/>
                  </a:lnTo>
                  <a:lnTo>
                    <a:pt x="1381550" y="217172"/>
                  </a:lnTo>
                  <a:lnTo>
                    <a:pt x="1381584" y="226329"/>
                  </a:lnTo>
                  <a:lnTo>
                    <a:pt x="1382839" y="231852"/>
                  </a:lnTo>
                  <a:lnTo>
                    <a:pt x="1385717" y="236276"/>
                  </a:lnTo>
                  <a:lnTo>
                    <a:pt x="1392689" y="243019"/>
                  </a:lnTo>
                  <a:lnTo>
                    <a:pt x="1402990" y="254069"/>
                  </a:lnTo>
                  <a:lnTo>
                    <a:pt x="1412152" y="269820"/>
                  </a:lnTo>
                  <a:lnTo>
                    <a:pt x="1415707" y="290664"/>
                  </a:lnTo>
                  <a:lnTo>
                    <a:pt x="1414771" y="301278"/>
                  </a:lnTo>
                  <a:lnTo>
                    <a:pt x="1412445" y="309234"/>
                  </a:lnTo>
                  <a:lnTo>
                    <a:pt x="1410182" y="315828"/>
                  </a:lnTo>
                  <a:lnTo>
                    <a:pt x="1409435" y="322361"/>
                  </a:lnTo>
                  <a:lnTo>
                    <a:pt x="1410564" y="329398"/>
                  </a:lnTo>
                  <a:lnTo>
                    <a:pt x="1412032" y="336881"/>
                  </a:lnTo>
                  <a:lnTo>
                    <a:pt x="1412448" y="345166"/>
                  </a:lnTo>
                  <a:lnTo>
                    <a:pt x="1410419" y="354613"/>
                  </a:lnTo>
                  <a:lnTo>
                    <a:pt x="1410786" y="357545"/>
                  </a:lnTo>
                  <a:lnTo>
                    <a:pt x="1413948" y="357806"/>
                  </a:lnTo>
                  <a:lnTo>
                    <a:pt x="1414074" y="362665"/>
                  </a:lnTo>
                  <a:lnTo>
                    <a:pt x="1389297" y="388440"/>
                  </a:lnTo>
                  <a:lnTo>
                    <a:pt x="1378364" y="392824"/>
                  </a:lnTo>
                  <a:lnTo>
                    <a:pt x="1372377" y="396132"/>
                  </a:lnTo>
                  <a:lnTo>
                    <a:pt x="1369790" y="399284"/>
                  </a:lnTo>
                  <a:lnTo>
                    <a:pt x="1368712" y="402760"/>
                  </a:lnTo>
                  <a:lnTo>
                    <a:pt x="1347172" y="402383"/>
                  </a:lnTo>
                  <a:lnTo>
                    <a:pt x="1343821" y="402760"/>
                  </a:lnTo>
                  <a:lnTo>
                    <a:pt x="1338401" y="403353"/>
                  </a:lnTo>
                  <a:lnTo>
                    <a:pt x="1329743" y="404289"/>
                  </a:lnTo>
                  <a:lnTo>
                    <a:pt x="1321713" y="405154"/>
                  </a:lnTo>
                  <a:lnTo>
                    <a:pt x="1318177" y="405535"/>
                  </a:lnTo>
                  <a:lnTo>
                    <a:pt x="1320083" y="395032"/>
                  </a:lnTo>
                  <a:lnTo>
                    <a:pt x="1309560" y="338597"/>
                  </a:lnTo>
                  <a:lnTo>
                    <a:pt x="1282451" y="298417"/>
                  </a:lnTo>
                  <a:lnTo>
                    <a:pt x="1242278" y="271303"/>
                  </a:lnTo>
                  <a:lnTo>
                    <a:pt x="1193138" y="261355"/>
                  </a:lnTo>
                  <a:lnTo>
                    <a:pt x="1143991" y="271303"/>
                  </a:lnTo>
                  <a:lnTo>
                    <a:pt x="1103811" y="298417"/>
                  </a:lnTo>
                  <a:lnTo>
                    <a:pt x="1076697" y="338597"/>
                  </a:lnTo>
                  <a:lnTo>
                    <a:pt x="1066749" y="387744"/>
                  </a:lnTo>
                  <a:lnTo>
                    <a:pt x="1067492" y="415546"/>
                  </a:lnTo>
                  <a:lnTo>
                    <a:pt x="416728" y="424834"/>
                  </a:lnTo>
                  <a:lnTo>
                    <a:pt x="416728" y="392990"/>
                  </a:lnTo>
                  <a:lnTo>
                    <a:pt x="406781" y="343597"/>
                  </a:lnTo>
                  <a:lnTo>
                    <a:pt x="379672" y="302878"/>
                  </a:lnTo>
                  <a:lnTo>
                    <a:pt x="339499" y="275224"/>
                  </a:lnTo>
                  <a:lnTo>
                    <a:pt x="290359" y="265030"/>
                  </a:lnTo>
                  <a:lnTo>
                    <a:pt x="241211" y="275224"/>
                  </a:lnTo>
                  <a:lnTo>
                    <a:pt x="201032" y="302878"/>
                  </a:lnTo>
                  <a:lnTo>
                    <a:pt x="173918" y="343597"/>
                  </a:lnTo>
                  <a:lnTo>
                    <a:pt x="163969" y="392990"/>
                  </a:lnTo>
                  <a:lnTo>
                    <a:pt x="164462" y="426457"/>
                  </a:lnTo>
                  <a:lnTo>
                    <a:pt x="82502" y="421449"/>
                  </a:lnTo>
                  <a:lnTo>
                    <a:pt x="38821" y="418597"/>
                  </a:lnTo>
                  <a:lnTo>
                    <a:pt x="214" y="411738"/>
                  </a:lnTo>
                  <a:lnTo>
                    <a:pt x="0" y="406634"/>
                  </a:lnTo>
                  <a:lnTo>
                    <a:pt x="3337" y="400997"/>
                  </a:lnTo>
                  <a:lnTo>
                    <a:pt x="6815" y="396037"/>
                  </a:lnTo>
                  <a:lnTo>
                    <a:pt x="9224" y="391219"/>
                  </a:lnTo>
                  <a:lnTo>
                    <a:pt x="10610" y="386002"/>
                  </a:lnTo>
                  <a:lnTo>
                    <a:pt x="11349" y="378289"/>
                  </a:lnTo>
                  <a:lnTo>
                    <a:pt x="11820" y="365985"/>
                  </a:lnTo>
                  <a:close/>
                </a:path>
              </a:pathLst>
            </a:custGeom>
            <a:ln w="95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1148181" y="6121848"/>
              <a:ext cx="231543" cy="173993"/>
            </a:xfrm>
            <a:prstGeom prst="rect">
              <a:avLst/>
            </a:prstGeom>
          </p:spPr>
        </p:pic>
        <p:pic>
          <p:nvPicPr>
            <p:cNvPr id="98" name="object 9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0246562" y="6121848"/>
              <a:ext cx="231543" cy="173993"/>
            </a:xfrm>
            <a:prstGeom prst="rect">
              <a:avLst/>
            </a:prstGeom>
          </p:spPr>
        </p:pic>
        <p:sp>
          <p:nvSpPr>
            <p:cNvPr id="99" name="object 99"/>
            <p:cNvSpPr/>
            <p:nvPr/>
          </p:nvSpPr>
          <p:spPr>
            <a:xfrm>
              <a:off x="10487649" y="5871639"/>
              <a:ext cx="753745" cy="155575"/>
            </a:xfrm>
            <a:custGeom>
              <a:avLst/>
              <a:gdLst/>
              <a:ahLst/>
              <a:cxnLst/>
              <a:rect l="l" t="t" r="r" b="b"/>
              <a:pathLst>
                <a:path w="753745" h="155575">
                  <a:moveTo>
                    <a:pt x="0" y="148473"/>
                  </a:moveTo>
                  <a:lnTo>
                    <a:pt x="32927" y="124257"/>
                  </a:lnTo>
                  <a:lnTo>
                    <a:pt x="77172" y="96371"/>
                  </a:lnTo>
                  <a:lnTo>
                    <a:pt x="141775" y="60767"/>
                  </a:lnTo>
                  <a:lnTo>
                    <a:pt x="202322" y="32548"/>
                  </a:lnTo>
                  <a:lnTo>
                    <a:pt x="239031" y="19861"/>
                  </a:lnTo>
                  <a:lnTo>
                    <a:pt x="285253" y="9517"/>
                  </a:lnTo>
                  <a:lnTo>
                    <a:pt x="345392" y="2551"/>
                  </a:lnTo>
                  <a:lnTo>
                    <a:pt x="423849" y="0"/>
                  </a:lnTo>
                  <a:lnTo>
                    <a:pt x="431410" y="0"/>
                  </a:lnTo>
                  <a:lnTo>
                    <a:pt x="534129" y="2867"/>
                  </a:lnTo>
                  <a:lnTo>
                    <a:pt x="599465" y="7886"/>
                  </a:lnTo>
                  <a:lnTo>
                    <a:pt x="643801" y="13189"/>
                  </a:lnTo>
                  <a:lnTo>
                    <a:pt x="669037" y="16796"/>
                  </a:lnTo>
                  <a:lnTo>
                    <a:pt x="674974" y="17560"/>
                  </a:lnTo>
                  <a:lnTo>
                    <a:pt x="679414" y="18209"/>
                  </a:lnTo>
                  <a:lnTo>
                    <a:pt x="682995" y="18858"/>
                  </a:lnTo>
                  <a:lnTo>
                    <a:pt x="693267" y="20722"/>
                  </a:lnTo>
                  <a:lnTo>
                    <a:pt x="696398" y="22649"/>
                  </a:lnTo>
                  <a:lnTo>
                    <a:pt x="706493" y="27696"/>
                  </a:lnTo>
                  <a:lnTo>
                    <a:pt x="738771" y="49823"/>
                  </a:lnTo>
                  <a:lnTo>
                    <a:pt x="753689" y="67909"/>
                  </a:lnTo>
                  <a:lnTo>
                    <a:pt x="751507" y="71957"/>
                  </a:lnTo>
                  <a:lnTo>
                    <a:pt x="691344" y="90352"/>
                  </a:lnTo>
                  <a:lnTo>
                    <a:pt x="632521" y="106054"/>
                  </a:lnTo>
                  <a:lnTo>
                    <a:pt x="594092" y="114325"/>
                  </a:lnTo>
                  <a:lnTo>
                    <a:pt x="539181" y="120776"/>
                  </a:lnTo>
                  <a:lnTo>
                    <a:pt x="498146" y="123627"/>
                  </a:lnTo>
                  <a:lnTo>
                    <a:pt x="415724" y="129227"/>
                  </a:lnTo>
                  <a:lnTo>
                    <a:pt x="350061" y="133670"/>
                  </a:lnTo>
                  <a:lnTo>
                    <a:pt x="280245" y="138385"/>
                  </a:lnTo>
                  <a:lnTo>
                    <a:pt x="211267" y="143039"/>
                  </a:lnTo>
                  <a:lnTo>
                    <a:pt x="148121" y="147298"/>
                  </a:lnTo>
                  <a:lnTo>
                    <a:pt x="95798" y="150830"/>
                  </a:lnTo>
                  <a:lnTo>
                    <a:pt x="59291" y="153302"/>
                  </a:lnTo>
                  <a:lnTo>
                    <a:pt x="43592" y="154379"/>
                  </a:lnTo>
                  <a:lnTo>
                    <a:pt x="34272" y="155070"/>
                  </a:lnTo>
                  <a:lnTo>
                    <a:pt x="34126" y="155102"/>
                  </a:lnTo>
                  <a:lnTo>
                    <a:pt x="31707" y="154683"/>
                  </a:lnTo>
                  <a:lnTo>
                    <a:pt x="30942" y="154547"/>
                  </a:lnTo>
                  <a:lnTo>
                    <a:pt x="29958" y="154369"/>
                  </a:lnTo>
                  <a:lnTo>
                    <a:pt x="28377" y="154149"/>
                  </a:lnTo>
                  <a:lnTo>
                    <a:pt x="21164" y="152877"/>
                  </a:lnTo>
                  <a:lnTo>
                    <a:pt x="11718" y="150969"/>
                  </a:lnTo>
                  <a:lnTo>
                    <a:pt x="3507" y="149232"/>
                  </a:lnTo>
                  <a:lnTo>
                    <a:pt x="0" y="148473"/>
                  </a:lnTo>
                  <a:close/>
                </a:path>
              </a:pathLst>
            </a:custGeom>
            <a:ln w="95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3267013" y="4813272"/>
              <a:ext cx="1431290" cy="340360"/>
            </a:xfrm>
            <a:custGeom>
              <a:avLst/>
              <a:gdLst/>
              <a:ahLst/>
              <a:cxnLst/>
              <a:rect l="l" t="t" r="r" b="b"/>
              <a:pathLst>
                <a:path w="1431290" h="340360">
                  <a:moveTo>
                    <a:pt x="1430986" y="0"/>
                  </a:moveTo>
                  <a:lnTo>
                    <a:pt x="0" y="0"/>
                  </a:lnTo>
                  <a:lnTo>
                    <a:pt x="0" y="340215"/>
                  </a:lnTo>
                  <a:lnTo>
                    <a:pt x="1430986" y="340215"/>
                  </a:lnTo>
                  <a:lnTo>
                    <a:pt x="1430986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3267013" y="4813272"/>
              <a:ext cx="1431290" cy="340360"/>
            </a:xfrm>
            <a:custGeom>
              <a:avLst/>
              <a:gdLst/>
              <a:ahLst/>
              <a:cxnLst/>
              <a:rect l="l" t="t" r="r" b="b"/>
              <a:pathLst>
                <a:path w="1431290" h="340360">
                  <a:moveTo>
                    <a:pt x="0" y="340215"/>
                  </a:moveTo>
                  <a:lnTo>
                    <a:pt x="1430986" y="340215"/>
                  </a:lnTo>
                  <a:lnTo>
                    <a:pt x="1430986" y="0"/>
                  </a:lnTo>
                  <a:lnTo>
                    <a:pt x="0" y="0"/>
                  </a:lnTo>
                  <a:lnTo>
                    <a:pt x="0" y="340215"/>
                  </a:lnTo>
                  <a:close/>
                </a:path>
              </a:pathLst>
            </a:custGeom>
            <a:ln w="3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14702220" y="4813262"/>
              <a:ext cx="116205" cy="337820"/>
            </a:xfrm>
            <a:custGeom>
              <a:avLst/>
              <a:gdLst/>
              <a:ahLst/>
              <a:cxnLst/>
              <a:rect l="l" t="t" r="r" b="b"/>
              <a:pathLst>
                <a:path w="116205" h="337820">
                  <a:moveTo>
                    <a:pt x="115583" y="0"/>
                  </a:moveTo>
                  <a:lnTo>
                    <a:pt x="0" y="0"/>
                  </a:lnTo>
                  <a:lnTo>
                    <a:pt x="0" y="337345"/>
                  </a:lnTo>
                  <a:lnTo>
                    <a:pt x="115583" y="337345"/>
                  </a:lnTo>
                  <a:lnTo>
                    <a:pt x="115583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14702220" y="4813262"/>
              <a:ext cx="116205" cy="337820"/>
            </a:xfrm>
            <a:custGeom>
              <a:avLst/>
              <a:gdLst/>
              <a:ahLst/>
              <a:cxnLst/>
              <a:rect l="l" t="t" r="r" b="b"/>
              <a:pathLst>
                <a:path w="116205" h="337820">
                  <a:moveTo>
                    <a:pt x="0" y="337345"/>
                  </a:moveTo>
                  <a:lnTo>
                    <a:pt x="115583" y="337345"/>
                  </a:lnTo>
                  <a:lnTo>
                    <a:pt x="115583" y="0"/>
                  </a:lnTo>
                  <a:lnTo>
                    <a:pt x="0" y="0"/>
                  </a:lnTo>
                  <a:lnTo>
                    <a:pt x="0" y="337345"/>
                  </a:lnTo>
                  <a:close/>
                </a:path>
              </a:pathLst>
            </a:custGeom>
            <a:ln w="3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3148487" y="4813262"/>
              <a:ext cx="116205" cy="337820"/>
            </a:xfrm>
            <a:custGeom>
              <a:avLst/>
              <a:gdLst/>
              <a:ahLst/>
              <a:cxnLst/>
              <a:rect l="l" t="t" r="r" b="b"/>
              <a:pathLst>
                <a:path w="116205" h="337820">
                  <a:moveTo>
                    <a:pt x="115583" y="0"/>
                  </a:moveTo>
                  <a:lnTo>
                    <a:pt x="0" y="0"/>
                  </a:lnTo>
                  <a:lnTo>
                    <a:pt x="0" y="337345"/>
                  </a:lnTo>
                  <a:lnTo>
                    <a:pt x="115583" y="337345"/>
                  </a:lnTo>
                  <a:lnTo>
                    <a:pt x="115583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3148487" y="4813262"/>
              <a:ext cx="116205" cy="337820"/>
            </a:xfrm>
            <a:custGeom>
              <a:avLst/>
              <a:gdLst/>
              <a:ahLst/>
              <a:cxnLst/>
              <a:rect l="l" t="t" r="r" b="b"/>
              <a:pathLst>
                <a:path w="116205" h="337820">
                  <a:moveTo>
                    <a:pt x="0" y="337345"/>
                  </a:moveTo>
                  <a:lnTo>
                    <a:pt x="115583" y="337345"/>
                  </a:lnTo>
                  <a:lnTo>
                    <a:pt x="115583" y="0"/>
                  </a:lnTo>
                  <a:lnTo>
                    <a:pt x="0" y="0"/>
                  </a:lnTo>
                  <a:lnTo>
                    <a:pt x="0" y="337345"/>
                  </a:lnTo>
                  <a:close/>
                </a:path>
              </a:pathLst>
            </a:custGeom>
            <a:ln w="3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14702220" y="5154482"/>
              <a:ext cx="116205" cy="1224915"/>
            </a:xfrm>
            <a:custGeom>
              <a:avLst/>
              <a:gdLst/>
              <a:ahLst/>
              <a:cxnLst/>
              <a:rect l="l" t="t" r="r" b="b"/>
              <a:pathLst>
                <a:path w="116205" h="1224914">
                  <a:moveTo>
                    <a:pt x="115583" y="0"/>
                  </a:moveTo>
                  <a:lnTo>
                    <a:pt x="0" y="0"/>
                  </a:lnTo>
                  <a:lnTo>
                    <a:pt x="0" y="1224470"/>
                  </a:lnTo>
                  <a:lnTo>
                    <a:pt x="115583" y="1224470"/>
                  </a:lnTo>
                  <a:lnTo>
                    <a:pt x="115583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4702220" y="5154482"/>
              <a:ext cx="116205" cy="1224915"/>
            </a:xfrm>
            <a:custGeom>
              <a:avLst/>
              <a:gdLst/>
              <a:ahLst/>
              <a:cxnLst/>
              <a:rect l="l" t="t" r="r" b="b"/>
              <a:pathLst>
                <a:path w="116205" h="1224914">
                  <a:moveTo>
                    <a:pt x="0" y="1224470"/>
                  </a:moveTo>
                  <a:lnTo>
                    <a:pt x="115583" y="1224470"/>
                  </a:lnTo>
                  <a:lnTo>
                    <a:pt x="115583" y="0"/>
                  </a:lnTo>
                  <a:lnTo>
                    <a:pt x="0" y="0"/>
                  </a:lnTo>
                  <a:lnTo>
                    <a:pt x="0" y="1224470"/>
                  </a:lnTo>
                  <a:close/>
                </a:path>
              </a:pathLst>
            </a:custGeom>
            <a:ln w="3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3148487" y="5154482"/>
              <a:ext cx="116205" cy="1224915"/>
            </a:xfrm>
            <a:custGeom>
              <a:avLst/>
              <a:gdLst/>
              <a:ahLst/>
              <a:cxnLst/>
              <a:rect l="l" t="t" r="r" b="b"/>
              <a:pathLst>
                <a:path w="116205" h="1224914">
                  <a:moveTo>
                    <a:pt x="115583" y="0"/>
                  </a:moveTo>
                  <a:lnTo>
                    <a:pt x="0" y="0"/>
                  </a:lnTo>
                  <a:lnTo>
                    <a:pt x="0" y="1224470"/>
                  </a:lnTo>
                  <a:lnTo>
                    <a:pt x="115583" y="1224470"/>
                  </a:lnTo>
                  <a:lnTo>
                    <a:pt x="115583" y="0"/>
                  </a:lnTo>
                  <a:close/>
                </a:path>
              </a:pathLst>
            </a:custGeom>
            <a:solidFill>
              <a:srgbClr val="3A39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3148487" y="5154482"/>
              <a:ext cx="116205" cy="1224915"/>
            </a:xfrm>
            <a:custGeom>
              <a:avLst/>
              <a:gdLst/>
              <a:ahLst/>
              <a:cxnLst/>
              <a:rect l="l" t="t" r="r" b="b"/>
              <a:pathLst>
                <a:path w="116205" h="1224914">
                  <a:moveTo>
                    <a:pt x="0" y="1224470"/>
                  </a:moveTo>
                  <a:lnTo>
                    <a:pt x="115583" y="1224470"/>
                  </a:lnTo>
                  <a:lnTo>
                    <a:pt x="115583" y="0"/>
                  </a:lnTo>
                  <a:lnTo>
                    <a:pt x="0" y="0"/>
                  </a:lnTo>
                  <a:lnTo>
                    <a:pt x="0" y="1224470"/>
                  </a:lnTo>
                  <a:close/>
                </a:path>
              </a:pathLst>
            </a:custGeom>
            <a:ln w="385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object 110"/>
          <p:cNvSpPr txBox="1"/>
          <p:nvPr/>
        </p:nvSpPr>
        <p:spPr>
          <a:xfrm>
            <a:off x="13378091" y="4926495"/>
            <a:ext cx="276860" cy="17589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ct val="75500"/>
              </a:lnSpc>
              <a:spcBef>
                <a:spcPts val="280"/>
              </a:spcBef>
            </a:pPr>
            <a:r>
              <a:rPr sz="5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accueil</a:t>
            </a:r>
            <a:r>
              <a:rPr sz="550" b="1" spc="500" dirty="0">
                <a:solidFill>
                  <a:srgbClr val="FFFFFF"/>
                </a:solidFill>
                <a:latin typeface="Renault Group"/>
                <a:cs typeface="Renault Group"/>
              </a:rPr>
              <a:t> </a:t>
            </a:r>
            <a:r>
              <a:rPr sz="550" b="1" spc="-10" dirty="0">
                <a:solidFill>
                  <a:srgbClr val="FFFFFF"/>
                </a:solidFill>
                <a:latin typeface="Renault Group"/>
                <a:cs typeface="Renault Group"/>
              </a:rPr>
              <a:t>atelier</a:t>
            </a:r>
            <a:endParaRPr sz="550">
              <a:latin typeface="Renault Group"/>
              <a:cs typeface="Renault Group"/>
            </a:endParaRPr>
          </a:p>
        </p:txBody>
      </p:sp>
      <p:grpSp>
        <p:nvGrpSpPr>
          <p:cNvPr id="111" name="object 111"/>
          <p:cNvGrpSpPr/>
          <p:nvPr/>
        </p:nvGrpSpPr>
        <p:grpSpPr>
          <a:xfrm>
            <a:off x="4482957" y="1753644"/>
            <a:ext cx="12399010" cy="4624070"/>
            <a:chOff x="4482957" y="1753644"/>
            <a:chExt cx="12399010" cy="4624070"/>
          </a:xfrm>
        </p:grpSpPr>
        <p:sp>
          <p:nvSpPr>
            <p:cNvPr id="112" name="object 112"/>
            <p:cNvSpPr/>
            <p:nvPr/>
          </p:nvSpPr>
          <p:spPr>
            <a:xfrm>
              <a:off x="13339789" y="4944238"/>
              <a:ext cx="14604" cy="129539"/>
            </a:xfrm>
            <a:custGeom>
              <a:avLst/>
              <a:gdLst/>
              <a:ahLst/>
              <a:cxnLst/>
              <a:rect l="l" t="t" r="r" b="b"/>
              <a:pathLst>
                <a:path w="14605" h="129539">
                  <a:moveTo>
                    <a:pt x="14366" y="0"/>
                  </a:moveTo>
                  <a:lnTo>
                    <a:pt x="0" y="0"/>
                  </a:lnTo>
                  <a:lnTo>
                    <a:pt x="0" y="129300"/>
                  </a:lnTo>
                  <a:lnTo>
                    <a:pt x="14366" y="129300"/>
                  </a:lnTo>
                  <a:lnTo>
                    <a:pt x="143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4661381" y="5151707"/>
              <a:ext cx="38735" cy="1221105"/>
            </a:xfrm>
            <a:custGeom>
              <a:avLst/>
              <a:gdLst/>
              <a:ahLst/>
              <a:cxnLst/>
              <a:rect l="l" t="t" r="r" b="b"/>
              <a:pathLst>
                <a:path w="38734" h="1221104">
                  <a:moveTo>
                    <a:pt x="38147" y="0"/>
                  </a:moveTo>
                  <a:lnTo>
                    <a:pt x="0" y="0"/>
                  </a:lnTo>
                  <a:lnTo>
                    <a:pt x="0" y="1221014"/>
                  </a:lnTo>
                  <a:lnTo>
                    <a:pt x="38147" y="1221014"/>
                  </a:lnTo>
                  <a:lnTo>
                    <a:pt x="381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4661381" y="5151707"/>
              <a:ext cx="38735" cy="1221105"/>
            </a:xfrm>
            <a:custGeom>
              <a:avLst/>
              <a:gdLst/>
              <a:ahLst/>
              <a:cxnLst/>
              <a:rect l="l" t="t" r="r" b="b"/>
              <a:pathLst>
                <a:path w="38734" h="1221104">
                  <a:moveTo>
                    <a:pt x="0" y="1221014"/>
                  </a:moveTo>
                  <a:lnTo>
                    <a:pt x="38147" y="1221014"/>
                  </a:lnTo>
                  <a:lnTo>
                    <a:pt x="38147" y="0"/>
                  </a:lnTo>
                  <a:lnTo>
                    <a:pt x="0" y="0"/>
                  </a:lnTo>
                  <a:lnTo>
                    <a:pt x="0" y="1221014"/>
                  </a:lnTo>
                  <a:close/>
                </a:path>
              </a:pathLst>
            </a:custGeom>
            <a:ln w="5507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3270594" y="5161645"/>
              <a:ext cx="1386205" cy="1210310"/>
            </a:xfrm>
            <a:custGeom>
              <a:avLst/>
              <a:gdLst/>
              <a:ahLst/>
              <a:cxnLst/>
              <a:rect l="l" t="t" r="r" b="b"/>
              <a:pathLst>
                <a:path w="1386205" h="1210310">
                  <a:moveTo>
                    <a:pt x="1386106" y="0"/>
                  </a:moveTo>
                  <a:lnTo>
                    <a:pt x="0" y="0"/>
                  </a:lnTo>
                  <a:lnTo>
                    <a:pt x="0" y="1210114"/>
                  </a:lnTo>
                  <a:lnTo>
                    <a:pt x="1386106" y="1210114"/>
                  </a:lnTo>
                  <a:lnTo>
                    <a:pt x="1386106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270594" y="5161645"/>
              <a:ext cx="1386205" cy="1210310"/>
            </a:xfrm>
            <a:custGeom>
              <a:avLst/>
              <a:gdLst/>
              <a:ahLst/>
              <a:cxnLst/>
              <a:rect l="l" t="t" r="r" b="b"/>
              <a:pathLst>
                <a:path w="1386205" h="1210310">
                  <a:moveTo>
                    <a:pt x="0" y="1210114"/>
                  </a:moveTo>
                  <a:lnTo>
                    <a:pt x="1386106" y="1210114"/>
                  </a:lnTo>
                  <a:lnTo>
                    <a:pt x="1386106" y="0"/>
                  </a:lnTo>
                  <a:lnTo>
                    <a:pt x="0" y="0"/>
                  </a:lnTo>
                  <a:lnTo>
                    <a:pt x="0" y="1210114"/>
                  </a:lnTo>
                  <a:close/>
                </a:path>
              </a:pathLst>
            </a:custGeom>
            <a:ln w="11026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11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3289129" y="5594060"/>
              <a:ext cx="1342974" cy="172086"/>
            </a:xfrm>
            <a:prstGeom prst="rect">
              <a:avLst/>
            </a:prstGeom>
          </p:spPr>
        </p:pic>
        <p:sp>
          <p:nvSpPr>
            <p:cNvPr id="118" name="object 118"/>
            <p:cNvSpPr/>
            <p:nvPr/>
          </p:nvSpPr>
          <p:spPr>
            <a:xfrm>
              <a:off x="13289129" y="5190001"/>
              <a:ext cx="1343025" cy="1178560"/>
            </a:xfrm>
            <a:custGeom>
              <a:avLst/>
              <a:gdLst/>
              <a:ahLst/>
              <a:cxnLst/>
              <a:rect l="l" t="t" r="r" b="b"/>
              <a:pathLst>
                <a:path w="1343025" h="1178560">
                  <a:moveTo>
                    <a:pt x="0" y="172055"/>
                  </a:moveTo>
                  <a:lnTo>
                    <a:pt x="1342974" y="172055"/>
                  </a:lnTo>
                  <a:lnTo>
                    <a:pt x="1342974" y="0"/>
                  </a:lnTo>
                  <a:lnTo>
                    <a:pt x="0" y="0"/>
                  </a:lnTo>
                  <a:lnTo>
                    <a:pt x="0" y="172055"/>
                  </a:lnTo>
                  <a:close/>
                </a:path>
                <a:path w="1343025" h="1178560">
                  <a:moveTo>
                    <a:pt x="0" y="775300"/>
                  </a:moveTo>
                  <a:lnTo>
                    <a:pt x="1342974" y="775300"/>
                  </a:lnTo>
                  <a:lnTo>
                    <a:pt x="1342974" y="603245"/>
                  </a:lnTo>
                  <a:lnTo>
                    <a:pt x="0" y="603245"/>
                  </a:lnTo>
                  <a:lnTo>
                    <a:pt x="0" y="775300"/>
                  </a:lnTo>
                  <a:close/>
                </a:path>
                <a:path w="1343025" h="1178560">
                  <a:moveTo>
                    <a:pt x="0" y="374100"/>
                  </a:moveTo>
                  <a:lnTo>
                    <a:pt x="1342974" y="374100"/>
                  </a:lnTo>
                  <a:lnTo>
                    <a:pt x="1342974" y="202055"/>
                  </a:lnTo>
                  <a:lnTo>
                    <a:pt x="0" y="202055"/>
                  </a:lnTo>
                  <a:lnTo>
                    <a:pt x="0" y="374100"/>
                  </a:lnTo>
                  <a:close/>
                </a:path>
                <a:path w="1343025" h="1178560">
                  <a:moveTo>
                    <a:pt x="0" y="977324"/>
                  </a:moveTo>
                  <a:lnTo>
                    <a:pt x="1342974" y="977324"/>
                  </a:lnTo>
                  <a:lnTo>
                    <a:pt x="1342974" y="805269"/>
                  </a:lnTo>
                  <a:lnTo>
                    <a:pt x="0" y="805269"/>
                  </a:lnTo>
                  <a:lnTo>
                    <a:pt x="0" y="977324"/>
                  </a:lnTo>
                  <a:close/>
                </a:path>
                <a:path w="1343025" h="1178560">
                  <a:moveTo>
                    <a:pt x="0" y="1178563"/>
                  </a:moveTo>
                  <a:lnTo>
                    <a:pt x="1342974" y="1178563"/>
                  </a:lnTo>
                  <a:lnTo>
                    <a:pt x="1342974" y="1006508"/>
                  </a:lnTo>
                  <a:lnTo>
                    <a:pt x="0" y="1006508"/>
                  </a:lnTo>
                  <a:lnTo>
                    <a:pt x="0" y="1178563"/>
                  </a:lnTo>
                  <a:close/>
                </a:path>
              </a:pathLst>
            </a:custGeom>
            <a:ln w="3175">
              <a:solidFill>
                <a:srgbClr val="CED3D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5590098" y="5103622"/>
              <a:ext cx="1290955" cy="1269365"/>
            </a:xfrm>
            <a:custGeom>
              <a:avLst/>
              <a:gdLst/>
              <a:ahLst/>
              <a:cxnLst/>
              <a:rect l="l" t="t" r="r" b="b"/>
              <a:pathLst>
                <a:path w="1290955" h="1269364">
                  <a:moveTo>
                    <a:pt x="1290471" y="0"/>
                  </a:moveTo>
                  <a:lnTo>
                    <a:pt x="0" y="0"/>
                  </a:lnTo>
                  <a:lnTo>
                    <a:pt x="0" y="1268816"/>
                  </a:lnTo>
                  <a:lnTo>
                    <a:pt x="1290471" y="1268816"/>
                  </a:lnTo>
                  <a:lnTo>
                    <a:pt x="1290471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5590098" y="5103622"/>
              <a:ext cx="1290955" cy="1269365"/>
            </a:xfrm>
            <a:custGeom>
              <a:avLst/>
              <a:gdLst/>
              <a:ahLst/>
              <a:cxnLst/>
              <a:rect l="l" t="t" r="r" b="b"/>
              <a:pathLst>
                <a:path w="1290955" h="1269364">
                  <a:moveTo>
                    <a:pt x="0" y="1268816"/>
                  </a:moveTo>
                  <a:lnTo>
                    <a:pt x="1290471" y="1268816"/>
                  </a:lnTo>
                  <a:lnTo>
                    <a:pt x="1290471" y="0"/>
                  </a:lnTo>
                  <a:lnTo>
                    <a:pt x="0" y="0"/>
                  </a:lnTo>
                  <a:lnTo>
                    <a:pt x="0" y="126881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5624036" y="5130955"/>
              <a:ext cx="1226185" cy="1052830"/>
            </a:xfrm>
            <a:custGeom>
              <a:avLst/>
              <a:gdLst/>
              <a:ahLst/>
              <a:cxnLst/>
              <a:rect l="l" t="t" r="r" b="b"/>
              <a:pathLst>
                <a:path w="1226184" h="1052829">
                  <a:moveTo>
                    <a:pt x="1226045" y="897699"/>
                  </a:moveTo>
                  <a:lnTo>
                    <a:pt x="0" y="897699"/>
                  </a:lnTo>
                  <a:lnTo>
                    <a:pt x="0" y="1052322"/>
                  </a:lnTo>
                  <a:lnTo>
                    <a:pt x="1226045" y="1052322"/>
                  </a:lnTo>
                  <a:lnTo>
                    <a:pt x="1226045" y="897699"/>
                  </a:lnTo>
                  <a:close/>
                </a:path>
                <a:path w="1226184" h="1052829">
                  <a:moveTo>
                    <a:pt x="1226045" y="718159"/>
                  </a:moveTo>
                  <a:lnTo>
                    <a:pt x="0" y="718159"/>
                  </a:lnTo>
                  <a:lnTo>
                    <a:pt x="0" y="872782"/>
                  </a:lnTo>
                  <a:lnTo>
                    <a:pt x="1226045" y="872782"/>
                  </a:lnTo>
                  <a:lnTo>
                    <a:pt x="1226045" y="718159"/>
                  </a:lnTo>
                  <a:close/>
                </a:path>
                <a:path w="1226184" h="1052829">
                  <a:moveTo>
                    <a:pt x="1226045" y="538607"/>
                  </a:moveTo>
                  <a:lnTo>
                    <a:pt x="0" y="538607"/>
                  </a:lnTo>
                  <a:lnTo>
                    <a:pt x="0" y="693242"/>
                  </a:lnTo>
                  <a:lnTo>
                    <a:pt x="1226045" y="693242"/>
                  </a:lnTo>
                  <a:lnTo>
                    <a:pt x="1226045" y="538607"/>
                  </a:lnTo>
                  <a:close/>
                </a:path>
                <a:path w="1226184" h="1052829">
                  <a:moveTo>
                    <a:pt x="1226045" y="359092"/>
                  </a:moveTo>
                  <a:lnTo>
                    <a:pt x="0" y="359092"/>
                  </a:lnTo>
                  <a:lnTo>
                    <a:pt x="0" y="513715"/>
                  </a:lnTo>
                  <a:lnTo>
                    <a:pt x="1226045" y="513715"/>
                  </a:lnTo>
                  <a:lnTo>
                    <a:pt x="1226045" y="359092"/>
                  </a:lnTo>
                  <a:close/>
                </a:path>
                <a:path w="1226184" h="1052829">
                  <a:moveTo>
                    <a:pt x="1226045" y="179539"/>
                  </a:moveTo>
                  <a:lnTo>
                    <a:pt x="0" y="179539"/>
                  </a:lnTo>
                  <a:lnTo>
                    <a:pt x="0" y="334162"/>
                  </a:lnTo>
                  <a:lnTo>
                    <a:pt x="1226045" y="334162"/>
                  </a:lnTo>
                  <a:lnTo>
                    <a:pt x="1226045" y="179539"/>
                  </a:lnTo>
                  <a:close/>
                </a:path>
                <a:path w="1226184" h="1052829">
                  <a:moveTo>
                    <a:pt x="1226045" y="0"/>
                  </a:moveTo>
                  <a:lnTo>
                    <a:pt x="0" y="0"/>
                  </a:lnTo>
                  <a:lnTo>
                    <a:pt x="0" y="154609"/>
                  </a:lnTo>
                  <a:lnTo>
                    <a:pt x="1226045" y="154609"/>
                  </a:lnTo>
                  <a:lnTo>
                    <a:pt x="1226045" y="0"/>
                  </a:lnTo>
                  <a:close/>
                </a:path>
              </a:pathLst>
            </a:custGeom>
            <a:solidFill>
              <a:srgbClr val="CE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2" name="object 1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669827" y="5878117"/>
              <a:ext cx="251051" cy="102242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15669827" y="5878113"/>
              <a:ext cx="251460" cy="102870"/>
            </a:xfrm>
            <a:custGeom>
              <a:avLst/>
              <a:gdLst/>
              <a:ahLst/>
              <a:cxnLst/>
              <a:rect l="l" t="t" r="r" b="b"/>
              <a:pathLst>
                <a:path w="251459" h="102870">
                  <a:moveTo>
                    <a:pt x="20000" y="0"/>
                  </a:moveTo>
                  <a:lnTo>
                    <a:pt x="12214" y="1571"/>
                  </a:lnTo>
                  <a:lnTo>
                    <a:pt x="5857" y="5857"/>
                  </a:lnTo>
                  <a:lnTo>
                    <a:pt x="1571" y="12214"/>
                  </a:lnTo>
                  <a:lnTo>
                    <a:pt x="0" y="20000"/>
                  </a:lnTo>
                  <a:lnTo>
                    <a:pt x="0" y="82242"/>
                  </a:lnTo>
                  <a:lnTo>
                    <a:pt x="1571" y="90027"/>
                  </a:lnTo>
                  <a:lnTo>
                    <a:pt x="5857" y="96385"/>
                  </a:lnTo>
                  <a:lnTo>
                    <a:pt x="12214" y="100670"/>
                  </a:lnTo>
                  <a:lnTo>
                    <a:pt x="20000" y="102242"/>
                  </a:lnTo>
                  <a:lnTo>
                    <a:pt x="231050" y="102242"/>
                  </a:lnTo>
                  <a:lnTo>
                    <a:pt x="238836" y="100670"/>
                  </a:lnTo>
                  <a:lnTo>
                    <a:pt x="245193" y="96385"/>
                  </a:lnTo>
                  <a:lnTo>
                    <a:pt x="249479" y="90027"/>
                  </a:lnTo>
                  <a:lnTo>
                    <a:pt x="251051" y="82242"/>
                  </a:lnTo>
                  <a:lnTo>
                    <a:pt x="251051" y="20000"/>
                  </a:lnTo>
                  <a:lnTo>
                    <a:pt x="249479" y="12214"/>
                  </a:lnTo>
                  <a:lnTo>
                    <a:pt x="245193" y="5857"/>
                  </a:lnTo>
                  <a:lnTo>
                    <a:pt x="238836" y="1571"/>
                  </a:lnTo>
                  <a:lnTo>
                    <a:pt x="231050" y="0"/>
                  </a:lnTo>
                  <a:lnTo>
                    <a:pt x="20000" y="0"/>
                  </a:lnTo>
                  <a:close/>
                </a:path>
              </a:pathLst>
            </a:custGeom>
            <a:ln w="7057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" name="object 1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964438" y="5878117"/>
              <a:ext cx="251051" cy="102242"/>
            </a:xfrm>
            <a:prstGeom prst="rect">
              <a:avLst/>
            </a:prstGeom>
          </p:spPr>
        </p:pic>
        <p:sp>
          <p:nvSpPr>
            <p:cNvPr id="125" name="object 125"/>
            <p:cNvSpPr/>
            <p:nvPr/>
          </p:nvSpPr>
          <p:spPr>
            <a:xfrm>
              <a:off x="15964443" y="5878113"/>
              <a:ext cx="251460" cy="102870"/>
            </a:xfrm>
            <a:custGeom>
              <a:avLst/>
              <a:gdLst/>
              <a:ahLst/>
              <a:cxnLst/>
              <a:rect l="l" t="t" r="r" b="b"/>
              <a:pathLst>
                <a:path w="251459" h="102870">
                  <a:moveTo>
                    <a:pt x="20000" y="0"/>
                  </a:moveTo>
                  <a:lnTo>
                    <a:pt x="12214" y="1571"/>
                  </a:lnTo>
                  <a:lnTo>
                    <a:pt x="5857" y="5857"/>
                  </a:lnTo>
                  <a:lnTo>
                    <a:pt x="1571" y="12214"/>
                  </a:lnTo>
                  <a:lnTo>
                    <a:pt x="0" y="20000"/>
                  </a:lnTo>
                  <a:lnTo>
                    <a:pt x="0" y="82242"/>
                  </a:lnTo>
                  <a:lnTo>
                    <a:pt x="1571" y="90027"/>
                  </a:lnTo>
                  <a:lnTo>
                    <a:pt x="5857" y="96385"/>
                  </a:lnTo>
                  <a:lnTo>
                    <a:pt x="12214" y="100670"/>
                  </a:lnTo>
                  <a:lnTo>
                    <a:pt x="20000" y="102242"/>
                  </a:lnTo>
                  <a:lnTo>
                    <a:pt x="231050" y="102242"/>
                  </a:lnTo>
                  <a:lnTo>
                    <a:pt x="238836" y="100670"/>
                  </a:lnTo>
                  <a:lnTo>
                    <a:pt x="245193" y="96385"/>
                  </a:lnTo>
                  <a:lnTo>
                    <a:pt x="249479" y="90027"/>
                  </a:lnTo>
                  <a:lnTo>
                    <a:pt x="251051" y="82242"/>
                  </a:lnTo>
                  <a:lnTo>
                    <a:pt x="251051" y="20000"/>
                  </a:lnTo>
                  <a:lnTo>
                    <a:pt x="249479" y="12214"/>
                  </a:lnTo>
                  <a:lnTo>
                    <a:pt x="245193" y="5857"/>
                  </a:lnTo>
                  <a:lnTo>
                    <a:pt x="238836" y="1571"/>
                  </a:lnTo>
                  <a:lnTo>
                    <a:pt x="231050" y="0"/>
                  </a:lnTo>
                  <a:lnTo>
                    <a:pt x="20000" y="0"/>
                  </a:lnTo>
                  <a:close/>
                </a:path>
              </a:pathLst>
            </a:custGeom>
            <a:ln w="7057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" name="object 1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259062" y="5878117"/>
              <a:ext cx="251040" cy="102242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16259060" y="5878113"/>
              <a:ext cx="251460" cy="102870"/>
            </a:xfrm>
            <a:custGeom>
              <a:avLst/>
              <a:gdLst/>
              <a:ahLst/>
              <a:cxnLst/>
              <a:rect l="l" t="t" r="r" b="b"/>
              <a:pathLst>
                <a:path w="251459" h="102870">
                  <a:moveTo>
                    <a:pt x="20000" y="0"/>
                  </a:moveTo>
                  <a:lnTo>
                    <a:pt x="12214" y="1571"/>
                  </a:lnTo>
                  <a:lnTo>
                    <a:pt x="5857" y="5857"/>
                  </a:lnTo>
                  <a:lnTo>
                    <a:pt x="1571" y="12214"/>
                  </a:lnTo>
                  <a:lnTo>
                    <a:pt x="0" y="20000"/>
                  </a:lnTo>
                  <a:lnTo>
                    <a:pt x="0" y="82242"/>
                  </a:lnTo>
                  <a:lnTo>
                    <a:pt x="1571" y="90027"/>
                  </a:lnTo>
                  <a:lnTo>
                    <a:pt x="5857" y="96385"/>
                  </a:lnTo>
                  <a:lnTo>
                    <a:pt x="12214" y="100670"/>
                  </a:lnTo>
                  <a:lnTo>
                    <a:pt x="20000" y="102242"/>
                  </a:lnTo>
                  <a:lnTo>
                    <a:pt x="231050" y="102242"/>
                  </a:lnTo>
                  <a:lnTo>
                    <a:pt x="238836" y="100670"/>
                  </a:lnTo>
                  <a:lnTo>
                    <a:pt x="245193" y="96385"/>
                  </a:lnTo>
                  <a:lnTo>
                    <a:pt x="249479" y="90027"/>
                  </a:lnTo>
                  <a:lnTo>
                    <a:pt x="251051" y="82242"/>
                  </a:lnTo>
                  <a:lnTo>
                    <a:pt x="251051" y="20000"/>
                  </a:lnTo>
                  <a:lnTo>
                    <a:pt x="249479" y="12214"/>
                  </a:lnTo>
                  <a:lnTo>
                    <a:pt x="245193" y="5857"/>
                  </a:lnTo>
                  <a:lnTo>
                    <a:pt x="238836" y="1571"/>
                  </a:lnTo>
                  <a:lnTo>
                    <a:pt x="231050" y="0"/>
                  </a:lnTo>
                  <a:lnTo>
                    <a:pt x="20000" y="0"/>
                  </a:lnTo>
                  <a:close/>
                </a:path>
              </a:pathLst>
            </a:custGeom>
            <a:ln w="7057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" name="object 12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553675" y="5878117"/>
              <a:ext cx="251051" cy="102242"/>
            </a:xfrm>
            <a:prstGeom prst="rect">
              <a:avLst/>
            </a:prstGeom>
          </p:spPr>
        </p:pic>
        <p:sp>
          <p:nvSpPr>
            <p:cNvPr id="129" name="object 129"/>
            <p:cNvSpPr/>
            <p:nvPr/>
          </p:nvSpPr>
          <p:spPr>
            <a:xfrm>
              <a:off x="16553675" y="5878113"/>
              <a:ext cx="251460" cy="102870"/>
            </a:xfrm>
            <a:custGeom>
              <a:avLst/>
              <a:gdLst/>
              <a:ahLst/>
              <a:cxnLst/>
              <a:rect l="l" t="t" r="r" b="b"/>
              <a:pathLst>
                <a:path w="251459" h="102870">
                  <a:moveTo>
                    <a:pt x="20000" y="0"/>
                  </a:moveTo>
                  <a:lnTo>
                    <a:pt x="12214" y="1571"/>
                  </a:lnTo>
                  <a:lnTo>
                    <a:pt x="5857" y="5857"/>
                  </a:lnTo>
                  <a:lnTo>
                    <a:pt x="1571" y="12214"/>
                  </a:lnTo>
                  <a:lnTo>
                    <a:pt x="0" y="20000"/>
                  </a:lnTo>
                  <a:lnTo>
                    <a:pt x="0" y="82242"/>
                  </a:lnTo>
                  <a:lnTo>
                    <a:pt x="1571" y="90027"/>
                  </a:lnTo>
                  <a:lnTo>
                    <a:pt x="5857" y="96385"/>
                  </a:lnTo>
                  <a:lnTo>
                    <a:pt x="12214" y="100670"/>
                  </a:lnTo>
                  <a:lnTo>
                    <a:pt x="20000" y="102242"/>
                  </a:lnTo>
                  <a:lnTo>
                    <a:pt x="231050" y="102242"/>
                  </a:lnTo>
                  <a:lnTo>
                    <a:pt x="238836" y="100670"/>
                  </a:lnTo>
                  <a:lnTo>
                    <a:pt x="245193" y="96385"/>
                  </a:lnTo>
                  <a:lnTo>
                    <a:pt x="249479" y="90027"/>
                  </a:lnTo>
                  <a:lnTo>
                    <a:pt x="251051" y="82242"/>
                  </a:lnTo>
                  <a:lnTo>
                    <a:pt x="251051" y="20000"/>
                  </a:lnTo>
                  <a:lnTo>
                    <a:pt x="249479" y="12214"/>
                  </a:lnTo>
                  <a:lnTo>
                    <a:pt x="245193" y="5857"/>
                  </a:lnTo>
                  <a:lnTo>
                    <a:pt x="238836" y="1571"/>
                  </a:lnTo>
                  <a:lnTo>
                    <a:pt x="231050" y="0"/>
                  </a:lnTo>
                  <a:lnTo>
                    <a:pt x="20000" y="0"/>
                  </a:lnTo>
                  <a:close/>
                </a:path>
              </a:pathLst>
            </a:custGeom>
            <a:ln w="7057">
              <a:solidFill>
                <a:srgbClr val="7B7B7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15624036" y="6205861"/>
              <a:ext cx="1226185" cy="159385"/>
            </a:xfrm>
            <a:custGeom>
              <a:avLst/>
              <a:gdLst/>
              <a:ahLst/>
              <a:cxnLst/>
              <a:rect l="l" t="t" r="r" b="b"/>
              <a:pathLst>
                <a:path w="1226184" h="159385">
                  <a:moveTo>
                    <a:pt x="1226051" y="0"/>
                  </a:moveTo>
                  <a:lnTo>
                    <a:pt x="0" y="0"/>
                  </a:lnTo>
                  <a:lnTo>
                    <a:pt x="0" y="159301"/>
                  </a:lnTo>
                  <a:lnTo>
                    <a:pt x="1226051" y="159301"/>
                  </a:lnTo>
                  <a:lnTo>
                    <a:pt x="1226051" y="0"/>
                  </a:lnTo>
                  <a:close/>
                </a:path>
              </a:pathLst>
            </a:custGeom>
            <a:solidFill>
              <a:srgbClr val="CED3D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7869011" y="2404294"/>
              <a:ext cx="0" cy="1947545"/>
            </a:xfrm>
            <a:custGeom>
              <a:avLst/>
              <a:gdLst/>
              <a:ahLst/>
              <a:cxnLst/>
              <a:rect l="l" t="t" r="r" b="b"/>
              <a:pathLst>
                <a:path h="1947545">
                  <a:moveTo>
                    <a:pt x="0" y="0"/>
                  </a:moveTo>
                  <a:lnTo>
                    <a:pt x="0" y="1947194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7844906" y="4334804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331146" y="2404294"/>
              <a:ext cx="111760" cy="2962910"/>
            </a:xfrm>
            <a:custGeom>
              <a:avLst/>
              <a:gdLst/>
              <a:ahLst/>
              <a:cxnLst/>
              <a:rect l="l" t="t" r="r" b="b"/>
              <a:pathLst>
                <a:path w="111760" h="2962910">
                  <a:moveTo>
                    <a:pt x="0" y="0"/>
                  </a:moveTo>
                  <a:lnTo>
                    <a:pt x="0" y="2938582"/>
                  </a:lnTo>
                  <a:lnTo>
                    <a:pt x="111719" y="2962739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421454" y="5339950"/>
              <a:ext cx="69850" cy="47625"/>
            </a:xfrm>
            <a:custGeom>
              <a:avLst/>
              <a:gdLst/>
              <a:ahLst/>
              <a:cxnLst/>
              <a:rect l="l" t="t" r="r" b="b"/>
              <a:pathLst>
                <a:path w="69850" h="47625">
                  <a:moveTo>
                    <a:pt x="10188" y="0"/>
                  </a:moveTo>
                  <a:lnTo>
                    <a:pt x="0" y="47110"/>
                  </a:lnTo>
                  <a:lnTo>
                    <a:pt x="69833" y="37560"/>
                  </a:lnTo>
                  <a:lnTo>
                    <a:pt x="10188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6041159" y="2018419"/>
              <a:ext cx="0" cy="2577465"/>
            </a:xfrm>
            <a:custGeom>
              <a:avLst/>
              <a:gdLst/>
              <a:ahLst/>
              <a:cxnLst/>
              <a:rect l="l" t="t" r="r" b="b"/>
              <a:pathLst>
                <a:path h="2577465">
                  <a:moveTo>
                    <a:pt x="0" y="0"/>
                  </a:moveTo>
                  <a:lnTo>
                    <a:pt x="0" y="2577382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6017054" y="4579102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60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0315459" y="2404294"/>
              <a:ext cx="0" cy="2241550"/>
            </a:xfrm>
            <a:custGeom>
              <a:avLst/>
              <a:gdLst/>
              <a:ahLst/>
              <a:cxnLst/>
              <a:rect l="l" t="t" r="r" b="b"/>
              <a:pathLst>
                <a:path h="2241550">
                  <a:moveTo>
                    <a:pt x="0" y="0"/>
                  </a:moveTo>
                  <a:lnTo>
                    <a:pt x="0" y="2240968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0291354" y="4628575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10731017" y="2404294"/>
              <a:ext cx="0" cy="1820545"/>
            </a:xfrm>
            <a:custGeom>
              <a:avLst/>
              <a:gdLst/>
              <a:ahLst/>
              <a:cxnLst/>
              <a:rect l="l" t="t" r="r" b="b"/>
              <a:pathLst>
                <a:path h="1820545">
                  <a:moveTo>
                    <a:pt x="0" y="0"/>
                  </a:moveTo>
                  <a:lnTo>
                    <a:pt x="0" y="1820469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10706911" y="4208074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1492376" y="2404294"/>
              <a:ext cx="0" cy="2498725"/>
            </a:xfrm>
            <a:custGeom>
              <a:avLst/>
              <a:gdLst/>
              <a:ahLst/>
              <a:cxnLst/>
              <a:rect l="l" t="t" r="r" b="b"/>
              <a:pathLst>
                <a:path h="2498725">
                  <a:moveTo>
                    <a:pt x="0" y="0"/>
                  </a:moveTo>
                  <a:lnTo>
                    <a:pt x="0" y="2498218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11468271" y="4885829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12442219" y="2404294"/>
              <a:ext cx="0" cy="2963545"/>
            </a:xfrm>
            <a:custGeom>
              <a:avLst/>
              <a:gdLst/>
              <a:ahLst/>
              <a:cxnLst/>
              <a:rect l="l" t="t" r="r" b="b"/>
              <a:pathLst>
                <a:path h="2963545">
                  <a:moveTo>
                    <a:pt x="0" y="0"/>
                  </a:moveTo>
                  <a:lnTo>
                    <a:pt x="0" y="2963242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12418114" y="5350854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8306439" y="2404294"/>
              <a:ext cx="0" cy="3394075"/>
            </a:xfrm>
            <a:custGeom>
              <a:avLst/>
              <a:gdLst/>
              <a:ahLst/>
              <a:cxnLst/>
              <a:rect l="l" t="t" r="r" b="b"/>
              <a:pathLst>
                <a:path h="3394075">
                  <a:moveTo>
                    <a:pt x="0" y="0"/>
                  </a:moveTo>
                  <a:lnTo>
                    <a:pt x="0" y="3393647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8282334" y="5781255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14678807" y="2404294"/>
              <a:ext cx="0" cy="2839085"/>
            </a:xfrm>
            <a:custGeom>
              <a:avLst/>
              <a:gdLst/>
              <a:ahLst/>
              <a:cxnLst/>
              <a:rect l="l" t="t" r="r" b="b"/>
              <a:pathLst>
                <a:path h="2839085">
                  <a:moveTo>
                    <a:pt x="0" y="0"/>
                  </a:moveTo>
                  <a:lnTo>
                    <a:pt x="0" y="2838580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14654702" y="5226190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13817515" y="2404294"/>
              <a:ext cx="0" cy="2533015"/>
            </a:xfrm>
            <a:custGeom>
              <a:avLst/>
              <a:gdLst/>
              <a:ahLst/>
              <a:cxnLst/>
              <a:rect l="l" t="t" r="r" b="b"/>
              <a:pathLst>
                <a:path h="2533015">
                  <a:moveTo>
                    <a:pt x="0" y="0"/>
                  </a:moveTo>
                  <a:lnTo>
                    <a:pt x="0" y="2532847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13793410" y="4920454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14221693" y="2404294"/>
              <a:ext cx="0" cy="3665854"/>
            </a:xfrm>
            <a:custGeom>
              <a:avLst/>
              <a:gdLst/>
              <a:ahLst/>
              <a:cxnLst/>
              <a:rect l="l" t="t" r="r" b="b"/>
              <a:pathLst>
                <a:path h="3665854">
                  <a:moveTo>
                    <a:pt x="0" y="0"/>
                  </a:moveTo>
                  <a:lnTo>
                    <a:pt x="0" y="3665735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14197589" y="6053347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16281175" y="2404294"/>
              <a:ext cx="0" cy="3121660"/>
            </a:xfrm>
            <a:custGeom>
              <a:avLst/>
              <a:gdLst/>
              <a:ahLst/>
              <a:cxnLst/>
              <a:rect l="l" t="t" r="r" b="b"/>
              <a:pathLst>
                <a:path h="3121660">
                  <a:moveTo>
                    <a:pt x="0" y="0"/>
                  </a:moveTo>
                  <a:lnTo>
                    <a:pt x="0" y="3121559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16257071" y="5509162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9226601" y="2404294"/>
              <a:ext cx="0" cy="3334385"/>
            </a:xfrm>
            <a:custGeom>
              <a:avLst/>
              <a:gdLst/>
              <a:ahLst/>
              <a:cxnLst/>
              <a:rect l="l" t="t" r="r" b="b"/>
              <a:pathLst>
                <a:path h="3334385">
                  <a:moveTo>
                    <a:pt x="0" y="0"/>
                  </a:moveTo>
                  <a:lnTo>
                    <a:pt x="0" y="3334285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9202496" y="5721883"/>
              <a:ext cx="48260" cy="66675"/>
            </a:xfrm>
            <a:custGeom>
              <a:avLst/>
              <a:gdLst/>
              <a:ahLst/>
              <a:cxnLst/>
              <a:rect l="l" t="t" r="r" b="b"/>
              <a:pathLst>
                <a:path w="48259" h="66675">
                  <a:moveTo>
                    <a:pt x="48210" y="0"/>
                  </a:moveTo>
                  <a:lnTo>
                    <a:pt x="0" y="0"/>
                  </a:lnTo>
                  <a:lnTo>
                    <a:pt x="24105" y="66231"/>
                  </a:lnTo>
                  <a:lnTo>
                    <a:pt x="48210" y="0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4507062" y="2404294"/>
              <a:ext cx="0" cy="2040255"/>
            </a:xfrm>
            <a:custGeom>
              <a:avLst/>
              <a:gdLst/>
              <a:ahLst/>
              <a:cxnLst/>
              <a:rect l="l" t="t" r="r" b="b"/>
              <a:pathLst>
                <a:path h="2040254">
                  <a:moveTo>
                    <a:pt x="0" y="0"/>
                  </a:moveTo>
                  <a:lnTo>
                    <a:pt x="0" y="2040117"/>
                  </a:lnTo>
                </a:path>
              </a:pathLst>
            </a:custGeom>
            <a:ln w="5235">
              <a:solidFill>
                <a:srgbClr val="009FE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4482947" y="1753656"/>
              <a:ext cx="6408420" cy="2740660"/>
            </a:xfrm>
            <a:custGeom>
              <a:avLst/>
              <a:gdLst/>
              <a:ahLst/>
              <a:cxnLst/>
              <a:rect l="l" t="t" r="r" b="b"/>
              <a:pathLst>
                <a:path w="6408420" h="2740660">
                  <a:moveTo>
                    <a:pt x="48209" y="2674074"/>
                  </a:moveTo>
                  <a:lnTo>
                    <a:pt x="0" y="2674074"/>
                  </a:lnTo>
                  <a:lnTo>
                    <a:pt x="24104" y="2740304"/>
                  </a:lnTo>
                  <a:lnTo>
                    <a:pt x="48209" y="2674074"/>
                  </a:lnTo>
                  <a:close/>
                </a:path>
                <a:path w="6408420" h="2740660">
                  <a:moveTo>
                    <a:pt x="1008329" y="545579"/>
                  </a:moveTo>
                  <a:lnTo>
                    <a:pt x="1002538" y="502488"/>
                  </a:lnTo>
                  <a:lnTo>
                    <a:pt x="986205" y="463765"/>
                  </a:lnTo>
                  <a:lnTo>
                    <a:pt x="960869" y="430974"/>
                  </a:lnTo>
                  <a:lnTo>
                    <a:pt x="928065" y="405625"/>
                  </a:lnTo>
                  <a:lnTo>
                    <a:pt x="889355" y="389293"/>
                  </a:lnTo>
                  <a:lnTo>
                    <a:pt x="846264" y="383501"/>
                  </a:lnTo>
                  <a:lnTo>
                    <a:pt x="803186" y="389293"/>
                  </a:lnTo>
                  <a:lnTo>
                    <a:pt x="764463" y="405625"/>
                  </a:lnTo>
                  <a:lnTo>
                    <a:pt x="731672" y="430974"/>
                  </a:lnTo>
                  <a:lnTo>
                    <a:pt x="706323" y="463765"/>
                  </a:lnTo>
                  <a:lnTo>
                    <a:pt x="689991" y="502488"/>
                  </a:lnTo>
                  <a:lnTo>
                    <a:pt x="684199" y="545579"/>
                  </a:lnTo>
                  <a:lnTo>
                    <a:pt x="689991" y="588657"/>
                  </a:lnTo>
                  <a:lnTo>
                    <a:pt x="706323" y="627367"/>
                  </a:lnTo>
                  <a:lnTo>
                    <a:pt x="731672" y="660171"/>
                  </a:lnTo>
                  <a:lnTo>
                    <a:pt x="764463" y="685507"/>
                  </a:lnTo>
                  <a:lnTo>
                    <a:pt x="803186" y="701852"/>
                  </a:lnTo>
                  <a:lnTo>
                    <a:pt x="846264" y="707644"/>
                  </a:lnTo>
                  <a:lnTo>
                    <a:pt x="889355" y="701852"/>
                  </a:lnTo>
                  <a:lnTo>
                    <a:pt x="928065" y="685507"/>
                  </a:lnTo>
                  <a:lnTo>
                    <a:pt x="960869" y="660171"/>
                  </a:lnTo>
                  <a:lnTo>
                    <a:pt x="986205" y="627367"/>
                  </a:lnTo>
                  <a:lnTo>
                    <a:pt x="1002538" y="588657"/>
                  </a:lnTo>
                  <a:lnTo>
                    <a:pt x="1008329" y="545579"/>
                  </a:lnTo>
                  <a:close/>
                </a:path>
                <a:path w="6408420" h="2740660">
                  <a:moveTo>
                    <a:pt x="1718348" y="545579"/>
                  </a:moveTo>
                  <a:lnTo>
                    <a:pt x="1712556" y="502488"/>
                  </a:lnTo>
                  <a:lnTo>
                    <a:pt x="1696212" y="463765"/>
                  </a:lnTo>
                  <a:lnTo>
                    <a:pt x="1670875" y="430974"/>
                  </a:lnTo>
                  <a:lnTo>
                    <a:pt x="1638071" y="405625"/>
                  </a:lnTo>
                  <a:lnTo>
                    <a:pt x="1599361" y="389293"/>
                  </a:lnTo>
                  <a:lnTo>
                    <a:pt x="1556283" y="383501"/>
                  </a:lnTo>
                  <a:lnTo>
                    <a:pt x="1513192" y="389293"/>
                  </a:lnTo>
                  <a:lnTo>
                    <a:pt x="1474482" y="405625"/>
                  </a:lnTo>
                  <a:lnTo>
                    <a:pt x="1441678" y="430974"/>
                  </a:lnTo>
                  <a:lnTo>
                    <a:pt x="1416342" y="463765"/>
                  </a:lnTo>
                  <a:lnTo>
                    <a:pt x="1399997" y="502488"/>
                  </a:lnTo>
                  <a:lnTo>
                    <a:pt x="1394218" y="545579"/>
                  </a:lnTo>
                  <a:lnTo>
                    <a:pt x="1399997" y="588657"/>
                  </a:lnTo>
                  <a:lnTo>
                    <a:pt x="1416342" y="627367"/>
                  </a:lnTo>
                  <a:lnTo>
                    <a:pt x="1441678" y="660171"/>
                  </a:lnTo>
                  <a:lnTo>
                    <a:pt x="1474482" y="685507"/>
                  </a:lnTo>
                  <a:lnTo>
                    <a:pt x="1513192" y="701852"/>
                  </a:lnTo>
                  <a:lnTo>
                    <a:pt x="1556283" y="707644"/>
                  </a:lnTo>
                  <a:lnTo>
                    <a:pt x="1599361" y="701852"/>
                  </a:lnTo>
                  <a:lnTo>
                    <a:pt x="1638071" y="685507"/>
                  </a:lnTo>
                  <a:lnTo>
                    <a:pt x="1670875" y="660171"/>
                  </a:lnTo>
                  <a:lnTo>
                    <a:pt x="1696212" y="627367"/>
                  </a:lnTo>
                  <a:lnTo>
                    <a:pt x="1712556" y="588657"/>
                  </a:lnTo>
                  <a:lnTo>
                    <a:pt x="1718348" y="545579"/>
                  </a:lnTo>
                  <a:close/>
                </a:path>
                <a:path w="6408420" h="2740660">
                  <a:moveTo>
                    <a:pt x="1718348" y="162064"/>
                  </a:moveTo>
                  <a:lnTo>
                    <a:pt x="1712556" y="118986"/>
                  </a:lnTo>
                  <a:lnTo>
                    <a:pt x="1696212" y="80264"/>
                  </a:lnTo>
                  <a:lnTo>
                    <a:pt x="1670875" y="47459"/>
                  </a:lnTo>
                  <a:lnTo>
                    <a:pt x="1638071" y="22123"/>
                  </a:lnTo>
                  <a:lnTo>
                    <a:pt x="1599361" y="5778"/>
                  </a:lnTo>
                  <a:lnTo>
                    <a:pt x="1556283" y="0"/>
                  </a:lnTo>
                  <a:lnTo>
                    <a:pt x="1513192" y="5778"/>
                  </a:lnTo>
                  <a:lnTo>
                    <a:pt x="1474482" y="22123"/>
                  </a:lnTo>
                  <a:lnTo>
                    <a:pt x="1441678" y="47459"/>
                  </a:lnTo>
                  <a:lnTo>
                    <a:pt x="1416342" y="80264"/>
                  </a:lnTo>
                  <a:lnTo>
                    <a:pt x="1399997" y="118986"/>
                  </a:lnTo>
                  <a:lnTo>
                    <a:pt x="1394218" y="162064"/>
                  </a:lnTo>
                  <a:lnTo>
                    <a:pt x="1399997" y="205155"/>
                  </a:lnTo>
                  <a:lnTo>
                    <a:pt x="1416342" y="243865"/>
                  </a:lnTo>
                  <a:lnTo>
                    <a:pt x="1441678" y="276669"/>
                  </a:lnTo>
                  <a:lnTo>
                    <a:pt x="1474482" y="302006"/>
                  </a:lnTo>
                  <a:lnTo>
                    <a:pt x="1513192" y="318350"/>
                  </a:lnTo>
                  <a:lnTo>
                    <a:pt x="1556283" y="324129"/>
                  </a:lnTo>
                  <a:lnTo>
                    <a:pt x="1599361" y="318350"/>
                  </a:lnTo>
                  <a:lnTo>
                    <a:pt x="1638071" y="302006"/>
                  </a:lnTo>
                  <a:lnTo>
                    <a:pt x="1670875" y="276669"/>
                  </a:lnTo>
                  <a:lnTo>
                    <a:pt x="1696212" y="243865"/>
                  </a:lnTo>
                  <a:lnTo>
                    <a:pt x="1712556" y="205155"/>
                  </a:lnTo>
                  <a:lnTo>
                    <a:pt x="1718348" y="162064"/>
                  </a:lnTo>
                  <a:close/>
                </a:path>
                <a:path w="6408420" h="2740660">
                  <a:moveTo>
                    <a:pt x="3546195" y="545579"/>
                  </a:moveTo>
                  <a:lnTo>
                    <a:pt x="3540404" y="502488"/>
                  </a:lnTo>
                  <a:lnTo>
                    <a:pt x="3524072" y="463765"/>
                  </a:lnTo>
                  <a:lnTo>
                    <a:pt x="3498735" y="430974"/>
                  </a:lnTo>
                  <a:lnTo>
                    <a:pt x="3465931" y="405625"/>
                  </a:lnTo>
                  <a:lnTo>
                    <a:pt x="3427222" y="389293"/>
                  </a:lnTo>
                  <a:lnTo>
                    <a:pt x="3384131" y="383501"/>
                  </a:lnTo>
                  <a:lnTo>
                    <a:pt x="3341052" y="389293"/>
                  </a:lnTo>
                  <a:lnTo>
                    <a:pt x="3302330" y="405625"/>
                  </a:lnTo>
                  <a:lnTo>
                    <a:pt x="3269538" y="430974"/>
                  </a:lnTo>
                  <a:lnTo>
                    <a:pt x="3244189" y="463765"/>
                  </a:lnTo>
                  <a:lnTo>
                    <a:pt x="3227857" y="502488"/>
                  </a:lnTo>
                  <a:lnTo>
                    <a:pt x="3222066" y="545579"/>
                  </a:lnTo>
                  <a:lnTo>
                    <a:pt x="3227857" y="588657"/>
                  </a:lnTo>
                  <a:lnTo>
                    <a:pt x="3244189" y="627367"/>
                  </a:lnTo>
                  <a:lnTo>
                    <a:pt x="3269538" y="660171"/>
                  </a:lnTo>
                  <a:lnTo>
                    <a:pt x="3302330" y="685507"/>
                  </a:lnTo>
                  <a:lnTo>
                    <a:pt x="3341052" y="701852"/>
                  </a:lnTo>
                  <a:lnTo>
                    <a:pt x="3384131" y="707644"/>
                  </a:lnTo>
                  <a:lnTo>
                    <a:pt x="3427222" y="701852"/>
                  </a:lnTo>
                  <a:lnTo>
                    <a:pt x="3465931" y="685507"/>
                  </a:lnTo>
                  <a:lnTo>
                    <a:pt x="3498735" y="660171"/>
                  </a:lnTo>
                  <a:lnTo>
                    <a:pt x="3524072" y="627367"/>
                  </a:lnTo>
                  <a:lnTo>
                    <a:pt x="3540404" y="588657"/>
                  </a:lnTo>
                  <a:lnTo>
                    <a:pt x="3546195" y="545579"/>
                  </a:lnTo>
                  <a:close/>
                </a:path>
                <a:path w="6408420" h="2740660">
                  <a:moveTo>
                    <a:pt x="5992647" y="545579"/>
                  </a:moveTo>
                  <a:lnTo>
                    <a:pt x="5986856" y="502488"/>
                  </a:lnTo>
                  <a:lnTo>
                    <a:pt x="5970511" y="463765"/>
                  </a:lnTo>
                  <a:lnTo>
                    <a:pt x="5945175" y="430974"/>
                  </a:lnTo>
                  <a:lnTo>
                    <a:pt x="5912370" y="405625"/>
                  </a:lnTo>
                  <a:lnTo>
                    <a:pt x="5873661" y="389293"/>
                  </a:lnTo>
                  <a:lnTo>
                    <a:pt x="5830582" y="383501"/>
                  </a:lnTo>
                  <a:lnTo>
                    <a:pt x="5787491" y="389293"/>
                  </a:lnTo>
                  <a:lnTo>
                    <a:pt x="5748782" y="405625"/>
                  </a:lnTo>
                  <a:lnTo>
                    <a:pt x="5715978" y="430974"/>
                  </a:lnTo>
                  <a:lnTo>
                    <a:pt x="5690641" y="463765"/>
                  </a:lnTo>
                  <a:lnTo>
                    <a:pt x="5674296" y="502488"/>
                  </a:lnTo>
                  <a:lnTo>
                    <a:pt x="5668518" y="545579"/>
                  </a:lnTo>
                  <a:lnTo>
                    <a:pt x="5674296" y="588657"/>
                  </a:lnTo>
                  <a:lnTo>
                    <a:pt x="5690641" y="627367"/>
                  </a:lnTo>
                  <a:lnTo>
                    <a:pt x="5715978" y="660171"/>
                  </a:lnTo>
                  <a:lnTo>
                    <a:pt x="5748782" y="685507"/>
                  </a:lnTo>
                  <a:lnTo>
                    <a:pt x="5787491" y="701852"/>
                  </a:lnTo>
                  <a:lnTo>
                    <a:pt x="5830582" y="707644"/>
                  </a:lnTo>
                  <a:lnTo>
                    <a:pt x="5873661" y="701852"/>
                  </a:lnTo>
                  <a:lnTo>
                    <a:pt x="5912370" y="685507"/>
                  </a:lnTo>
                  <a:lnTo>
                    <a:pt x="5945175" y="660171"/>
                  </a:lnTo>
                  <a:lnTo>
                    <a:pt x="5970511" y="627367"/>
                  </a:lnTo>
                  <a:lnTo>
                    <a:pt x="5986856" y="588657"/>
                  </a:lnTo>
                  <a:lnTo>
                    <a:pt x="5992647" y="545579"/>
                  </a:lnTo>
                  <a:close/>
                </a:path>
                <a:path w="6408420" h="2740660">
                  <a:moveTo>
                    <a:pt x="6408204" y="545579"/>
                  </a:moveTo>
                  <a:lnTo>
                    <a:pt x="6402413" y="502488"/>
                  </a:lnTo>
                  <a:lnTo>
                    <a:pt x="6386081" y="463765"/>
                  </a:lnTo>
                  <a:lnTo>
                    <a:pt x="6360731" y="430974"/>
                  </a:lnTo>
                  <a:lnTo>
                    <a:pt x="6327940" y="405625"/>
                  </a:lnTo>
                  <a:lnTo>
                    <a:pt x="6289218" y="389293"/>
                  </a:lnTo>
                  <a:lnTo>
                    <a:pt x="6246139" y="383501"/>
                  </a:lnTo>
                  <a:lnTo>
                    <a:pt x="6203048" y="389293"/>
                  </a:lnTo>
                  <a:lnTo>
                    <a:pt x="6164338" y="405625"/>
                  </a:lnTo>
                  <a:lnTo>
                    <a:pt x="6131534" y="430974"/>
                  </a:lnTo>
                  <a:lnTo>
                    <a:pt x="6106198" y="463765"/>
                  </a:lnTo>
                  <a:lnTo>
                    <a:pt x="6089853" y="502488"/>
                  </a:lnTo>
                  <a:lnTo>
                    <a:pt x="6084074" y="545579"/>
                  </a:lnTo>
                  <a:lnTo>
                    <a:pt x="6089853" y="588657"/>
                  </a:lnTo>
                  <a:lnTo>
                    <a:pt x="6106198" y="627367"/>
                  </a:lnTo>
                  <a:lnTo>
                    <a:pt x="6131534" y="660171"/>
                  </a:lnTo>
                  <a:lnTo>
                    <a:pt x="6164338" y="685507"/>
                  </a:lnTo>
                  <a:lnTo>
                    <a:pt x="6203048" y="701852"/>
                  </a:lnTo>
                  <a:lnTo>
                    <a:pt x="6246139" y="707644"/>
                  </a:lnTo>
                  <a:lnTo>
                    <a:pt x="6289218" y="701852"/>
                  </a:lnTo>
                  <a:lnTo>
                    <a:pt x="6327940" y="685507"/>
                  </a:lnTo>
                  <a:lnTo>
                    <a:pt x="6360731" y="660171"/>
                  </a:lnTo>
                  <a:lnTo>
                    <a:pt x="6386081" y="627367"/>
                  </a:lnTo>
                  <a:lnTo>
                    <a:pt x="6402413" y="588657"/>
                  </a:lnTo>
                  <a:lnTo>
                    <a:pt x="6408204" y="545579"/>
                  </a:lnTo>
                  <a:close/>
                </a:path>
              </a:pathLst>
            </a:custGeom>
            <a:solidFill>
              <a:srgbClr val="009FE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9" name="object 159"/>
          <p:cNvSpPr txBox="1"/>
          <p:nvPr/>
        </p:nvSpPr>
        <p:spPr>
          <a:xfrm>
            <a:off x="10232711" y="2141119"/>
            <a:ext cx="56769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27990" algn="l"/>
              </a:tabLst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60" name="object 160"/>
          <p:cNvSpPr/>
          <p:nvPr/>
        </p:nvSpPr>
        <p:spPr>
          <a:xfrm>
            <a:off x="11328383" y="2137148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 txBox="1"/>
          <p:nvPr/>
        </p:nvSpPr>
        <p:spPr>
          <a:xfrm>
            <a:off x="11413470" y="2130648"/>
            <a:ext cx="13398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7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62" name="object 162"/>
          <p:cNvSpPr/>
          <p:nvPr/>
        </p:nvSpPr>
        <p:spPr>
          <a:xfrm>
            <a:off x="12278228" y="2137148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 txBox="1"/>
          <p:nvPr/>
        </p:nvSpPr>
        <p:spPr>
          <a:xfrm>
            <a:off x="12363314" y="2130648"/>
            <a:ext cx="13398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7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64" name="object 164"/>
          <p:cNvSpPr/>
          <p:nvPr/>
        </p:nvSpPr>
        <p:spPr>
          <a:xfrm>
            <a:off x="8142446" y="2137148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 txBox="1"/>
          <p:nvPr/>
        </p:nvSpPr>
        <p:spPr>
          <a:xfrm>
            <a:off x="7805167" y="2130648"/>
            <a:ext cx="55626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434975" algn="l"/>
              </a:tabLst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7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13653516" y="2137158"/>
            <a:ext cx="1185545" cy="324485"/>
          </a:xfrm>
          <a:custGeom>
            <a:avLst/>
            <a:gdLst/>
            <a:ahLst/>
            <a:cxnLst/>
            <a:rect l="l" t="t" r="r" b="b"/>
            <a:pathLst>
              <a:path w="1185544" h="324485">
                <a:moveTo>
                  <a:pt x="324129" y="162077"/>
                </a:moveTo>
                <a:lnTo>
                  <a:pt x="318338" y="118986"/>
                </a:lnTo>
                <a:lnTo>
                  <a:pt x="302006" y="80264"/>
                </a:lnTo>
                <a:lnTo>
                  <a:pt x="276669" y="47472"/>
                </a:lnTo>
                <a:lnTo>
                  <a:pt x="243865" y="22123"/>
                </a:lnTo>
                <a:lnTo>
                  <a:pt x="205155" y="5791"/>
                </a:lnTo>
                <a:lnTo>
                  <a:pt x="162064" y="0"/>
                </a:lnTo>
                <a:lnTo>
                  <a:pt x="118986" y="5791"/>
                </a:lnTo>
                <a:lnTo>
                  <a:pt x="80264" y="22123"/>
                </a:lnTo>
                <a:lnTo>
                  <a:pt x="47472" y="47472"/>
                </a:lnTo>
                <a:lnTo>
                  <a:pt x="22123" y="80264"/>
                </a:lnTo>
                <a:lnTo>
                  <a:pt x="5791" y="118986"/>
                </a:lnTo>
                <a:lnTo>
                  <a:pt x="0" y="162077"/>
                </a:lnTo>
                <a:lnTo>
                  <a:pt x="5791" y="205155"/>
                </a:lnTo>
                <a:lnTo>
                  <a:pt x="22123" y="243865"/>
                </a:lnTo>
                <a:lnTo>
                  <a:pt x="47472" y="276669"/>
                </a:lnTo>
                <a:lnTo>
                  <a:pt x="80264" y="302006"/>
                </a:lnTo>
                <a:lnTo>
                  <a:pt x="118986" y="318350"/>
                </a:lnTo>
                <a:lnTo>
                  <a:pt x="162064" y="324142"/>
                </a:lnTo>
                <a:lnTo>
                  <a:pt x="205155" y="318350"/>
                </a:lnTo>
                <a:lnTo>
                  <a:pt x="243865" y="302006"/>
                </a:lnTo>
                <a:lnTo>
                  <a:pt x="276669" y="276669"/>
                </a:lnTo>
                <a:lnTo>
                  <a:pt x="302006" y="243865"/>
                </a:lnTo>
                <a:lnTo>
                  <a:pt x="318338" y="205155"/>
                </a:lnTo>
                <a:lnTo>
                  <a:pt x="324129" y="162077"/>
                </a:lnTo>
                <a:close/>
              </a:path>
              <a:path w="1185544" h="324485">
                <a:moveTo>
                  <a:pt x="728306" y="162077"/>
                </a:moveTo>
                <a:lnTo>
                  <a:pt x="722528" y="118986"/>
                </a:lnTo>
                <a:lnTo>
                  <a:pt x="706183" y="80264"/>
                </a:lnTo>
                <a:lnTo>
                  <a:pt x="680847" y="47472"/>
                </a:lnTo>
                <a:lnTo>
                  <a:pt x="648042" y="22123"/>
                </a:lnTo>
                <a:lnTo>
                  <a:pt x="609333" y="5791"/>
                </a:lnTo>
                <a:lnTo>
                  <a:pt x="566242" y="0"/>
                </a:lnTo>
                <a:lnTo>
                  <a:pt x="523163" y="5791"/>
                </a:lnTo>
                <a:lnTo>
                  <a:pt x="484441" y="22123"/>
                </a:lnTo>
                <a:lnTo>
                  <a:pt x="451650" y="47472"/>
                </a:lnTo>
                <a:lnTo>
                  <a:pt x="426300" y="80264"/>
                </a:lnTo>
                <a:lnTo>
                  <a:pt x="409968" y="118986"/>
                </a:lnTo>
                <a:lnTo>
                  <a:pt x="404177" y="162077"/>
                </a:lnTo>
                <a:lnTo>
                  <a:pt x="409968" y="205155"/>
                </a:lnTo>
                <a:lnTo>
                  <a:pt x="426300" y="243865"/>
                </a:lnTo>
                <a:lnTo>
                  <a:pt x="451650" y="276669"/>
                </a:lnTo>
                <a:lnTo>
                  <a:pt x="484441" y="302006"/>
                </a:lnTo>
                <a:lnTo>
                  <a:pt x="523163" y="318350"/>
                </a:lnTo>
                <a:lnTo>
                  <a:pt x="566242" y="324142"/>
                </a:lnTo>
                <a:lnTo>
                  <a:pt x="609333" y="318350"/>
                </a:lnTo>
                <a:lnTo>
                  <a:pt x="648042" y="302006"/>
                </a:lnTo>
                <a:lnTo>
                  <a:pt x="680847" y="276669"/>
                </a:lnTo>
                <a:lnTo>
                  <a:pt x="706183" y="243865"/>
                </a:lnTo>
                <a:lnTo>
                  <a:pt x="722528" y="205155"/>
                </a:lnTo>
                <a:lnTo>
                  <a:pt x="728306" y="162077"/>
                </a:lnTo>
                <a:close/>
              </a:path>
              <a:path w="1185544" h="324485">
                <a:moveTo>
                  <a:pt x="1185418" y="162077"/>
                </a:moveTo>
                <a:lnTo>
                  <a:pt x="1179639" y="118986"/>
                </a:lnTo>
                <a:lnTo>
                  <a:pt x="1163294" y="80264"/>
                </a:lnTo>
                <a:lnTo>
                  <a:pt x="1137958" y="47472"/>
                </a:lnTo>
                <a:lnTo>
                  <a:pt x="1105154" y="22123"/>
                </a:lnTo>
                <a:lnTo>
                  <a:pt x="1066444" y="5791"/>
                </a:lnTo>
                <a:lnTo>
                  <a:pt x="1023353" y="0"/>
                </a:lnTo>
                <a:lnTo>
                  <a:pt x="980274" y="5791"/>
                </a:lnTo>
                <a:lnTo>
                  <a:pt x="941565" y="22123"/>
                </a:lnTo>
                <a:lnTo>
                  <a:pt x="908761" y="47472"/>
                </a:lnTo>
                <a:lnTo>
                  <a:pt x="883424" y="80264"/>
                </a:lnTo>
                <a:lnTo>
                  <a:pt x="867079" y="118986"/>
                </a:lnTo>
                <a:lnTo>
                  <a:pt x="861288" y="162077"/>
                </a:lnTo>
                <a:lnTo>
                  <a:pt x="867079" y="205155"/>
                </a:lnTo>
                <a:lnTo>
                  <a:pt x="883424" y="243865"/>
                </a:lnTo>
                <a:lnTo>
                  <a:pt x="908761" y="276669"/>
                </a:lnTo>
                <a:lnTo>
                  <a:pt x="941565" y="302006"/>
                </a:lnTo>
                <a:lnTo>
                  <a:pt x="980274" y="318350"/>
                </a:lnTo>
                <a:lnTo>
                  <a:pt x="1023353" y="324142"/>
                </a:lnTo>
                <a:lnTo>
                  <a:pt x="1066444" y="318350"/>
                </a:lnTo>
                <a:lnTo>
                  <a:pt x="1105154" y="302006"/>
                </a:lnTo>
                <a:lnTo>
                  <a:pt x="1137958" y="276669"/>
                </a:lnTo>
                <a:lnTo>
                  <a:pt x="1163294" y="243865"/>
                </a:lnTo>
                <a:lnTo>
                  <a:pt x="1179639" y="205155"/>
                </a:lnTo>
                <a:lnTo>
                  <a:pt x="1185418" y="162077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 txBox="1"/>
          <p:nvPr/>
        </p:nvSpPr>
        <p:spPr>
          <a:xfrm>
            <a:off x="13753669" y="2141119"/>
            <a:ext cx="9798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  <a:tabLst>
                <a:tab pos="399415" algn="l"/>
                <a:tab pos="858519" algn="l"/>
              </a:tabLst>
            </a:pPr>
            <a:r>
              <a:rPr sz="2475" b="1" spc="-75" baseline="3367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r>
              <a:rPr sz="2475" b="1" baseline="3367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8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2475" b="1" spc="-75" baseline="3367" dirty="0">
                <a:solidFill>
                  <a:srgbClr val="FFFFFF"/>
                </a:solidFill>
                <a:latin typeface="NouvelR"/>
                <a:cs typeface="NouvelR"/>
              </a:rPr>
              <a:t>7</a:t>
            </a:r>
            <a:endParaRPr sz="2475" baseline="3367">
              <a:latin typeface="NouvelR"/>
              <a:cs typeface="NouvelR"/>
            </a:endParaRPr>
          </a:p>
        </p:txBody>
      </p:sp>
      <p:sp>
        <p:nvSpPr>
          <p:cNvPr id="168" name="object 168"/>
          <p:cNvSpPr/>
          <p:nvPr/>
        </p:nvSpPr>
        <p:spPr>
          <a:xfrm>
            <a:off x="16117182" y="2137148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 txBox="1"/>
          <p:nvPr/>
        </p:nvSpPr>
        <p:spPr>
          <a:xfrm>
            <a:off x="16202164" y="2141119"/>
            <a:ext cx="14478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9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70" name="object 170"/>
          <p:cNvSpPr/>
          <p:nvPr/>
        </p:nvSpPr>
        <p:spPr>
          <a:xfrm>
            <a:off x="9062608" y="2137148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 txBox="1"/>
          <p:nvPr/>
        </p:nvSpPr>
        <p:spPr>
          <a:xfrm>
            <a:off x="9147589" y="2141119"/>
            <a:ext cx="14478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6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72" name="object 172"/>
          <p:cNvSpPr/>
          <p:nvPr/>
        </p:nvSpPr>
        <p:spPr>
          <a:xfrm>
            <a:off x="3343753" y="719308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5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 txBox="1"/>
          <p:nvPr/>
        </p:nvSpPr>
        <p:spPr>
          <a:xfrm>
            <a:off x="3443900" y="7186590"/>
            <a:ext cx="10350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1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74" name="object 174"/>
          <p:cNvSpPr/>
          <p:nvPr/>
        </p:nvSpPr>
        <p:spPr>
          <a:xfrm>
            <a:off x="5718364" y="719308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5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 txBox="1"/>
          <p:nvPr/>
        </p:nvSpPr>
        <p:spPr>
          <a:xfrm>
            <a:off x="5803989" y="7197061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7341706" y="719308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 txBox="1"/>
          <p:nvPr/>
        </p:nvSpPr>
        <p:spPr>
          <a:xfrm>
            <a:off x="7428291" y="7197061"/>
            <a:ext cx="14097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78" name="object 178"/>
          <p:cNvSpPr/>
          <p:nvPr/>
        </p:nvSpPr>
        <p:spPr>
          <a:xfrm>
            <a:off x="8898859" y="719308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 txBox="1"/>
          <p:nvPr/>
        </p:nvSpPr>
        <p:spPr>
          <a:xfrm>
            <a:off x="8980105" y="7197061"/>
            <a:ext cx="15176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4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80" name="object 180"/>
          <p:cNvSpPr/>
          <p:nvPr/>
        </p:nvSpPr>
        <p:spPr>
          <a:xfrm>
            <a:off x="10531405" y="719308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 txBox="1"/>
          <p:nvPr/>
        </p:nvSpPr>
        <p:spPr>
          <a:xfrm>
            <a:off x="10617029" y="7197061"/>
            <a:ext cx="14351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82" name="object 182"/>
          <p:cNvSpPr/>
          <p:nvPr/>
        </p:nvSpPr>
        <p:spPr>
          <a:xfrm>
            <a:off x="12102503" y="719308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 txBox="1"/>
          <p:nvPr/>
        </p:nvSpPr>
        <p:spPr>
          <a:xfrm>
            <a:off x="12187484" y="7197061"/>
            <a:ext cx="14478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6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84" name="object 184"/>
          <p:cNvSpPr/>
          <p:nvPr/>
        </p:nvSpPr>
        <p:spPr>
          <a:xfrm>
            <a:off x="13732676" y="719308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 txBox="1"/>
          <p:nvPr/>
        </p:nvSpPr>
        <p:spPr>
          <a:xfrm>
            <a:off x="13817764" y="7186590"/>
            <a:ext cx="133985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7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15339992" y="719308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 txBox="1"/>
          <p:nvPr/>
        </p:nvSpPr>
        <p:spPr>
          <a:xfrm>
            <a:off x="15422943" y="7197061"/>
            <a:ext cx="14859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8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16913173" y="7193089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4" h="324484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 txBox="1"/>
          <p:nvPr/>
        </p:nvSpPr>
        <p:spPr>
          <a:xfrm>
            <a:off x="16998154" y="7197061"/>
            <a:ext cx="144780" cy="2819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9</a:t>
            </a:r>
            <a:endParaRPr sz="1650">
              <a:latin typeface="NouvelR"/>
              <a:cs typeface="NouvelR"/>
            </a:endParaRPr>
          </a:p>
        </p:txBody>
      </p:sp>
      <p:sp>
        <p:nvSpPr>
          <p:cNvPr id="190" name="object 190"/>
          <p:cNvSpPr/>
          <p:nvPr/>
        </p:nvSpPr>
        <p:spPr>
          <a:xfrm>
            <a:off x="4343069" y="2137148"/>
            <a:ext cx="324485" cy="324485"/>
          </a:xfrm>
          <a:custGeom>
            <a:avLst/>
            <a:gdLst/>
            <a:ahLst/>
            <a:cxnLst/>
            <a:rect l="l" t="t" r="r" b="b"/>
            <a:pathLst>
              <a:path w="324485" h="324485">
                <a:moveTo>
                  <a:pt x="162065" y="0"/>
                </a:moveTo>
                <a:lnTo>
                  <a:pt x="118981" y="5789"/>
                </a:lnTo>
                <a:lnTo>
                  <a:pt x="80266" y="22128"/>
                </a:lnTo>
                <a:lnTo>
                  <a:pt x="47466" y="47471"/>
                </a:lnTo>
                <a:lnTo>
                  <a:pt x="22126" y="80274"/>
                </a:lnTo>
                <a:lnTo>
                  <a:pt x="5788" y="118990"/>
                </a:lnTo>
                <a:lnTo>
                  <a:pt x="0" y="162075"/>
                </a:lnTo>
                <a:lnTo>
                  <a:pt x="5788" y="205160"/>
                </a:lnTo>
                <a:lnTo>
                  <a:pt x="22126" y="243874"/>
                </a:lnTo>
                <a:lnTo>
                  <a:pt x="47466" y="276674"/>
                </a:lnTo>
                <a:lnTo>
                  <a:pt x="80266" y="302015"/>
                </a:lnTo>
                <a:lnTo>
                  <a:pt x="118981" y="318352"/>
                </a:lnTo>
                <a:lnTo>
                  <a:pt x="162065" y="324141"/>
                </a:lnTo>
                <a:lnTo>
                  <a:pt x="205149" y="318352"/>
                </a:lnTo>
                <a:lnTo>
                  <a:pt x="243864" y="302015"/>
                </a:lnTo>
                <a:lnTo>
                  <a:pt x="276664" y="276674"/>
                </a:lnTo>
                <a:lnTo>
                  <a:pt x="302004" y="243874"/>
                </a:lnTo>
                <a:lnTo>
                  <a:pt x="318342" y="205160"/>
                </a:lnTo>
                <a:lnTo>
                  <a:pt x="324130" y="162075"/>
                </a:lnTo>
                <a:lnTo>
                  <a:pt x="318342" y="118990"/>
                </a:lnTo>
                <a:lnTo>
                  <a:pt x="302004" y="80274"/>
                </a:lnTo>
                <a:lnTo>
                  <a:pt x="276664" y="47471"/>
                </a:lnTo>
                <a:lnTo>
                  <a:pt x="243864" y="22128"/>
                </a:lnTo>
                <a:lnTo>
                  <a:pt x="205149" y="5789"/>
                </a:lnTo>
                <a:lnTo>
                  <a:pt x="162065" y="0"/>
                </a:lnTo>
                <a:close/>
              </a:path>
            </a:pathLst>
          </a:custGeom>
          <a:solidFill>
            <a:srgbClr val="009F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 txBox="1"/>
          <p:nvPr/>
        </p:nvSpPr>
        <p:spPr>
          <a:xfrm>
            <a:off x="4428693" y="1630451"/>
            <a:ext cx="1677035" cy="792480"/>
          </a:xfrm>
          <a:prstGeom prst="rect">
            <a:avLst/>
          </a:prstGeom>
        </p:spPr>
        <p:txBody>
          <a:bodyPr vert="horz" wrap="square" lIns="0" tIns="14351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130"/>
              </a:spcBef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5</a:t>
            </a:r>
            <a:endParaRPr sz="1650">
              <a:latin typeface="NouvelR"/>
              <a:cs typeface="NouvelR"/>
            </a:endParaRPr>
          </a:p>
          <a:p>
            <a:pPr marL="12700">
              <a:lnSpc>
                <a:spcPct val="100000"/>
              </a:lnSpc>
              <a:spcBef>
                <a:spcPts val="1040"/>
              </a:spcBef>
              <a:tabLst>
                <a:tab pos="833755" algn="l"/>
                <a:tab pos="1547495" algn="l"/>
              </a:tabLst>
            </a:pP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2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8</a:t>
            </a:r>
            <a:r>
              <a:rPr sz="1650" b="1" dirty="0">
                <a:solidFill>
                  <a:srgbClr val="FFFFFF"/>
                </a:solidFill>
                <a:latin typeface="NouvelR"/>
                <a:cs typeface="NouvelR"/>
              </a:rPr>
              <a:t>	</a:t>
            </a:r>
            <a:r>
              <a:rPr sz="1650" b="1" spc="-50" dirty="0">
                <a:solidFill>
                  <a:srgbClr val="FFFFFF"/>
                </a:solidFill>
                <a:latin typeface="NouvelR"/>
                <a:cs typeface="NouvelR"/>
              </a:rPr>
              <a:t>3</a:t>
            </a:r>
            <a:endParaRPr sz="1650">
              <a:latin typeface="NouvelR"/>
              <a:cs typeface="NouvelR"/>
            </a:endParaRPr>
          </a:p>
        </p:txBody>
      </p:sp>
      <p:grpSp>
        <p:nvGrpSpPr>
          <p:cNvPr id="192" name="object 192"/>
          <p:cNvGrpSpPr/>
          <p:nvPr/>
        </p:nvGrpSpPr>
        <p:grpSpPr>
          <a:xfrm>
            <a:off x="2456239" y="2805009"/>
            <a:ext cx="2233930" cy="3547110"/>
            <a:chOff x="2456239" y="2805009"/>
            <a:chExt cx="2233930" cy="3547110"/>
          </a:xfrm>
        </p:grpSpPr>
        <p:sp>
          <p:nvSpPr>
            <p:cNvPr id="193" name="object 193"/>
            <p:cNvSpPr/>
            <p:nvPr/>
          </p:nvSpPr>
          <p:spPr>
            <a:xfrm>
              <a:off x="2490470" y="2826235"/>
              <a:ext cx="528320" cy="1753870"/>
            </a:xfrm>
            <a:custGeom>
              <a:avLst/>
              <a:gdLst/>
              <a:ahLst/>
              <a:cxnLst/>
              <a:rect l="l" t="t" r="r" b="b"/>
              <a:pathLst>
                <a:path w="528319" h="1753870">
                  <a:moveTo>
                    <a:pt x="528228" y="0"/>
                  </a:moveTo>
                  <a:lnTo>
                    <a:pt x="0" y="0"/>
                  </a:lnTo>
                  <a:lnTo>
                    <a:pt x="0" y="1753672"/>
                  </a:lnTo>
                  <a:lnTo>
                    <a:pt x="528228" y="1753672"/>
                  </a:lnTo>
                  <a:lnTo>
                    <a:pt x="528228" y="0"/>
                  </a:lnTo>
                  <a:close/>
                </a:path>
              </a:pathLst>
            </a:custGeom>
            <a:solidFill>
              <a:srgbClr val="5D726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2693238" y="2995348"/>
              <a:ext cx="146050" cy="1387475"/>
            </a:xfrm>
            <a:custGeom>
              <a:avLst/>
              <a:gdLst/>
              <a:ahLst/>
              <a:cxnLst/>
              <a:rect l="l" t="t" r="r" b="b"/>
              <a:pathLst>
                <a:path w="146050" h="1387475">
                  <a:moveTo>
                    <a:pt x="145707" y="1181061"/>
                  </a:moveTo>
                  <a:lnTo>
                    <a:pt x="144538" y="1177544"/>
                  </a:lnTo>
                  <a:lnTo>
                    <a:pt x="78994" y="1113917"/>
                  </a:lnTo>
                  <a:lnTo>
                    <a:pt x="75641" y="1112507"/>
                  </a:lnTo>
                  <a:lnTo>
                    <a:pt x="70065" y="1112507"/>
                  </a:lnTo>
                  <a:lnTo>
                    <a:pt x="66725" y="1113917"/>
                  </a:lnTo>
                  <a:lnTo>
                    <a:pt x="1168" y="1177544"/>
                  </a:lnTo>
                  <a:lnTo>
                    <a:pt x="12" y="1181061"/>
                  </a:lnTo>
                  <a:lnTo>
                    <a:pt x="12" y="1387398"/>
                  </a:lnTo>
                  <a:lnTo>
                    <a:pt x="48107" y="1387398"/>
                  </a:lnTo>
                  <a:lnTo>
                    <a:pt x="49250" y="1206119"/>
                  </a:lnTo>
                  <a:lnTo>
                    <a:pt x="50215" y="1203769"/>
                  </a:lnTo>
                  <a:lnTo>
                    <a:pt x="52908" y="1201077"/>
                  </a:lnTo>
                  <a:lnTo>
                    <a:pt x="69176" y="1182255"/>
                  </a:lnTo>
                  <a:lnTo>
                    <a:pt x="70548" y="1180884"/>
                  </a:lnTo>
                  <a:lnTo>
                    <a:pt x="71437" y="1180236"/>
                  </a:lnTo>
                  <a:lnTo>
                    <a:pt x="74269" y="1180236"/>
                  </a:lnTo>
                  <a:lnTo>
                    <a:pt x="75158" y="1180884"/>
                  </a:lnTo>
                  <a:lnTo>
                    <a:pt x="76530" y="1182255"/>
                  </a:lnTo>
                  <a:lnTo>
                    <a:pt x="92798" y="1201077"/>
                  </a:lnTo>
                  <a:lnTo>
                    <a:pt x="95491" y="1203769"/>
                  </a:lnTo>
                  <a:lnTo>
                    <a:pt x="96469" y="1206119"/>
                  </a:lnTo>
                  <a:lnTo>
                    <a:pt x="97599" y="1387398"/>
                  </a:lnTo>
                  <a:lnTo>
                    <a:pt x="145707" y="1387398"/>
                  </a:lnTo>
                  <a:lnTo>
                    <a:pt x="145707" y="1181061"/>
                  </a:lnTo>
                  <a:close/>
                </a:path>
                <a:path w="146050" h="1387475">
                  <a:moveTo>
                    <a:pt x="145707" y="791210"/>
                  </a:moveTo>
                  <a:lnTo>
                    <a:pt x="143687" y="790549"/>
                  </a:lnTo>
                  <a:lnTo>
                    <a:pt x="635" y="933005"/>
                  </a:lnTo>
                  <a:lnTo>
                    <a:pt x="12" y="934796"/>
                  </a:lnTo>
                  <a:lnTo>
                    <a:pt x="12" y="937920"/>
                  </a:lnTo>
                  <a:lnTo>
                    <a:pt x="12" y="941057"/>
                  </a:lnTo>
                  <a:lnTo>
                    <a:pt x="635" y="942835"/>
                  </a:lnTo>
                  <a:lnTo>
                    <a:pt x="143687" y="1085291"/>
                  </a:lnTo>
                  <a:lnTo>
                    <a:pt x="145707" y="1084630"/>
                  </a:lnTo>
                  <a:lnTo>
                    <a:pt x="145707" y="1014399"/>
                  </a:lnTo>
                  <a:lnTo>
                    <a:pt x="69443" y="940816"/>
                  </a:lnTo>
                  <a:lnTo>
                    <a:pt x="68808" y="939685"/>
                  </a:lnTo>
                  <a:lnTo>
                    <a:pt x="68808" y="936155"/>
                  </a:lnTo>
                  <a:lnTo>
                    <a:pt x="69443" y="935024"/>
                  </a:lnTo>
                  <a:lnTo>
                    <a:pt x="145707" y="861453"/>
                  </a:lnTo>
                  <a:lnTo>
                    <a:pt x="145707" y="791210"/>
                  </a:lnTo>
                  <a:close/>
                </a:path>
                <a:path w="146050" h="1387475">
                  <a:moveTo>
                    <a:pt x="145707" y="487286"/>
                  </a:moveTo>
                  <a:lnTo>
                    <a:pt x="97599" y="487286"/>
                  </a:lnTo>
                  <a:lnTo>
                    <a:pt x="96469" y="668566"/>
                  </a:lnTo>
                  <a:lnTo>
                    <a:pt x="95491" y="670902"/>
                  </a:lnTo>
                  <a:lnTo>
                    <a:pt x="92798" y="673595"/>
                  </a:lnTo>
                  <a:lnTo>
                    <a:pt x="76530" y="692429"/>
                  </a:lnTo>
                  <a:lnTo>
                    <a:pt x="75158" y="693801"/>
                  </a:lnTo>
                  <a:lnTo>
                    <a:pt x="74269" y="694436"/>
                  </a:lnTo>
                  <a:lnTo>
                    <a:pt x="71437" y="694436"/>
                  </a:lnTo>
                  <a:lnTo>
                    <a:pt x="70548" y="693801"/>
                  </a:lnTo>
                  <a:lnTo>
                    <a:pt x="69176" y="692429"/>
                  </a:lnTo>
                  <a:lnTo>
                    <a:pt x="52908" y="673595"/>
                  </a:lnTo>
                  <a:lnTo>
                    <a:pt x="50215" y="670902"/>
                  </a:lnTo>
                  <a:lnTo>
                    <a:pt x="49250" y="668566"/>
                  </a:lnTo>
                  <a:lnTo>
                    <a:pt x="48107" y="487286"/>
                  </a:lnTo>
                  <a:lnTo>
                    <a:pt x="12" y="487286"/>
                  </a:lnTo>
                  <a:lnTo>
                    <a:pt x="12" y="693623"/>
                  </a:lnTo>
                  <a:lnTo>
                    <a:pt x="1168" y="697141"/>
                  </a:lnTo>
                  <a:lnTo>
                    <a:pt x="66725" y="760768"/>
                  </a:lnTo>
                  <a:lnTo>
                    <a:pt x="70065" y="762177"/>
                  </a:lnTo>
                  <a:lnTo>
                    <a:pt x="75641" y="762177"/>
                  </a:lnTo>
                  <a:lnTo>
                    <a:pt x="78994" y="760768"/>
                  </a:lnTo>
                  <a:lnTo>
                    <a:pt x="144538" y="697141"/>
                  </a:lnTo>
                  <a:lnTo>
                    <a:pt x="145707" y="693623"/>
                  </a:lnTo>
                  <a:lnTo>
                    <a:pt x="145707" y="487286"/>
                  </a:lnTo>
                  <a:close/>
                </a:path>
                <a:path w="146050" h="1387475">
                  <a:moveTo>
                    <a:pt x="145707" y="348411"/>
                  </a:moveTo>
                  <a:lnTo>
                    <a:pt x="0" y="348411"/>
                  </a:lnTo>
                  <a:lnTo>
                    <a:pt x="0" y="404101"/>
                  </a:lnTo>
                  <a:lnTo>
                    <a:pt x="145707" y="404101"/>
                  </a:lnTo>
                  <a:lnTo>
                    <a:pt x="145707" y="348411"/>
                  </a:lnTo>
                  <a:close/>
                </a:path>
                <a:path w="146050" h="1387475">
                  <a:moveTo>
                    <a:pt x="145707" y="660"/>
                  </a:moveTo>
                  <a:lnTo>
                    <a:pt x="143687" y="0"/>
                  </a:lnTo>
                  <a:lnTo>
                    <a:pt x="635" y="142468"/>
                  </a:lnTo>
                  <a:lnTo>
                    <a:pt x="12" y="144246"/>
                  </a:lnTo>
                  <a:lnTo>
                    <a:pt x="12" y="147383"/>
                  </a:lnTo>
                  <a:lnTo>
                    <a:pt x="12" y="150507"/>
                  </a:lnTo>
                  <a:lnTo>
                    <a:pt x="635" y="152285"/>
                  </a:lnTo>
                  <a:lnTo>
                    <a:pt x="143687" y="294754"/>
                  </a:lnTo>
                  <a:lnTo>
                    <a:pt x="145707" y="294081"/>
                  </a:lnTo>
                  <a:lnTo>
                    <a:pt x="145707" y="223850"/>
                  </a:lnTo>
                  <a:lnTo>
                    <a:pt x="69443" y="150279"/>
                  </a:lnTo>
                  <a:lnTo>
                    <a:pt x="68821" y="149148"/>
                  </a:lnTo>
                  <a:lnTo>
                    <a:pt x="68821" y="145605"/>
                  </a:lnTo>
                  <a:lnTo>
                    <a:pt x="69443" y="144475"/>
                  </a:lnTo>
                  <a:lnTo>
                    <a:pt x="145707" y="70904"/>
                  </a:lnTo>
                  <a:lnTo>
                    <a:pt x="145707" y="6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5" name="object 19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58909" y="2815868"/>
              <a:ext cx="37100" cy="3523974"/>
            </a:xfrm>
            <a:prstGeom prst="rect">
              <a:avLst/>
            </a:prstGeom>
          </p:spPr>
        </p:pic>
        <p:sp>
          <p:nvSpPr>
            <p:cNvPr id="196" name="object 196"/>
            <p:cNvSpPr/>
            <p:nvPr/>
          </p:nvSpPr>
          <p:spPr>
            <a:xfrm>
              <a:off x="2458911" y="2815869"/>
              <a:ext cx="37465" cy="3524250"/>
            </a:xfrm>
            <a:custGeom>
              <a:avLst/>
              <a:gdLst/>
              <a:ahLst/>
              <a:cxnLst/>
              <a:rect l="l" t="t" r="r" b="b"/>
              <a:pathLst>
                <a:path w="37464" h="3524250">
                  <a:moveTo>
                    <a:pt x="4607" y="0"/>
                  </a:moveTo>
                  <a:lnTo>
                    <a:pt x="0" y="3523974"/>
                  </a:lnTo>
                  <a:lnTo>
                    <a:pt x="37100" y="3523974"/>
                  </a:lnTo>
                  <a:lnTo>
                    <a:pt x="33476" y="0"/>
                  </a:lnTo>
                  <a:lnTo>
                    <a:pt x="4607" y="0"/>
                  </a:lnTo>
                  <a:close/>
                </a:path>
              </a:pathLst>
            </a:custGeom>
            <a:ln w="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7" name="object 19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56239" y="2805009"/>
              <a:ext cx="566176" cy="31832"/>
            </a:xfrm>
            <a:prstGeom prst="rect">
              <a:avLst/>
            </a:prstGeom>
          </p:spPr>
        </p:pic>
        <p:sp>
          <p:nvSpPr>
            <p:cNvPr id="198" name="object 198"/>
            <p:cNvSpPr/>
            <p:nvPr/>
          </p:nvSpPr>
          <p:spPr>
            <a:xfrm>
              <a:off x="2809731" y="2816559"/>
              <a:ext cx="312420" cy="1775460"/>
            </a:xfrm>
            <a:custGeom>
              <a:avLst/>
              <a:gdLst/>
              <a:ahLst/>
              <a:cxnLst/>
              <a:rect l="l" t="t" r="r" b="b"/>
              <a:pathLst>
                <a:path w="312419" h="1775460">
                  <a:moveTo>
                    <a:pt x="0" y="1774898"/>
                  </a:moveTo>
                  <a:lnTo>
                    <a:pt x="312183" y="1774898"/>
                  </a:lnTo>
                  <a:lnTo>
                    <a:pt x="312183" y="0"/>
                  </a:lnTo>
                  <a:lnTo>
                    <a:pt x="0" y="0"/>
                  </a:lnTo>
                  <a:lnTo>
                    <a:pt x="0" y="1774898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2809722" y="2816557"/>
              <a:ext cx="539750" cy="1664335"/>
            </a:xfrm>
            <a:custGeom>
              <a:avLst/>
              <a:gdLst/>
              <a:ahLst/>
              <a:cxnLst/>
              <a:rect l="l" t="t" r="r" b="b"/>
              <a:pathLst>
                <a:path w="539750" h="1664335">
                  <a:moveTo>
                    <a:pt x="60020" y="933678"/>
                  </a:moveTo>
                  <a:lnTo>
                    <a:pt x="0" y="825093"/>
                  </a:lnTo>
                  <a:lnTo>
                    <a:pt x="0" y="1042250"/>
                  </a:lnTo>
                  <a:lnTo>
                    <a:pt x="60020" y="933678"/>
                  </a:lnTo>
                  <a:close/>
                </a:path>
                <a:path w="539750" h="1664335">
                  <a:moveTo>
                    <a:pt x="191820" y="933678"/>
                  </a:moveTo>
                  <a:lnTo>
                    <a:pt x="0" y="586638"/>
                  </a:lnTo>
                  <a:lnTo>
                    <a:pt x="0" y="705878"/>
                  </a:lnTo>
                  <a:lnTo>
                    <a:pt x="125907" y="933678"/>
                  </a:lnTo>
                  <a:lnTo>
                    <a:pt x="0" y="1161465"/>
                  </a:lnTo>
                  <a:lnTo>
                    <a:pt x="0" y="1280706"/>
                  </a:lnTo>
                  <a:lnTo>
                    <a:pt x="191820" y="933678"/>
                  </a:lnTo>
                  <a:close/>
                </a:path>
                <a:path w="539750" h="1664335">
                  <a:moveTo>
                    <a:pt x="512508" y="412927"/>
                  </a:moveTo>
                  <a:lnTo>
                    <a:pt x="364185" y="144614"/>
                  </a:lnTo>
                  <a:lnTo>
                    <a:pt x="331241" y="204241"/>
                  </a:lnTo>
                  <a:lnTo>
                    <a:pt x="446595" y="412927"/>
                  </a:lnTo>
                  <a:lnTo>
                    <a:pt x="248869" y="770661"/>
                  </a:lnTo>
                  <a:lnTo>
                    <a:pt x="51142" y="412927"/>
                  </a:lnTo>
                  <a:lnTo>
                    <a:pt x="279374" y="0"/>
                  </a:lnTo>
                  <a:lnTo>
                    <a:pt x="213474" y="0"/>
                  </a:lnTo>
                  <a:lnTo>
                    <a:pt x="0" y="386219"/>
                  </a:lnTo>
                  <a:lnTo>
                    <a:pt x="0" y="439661"/>
                  </a:lnTo>
                  <a:lnTo>
                    <a:pt x="215912" y="830287"/>
                  </a:lnTo>
                  <a:lnTo>
                    <a:pt x="281813" y="830287"/>
                  </a:lnTo>
                  <a:lnTo>
                    <a:pt x="314769" y="770661"/>
                  </a:lnTo>
                  <a:lnTo>
                    <a:pt x="512508" y="412927"/>
                  </a:lnTo>
                  <a:close/>
                </a:path>
                <a:path w="539750" h="1664335">
                  <a:moveTo>
                    <a:pt x="539724" y="1555635"/>
                  </a:moveTo>
                  <a:lnTo>
                    <a:pt x="479818" y="1664017"/>
                  </a:lnTo>
                  <a:lnTo>
                    <a:pt x="539724" y="1664017"/>
                  </a:lnTo>
                  <a:lnTo>
                    <a:pt x="539724" y="1555635"/>
                  </a:lnTo>
                  <a:close/>
                </a:path>
                <a:path w="539750" h="1664335">
                  <a:moveTo>
                    <a:pt x="539724" y="1056919"/>
                  </a:moveTo>
                  <a:lnTo>
                    <a:pt x="496303" y="978357"/>
                  </a:lnTo>
                  <a:lnTo>
                    <a:pt x="463346" y="1037971"/>
                  </a:lnTo>
                  <a:lnTo>
                    <a:pt x="539724" y="1176159"/>
                  </a:lnTo>
                  <a:lnTo>
                    <a:pt x="539724" y="1056919"/>
                  </a:lnTo>
                  <a:close/>
                </a:path>
                <a:path w="539750" h="1664335">
                  <a:moveTo>
                    <a:pt x="539724" y="829322"/>
                  </a:moveTo>
                  <a:lnTo>
                    <a:pt x="479818" y="829322"/>
                  </a:lnTo>
                  <a:lnTo>
                    <a:pt x="249135" y="1246670"/>
                  </a:lnTo>
                  <a:lnTo>
                    <a:pt x="397446" y="1514983"/>
                  </a:lnTo>
                  <a:lnTo>
                    <a:pt x="430390" y="1455356"/>
                  </a:lnTo>
                  <a:lnTo>
                    <a:pt x="315048" y="1246670"/>
                  </a:lnTo>
                  <a:lnTo>
                    <a:pt x="512775" y="888936"/>
                  </a:lnTo>
                  <a:lnTo>
                    <a:pt x="539724" y="937704"/>
                  </a:lnTo>
                  <a:lnTo>
                    <a:pt x="539724" y="888936"/>
                  </a:lnTo>
                  <a:lnTo>
                    <a:pt x="539724" y="829322"/>
                  </a:lnTo>
                  <a:close/>
                </a:path>
                <a:path w="539750" h="1664335">
                  <a:moveTo>
                    <a:pt x="539737" y="482892"/>
                  </a:moveTo>
                  <a:lnTo>
                    <a:pt x="348246" y="829322"/>
                  </a:lnTo>
                  <a:lnTo>
                    <a:pt x="348018" y="829322"/>
                  </a:lnTo>
                  <a:lnTo>
                    <a:pt x="117335" y="1246670"/>
                  </a:lnTo>
                  <a:lnTo>
                    <a:pt x="348018" y="1664017"/>
                  </a:lnTo>
                  <a:lnTo>
                    <a:pt x="413918" y="1664017"/>
                  </a:lnTo>
                  <a:lnTo>
                    <a:pt x="446874" y="1604403"/>
                  </a:lnTo>
                  <a:lnTo>
                    <a:pt x="539724" y="1436420"/>
                  </a:lnTo>
                  <a:lnTo>
                    <a:pt x="539724" y="1317167"/>
                  </a:lnTo>
                  <a:lnTo>
                    <a:pt x="380974" y="1604403"/>
                  </a:lnTo>
                  <a:lnTo>
                    <a:pt x="183248" y="1246670"/>
                  </a:lnTo>
                  <a:lnTo>
                    <a:pt x="413372" y="830287"/>
                  </a:lnTo>
                  <a:lnTo>
                    <a:pt x="413626" y="830287"/>
                  </a:lnTo>
                  <a:lnTo>
                    <a:pt x="539737" y="602132"/>
                  </a:lnTo>
                  <a:lnTo>
                    <a:pt x="539737" y="482892"/>
                  </a:lnTo>
                  <a:close/>
                </a:path>
                <a:path w="539750" h="1664335">
                  <a:moveTo>
                    <a:pt x="539737" y="223748"/>
                  </a:moveTo>
                  <a:lnTo>
                    <a:pt x="446570" y="55194"/>
                  </a:lnTo>
                  <a:lnTo>
                    <a:pt x="416064" y="0"/>
                  </a:lnTo>
                  <a:lnTo>
                    <a:pt x="345262" y="0"/>
                  </a:lnTo>
                  <a:lnTo>
                    <a:pt x="117030" y="412927"/>
                  </a:lnTo>
                  <a:lnTo>
                    <a:pt x="265328" y="681253"/>
                  </a:lnTo>
                  <a:lnTo>
                    <a:pt x="298297" y="621626"/>
                  </a:lnTo>
                  <a:lnTo>
                    <a:pt x="182943" y="412927"/>
                  </a:lnTo>
                  <a:lnTo>
                    <a:pt x="380669" y="55194"/>
                  </a:lnTo>
                  <a:lnTo>
                    <a:pt x="539737" y="342988"/>
                  </a:lnTo>
                  <a:lnTo>
                    <a:pt x="539737" y="2237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" name="object 20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80830" y="2815868"/>
              <a:ext cx="37100" cy="3523974"/>
            </a:xfrm>
            <a:prstGeom prst="rect">
              <a:avLst/>
            </a:prstGeom>
          </p:spPr>
        </p:pic>
        <p:sp>
          <p:nvSpPr>
            <p:cNvPr id="201" name="object 201"/>
            <p:cNvSpPr/>
            <p:nvPr/>
          </p:nvSpPr>
          <p:spPr>
            <a:xfrm>
              <a:off x="2780825" y="2815869"/>
              <a:ext cx="37465" cy="3524250"/>
            </a:xfrm>
            <a:custGeom>
              <a:avLst/>
              <a:gdLst/>
              <a:ahLst/>
              <a:cxnLst/>
              <a:rect l="l" t="t" r="r" b="b"/>
              <a:pathLst>
                <a:path w="37464" h="3524250">
                  <a:moveTo>
                    <a:pt x="4607" y="0"/>
                  </a:moveTo>
                  <a:lnTo>
                    <a:pt x="0" y="3523974"/>
                  </a:lnTo>
                  <a:lnTo>
                    <a:pt x="37100" y="3523974"/>
                  </a:lnTo>
                  <a:lnTo>
                    <a:pt x="33476" y="0"/>
                  </a:lnTo>
                  <a:lnTo>
                    <a:pt x="4607" y="0"/>
                  </a:lnTo>
                  <a:close/>
                </a:path>
              </a:pathLst>
            </a:custGeom>
            <a:ln w="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2" name="object 20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778150" y="2805009"/>
              <a:ext cx="566176" cy="31832"/>
            </a:xfrm>
            <a:prstGeom prst="rect">
              <a:avLst/>
            </a:prstGeom>
          </p:spPr>
        </p:pic>
        <p:sp>
          <p:nvSpPr>
            <p:cNvPr id="203" name="object 203"/>
            <p:cNvSpPr/>
            <p:nvPr/>
          </p:nvSpPr>
          <p:spPr>
            <a:xfrm>
              <a:off x="3121915" y="2816559"/>
              <a:ext cx="539750" cy="1775460"/>
            </a:xfrm>
            <a:custGeom>
              <a:avLst/>
              <a:gdLst/>
              <a:ahLst/>
              <a:cxnLst/>
              <a:rect l="l" t="t" r="r" b="b"/>
              <a:pathLst>
                <a:path w="539750" h="1775460">
                  <a:moveTo>
                    <a:pt x="539726" y="0"/>
                  </a:moveTo>
                  <a:lnTo>
                    <a:pt x="0" y="0"/>
                  </a:lnTo>
                  <a:lnTo>
                    <a:pt x="0" y="1774898"/>
                  </a:lnTo>
                  <a:lnTo>
                    <a:pt x="539726" y="1774898"/>
                  </a:lnTo>
                  <a:lnTo>
                    <a:pt x="5397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3121914" y="2816557"/>
              <a:ext cx="539750" cy="1664335"/>
            </a:xfrm>
            <a:custGeom>
              <a:avLst/>
              <a:gdLst/>
              <a:ahLst/>
              <a:cxnLst/>
              <a:rect l="l" t="t" r="r" b="b"/>
              <a:pathLst>
                <a:path w="539750" h="1664335">
                  <a:moveTo>
                    <a:pt x="34658" y="933678"/>
                  </a:moveTo>
                  <a:lnTo>
                    <a:pt x="0" y="870966"/>
                  </a:lnTo>
                  <a:lnTo>
                    <a:pt x="0" y="996391"/>
                  </a:lnTo>
                  <a:lnTo>
                    <a:pt x="34658" y="933678"/>
                  </a:lnTo>
                  <a:close/>
                </a:path>
                <a:path w="539750" h="1664335">
                  <a:moveTo>
                    <a:pt x="166458" y="933678"/>
                  </a:moveTo>
                  <a:lnTo>
                    <a:pt x="0" y="632510"/>
                  </a:lnTo>
                  <a:lnTo>
                    <a:pt x="0" y="751751"/>
                  </a:lnTo>
                  <a:lnTo>
                    <a:pt x="100558" y="933678"/>
                  </a:lnTo>
                  <a:lnTo>
                    <a:pt x="0" y="1115606"/>
                  </a:lnTo>
                  <a:lnTo>
                    <a:pt x="0" y="1234846"/>
                  </a:lnTo>
                  <a:lnTo>
                    <a:pt x="166458" y="933678"/>
                  </a:lnTo>
                  <a:close/>
                </a:path>
                <a:path w="539750" h="1664335">
                  <a:moveTo>
                    <a:pt x="487146" y="412927"/>
                  </a:moveTo>
                  <a:lnTo>
                    <a:pt x="338836" y="144614"/>
                  </a:lnTo>
                  <a:lnTo>
                    <a:pt x="305892" y="204241"/>
                  </a:lnTo>
                  <a:lnTo>
                    <a:pt x="421233" y="412927"/>
                  </a:lnTo>
                  <a:lnTo>
                    <a:pt x="223507" y="770661"/>
                  </a:lnTo>
                  <a:lnTo>
                    <a:pt x="25781" y="412927"/>
                  </a:lnTo>
                  <a:lnTo>
                    <a:pt x="254012" y="0"/>
                  </a:lnTo>
                  <a:lnTo>
                    <a:pt x="188125" y="0"/>
                  </a:lnTo>
                  <a:lnTo>
                    <a:pt x="0" y="340360"/>
                  </a:lnTo>
                  <a:lnTo>
                    <a:pt x="0" y="485521"/>
                  </a:lnTo>
                  <a:lnTo>
                    <a:pt x="190563" y="830287"/>
                  </a:lnTo>
                  <a:lnTo>
                    <a:pt x="256463" y="830287"/>
                  </a:lnTo>
                  <a:lnTo>
                    <a:pt x="289420" y="770661"/>
                  </a:lnTo>
                  <a:lnTo>
                    <a:pt x="487146" y="412927"/>
                  </a:lnTo>
                  <a:close/>
                </a:path>
                <a:path w="539750" h="1664335">
                  <a:moveTo>
                    <a:pt x="539724" y="1509763"/>
                  </a:moveTo>
                  <a:lnTo>
                    <a:pt x="454469" y="1664017"/>
                  </a:lnTo>
                  <a:lnTo>
                    <a:pt x="520369" y="1664017"/>
                  </a:lnTo>
                  <a:lnTo>
                    <a:pt x="539724" y="1629003"/>
                  </a:lnTo>
                  <a:lnTo>
                    <a:pt x="539724" y="1509763"/>
                  </a:lnTo>
                  <a:close/>
                </a:path>
                <a:path w="539750" h="1664335">
                  <a:moveTo>
                    <a:pt x="539724" y="1102791"/>
                  </a:moveTo>
                  <a:lnTo>
                    <a:pt x="470941" y="978357"/>
                  </a:lnTo>
                  <a:lnTo>
                    <a:pt x="437997" y="1037971"/>
                  </a:lnTo>
                  <a:lnTo>
                    <a:pt x="539724" y="1222032"/>
                  </a:lnTo>
                  <a:lnTo>
                    <a:pt x="539724" y="1102791"/>
                  </a:lnTo>
                  <a:close/>
                </a:path>
                <a:path w="539750" h="1664335">
                  <a:moveTo>
                    <a:pt x="539724" y="864336"/>
                  </a:moveTo>
                  <a:lnTo>
                    <a:pt x="520369" y="829322"/>
                  </a:lnTo>
                  <a:lnTo>
                    <a:pt x="454469" y="829322"/>
                  </a:lnTo>
                  <a:lnTo>
                    <a:pt x="223786" y="1246670"/>
                  </a:lnTo>
                  <a:lnTo>
                    <a:pt x="372084" y="1514983"/>
                  </a:lnTo>
                  <a:lnTo>
                    <a:pt x="405028" y="1455356"/>
                  </a:lnTo>
                  <a:lnTo>
                    <a:pt x="289687" y="1246670"/>
                  </a:lnTo>
                  <a:lnTo>
                    <a:pt x="487413" y="888936"/>
                  </a:lnTo>
                  <a:lnTo>
                    <a:pt x="539724" y="983576"/>
                  </a:lnTo>
                  <a:lnTo>
                    <a:pt x="539724" y="888936"/>
                  </a:lnTo>
                  <a:lnTo>
                    <a:pt x="539724" y="864336"/>
                  </a:lnTo>
                  <a:close/>
                </a:path>
                <a:path w="539750" h="1664335">
                  <a:moveTo>
                    <a:pt x="539724" y="437032"/>
                  </a:moveTo>
                  <a:lnTo>
                    <a:pt x="322884" y="829322"/>
                  </a:lnTo>
                  <a:lnTo>
                    <a:pt x="322656" y="829322"/>
                  </a:lnTo>
                  <a:lnTo>
                    <a:pt x="91973" y="1246670"/>
                  </a:lnTo>
                  <a:lnTo>
                    <a:pt x="322656" y="1664017"/>
                  </a:lnTo>
                  <a:lnTo>
                    <a:pt x="388569" y="1664017"/>
                  </a:lnTo>
                  <a:lnTo>
                    <a:pt x="421513" y="1604403"/>
                  </a:lnTo>
                  <a:lnTo>
                    <a:pt x="539724" y="1390548"/>
                  </a:lnTo>
                  <a:lnTo>
                    <a:pt x="539724" y="1271308"/>
                  </a:lnTo>
                  <a:lnTo>
                    <a:pt x="355612" y="1604403"/>
                  </a:lnTo>
                  <a:lnTo>
                    <a:pt x="157886" y="1246670"/>
                  </a:lnTo>
                  <a:lnTo>
                    <a:pt x="388023" y="830287"/>
                  </a:lnTo>
                  <a:lnTo>
                    <a:pt x="388264" y="830287"/>
                  </a:lnTo>
                  <a:lnTo>
                    <a:pt x="539724" y="556260"/>
                  </a:lnTo>
                  <a:lnTo>
                    <a:pt x="539724" y="437032"/>
                  </a:lnTo>
                  <a:close/>
                </a:path>
                <a:path w="539750" h="1664335">
                  <a:moveTo>
                    <a:pt x="539724" y="269608"/>
                  </a:moveTo>
                  <a:lnTo>
                    <a:pt x="421220" y="55194"/>
                  </a:lnTo>
                  <a:lnTo>
                    <a:pt x="390715" y="0"/>
                  </a:lnTo>
                  <a:lnTo>
                    <a:pt x="319913" y="0"/>
                  </a:lnTo>
                  <a:lnTo>
                    <a:pt x="91681" y="412927"/>
                  </a:lnTo>
                  <a:lnTo>
                    <a:pt x="239979" y="681253"/>
                  </a:lnTo>
                  <a:lnTo>
                    <a:pt x="272935" y="621626"/>
                  </a:lnTo>
                  <a:lnTo>
                    <a:pt x="157581" y="412927"/>
                  </a:lnTo>
                  <a:lnTo>
                    <a:pt x="355320" y="55194"/>
                  </a:lnTo>
                  <a:lnTo>
                    <a:pt x="539724" y="388848"/>
                  </a:lnTo>
                  <a:lnTo>
                    <a:pt x="539724" y="2696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5" name="object 205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092123" y="2815868"/>
              <a:ext cx="37100" cy="3523974"/>
            </a:xfrm>
            <a:prstGeom prst="rect">
              <a:avLst/>
            </a:prstGeom>
          </p:spPr>
        </p:pic>
        <p:sp>
          <p:nvSpPr>
            <p:cNvPr id="206" name="object 206"/>
            <p:cNvSpPr/>
            <p:nvPr/>
          </p:nvSpPr>
          <p:spPr>
            <a:xfrm>
              <a:off x="3092126" y="2815869"/>
              <a:ext cx="37465" cy="3524250"/>
            </a:xfrm>
            <a:custGeom>
              <a:avLst/>
              <a:gdLst/>
              <a:ahLst/>
              <a:cxnLst/>
              <a:rect l="l" t="t" r="r" b="b"/>
              <a:pathLst>
                <a:path w="37464" h="3524250">
                  <a:moveTo>
                    <a:pt x="4607" y="0"/>
                  </a:moveTo>
                  <a:lnTo>
                    <a:pt x="0" y="3523974"/>
                  </a:lnTo>
                  <a:lnTo>
                    <a:pt x="37100" y="3523974"/>
                  </a:lnTo>
                  <a:lnTo>
                    <a:pt x="33476" y="0"/>
                  </a:lnTo>
                  <a:lnTo>
                    <a:pt x="4607" y="0"/>
                  </a:lnTo>
                  <a:close/>
                </a:path>
              </a:pathLst>
            </a:custGeom>
            <a:ln w="534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7" name="object 207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089453" y="2805009"/>
              <a:ext cx="566166" cy="31832"/>
            </a:xfrm>
            <a:prstGeom prst="rect">
              <a:avLst/>
            </a:prstGeom>
          </p:spPr>
        </p:pic>
        <p:sp>
          <p:nvSpPr>
            <p:cNvPr id="208" name="object 208"/>
            <p:cNvSpPr/>
            <p:nvPr/>
          </p:nvSpPr>
          <p:spPr>
            <a:xfrm>
              <a:off x="3746851" y="5703497"/>
              <a:ext cx="177165" cy="640080"/>
            </a:xfrm>
            <a:custGeom>
              <a:avLst/>
              <a:gdLst/>
              <a:ahLst/>
              <a:cxnLst/>
              <a:rect l="l" t="t" r="r" b="b"/>
              <a:pathLst>
                <a:path w="177164" h="640079">
                  <a:moveTo>
                    <a:pt x="149863" y="356814"/>
                  </a:moveTo>
                  <a:lnTo>
                    <a:pt x="76954" y="356814"/>
                  </a:lnTo>
                  <a:lnTo>
                    <a:pt x="78462" y="362846"/>
                  </a:lnTo>
                  <a:lnTo>
                    <a:pt x="82930" y="374909"/>
                  </a:lnTo>
                  <a:lnTo>
                    <a:pt x="91221" y="395474"/>
                  </a:lnTo>
                  <a:lnTo>
                    <a:pt x="99463" y="415680"/>
                  </a:lnTo>
                  <a:lnTo>
                    <a:pt x="103603" y="426218"/>
                  </a:lnTo>
                  <a:lnTo>
                    <a:pt x="104609" y="429737"/>
                  </a:lnTo>
                  <a:lnTo>
                    <a:pt x="104106" y="436281"/>
                  </a:lnTo>
                  <a:lnTo>
                    <a:pt x="103101" y="441308"/>
                  </a:lnTo>
                  <a:lnTo>
                    <a:pt x="101593" y="451360"/>
                  </a:lnTo>
                  <a:lnTo>
                    <a:pt x="108758" y="495842"/>
                  </a:lnTo>
                  <a:lnTo>
                    <a:pt x="110158" y="536356"/>
                  </a:lnTo>
                  <a:lnTo>
                    <a:pt x="111628" y="589677"/>
                  </a:lnTo>
                  <a:lnTo>
                    <a:pt x="111656" y="590682"/>
                  </a:lnTo>
                  <a:lnTo>
                    <a:pt x="113164" y="592190"/>
                  </a:lnTo>
                  <a:lnTo>
                    <a:pt x="116682" y="599226"/>
                  </a:lnTo>
                  <a:lnTo>
                    <a:pt x="116682" y="601237"/>
                  </a:lnTo>
                  <a:lnTo>
                    <a:pt x="119195" y="621363"/>
                  </a:lnTo>
                  <a:lnTo>
                    <a:pt x="117185" y="629415"/>
                  </a:lnTo>
                  <a:lnTo>
                    <a:pt x="117185" y="630421"/>
                  </a:lnTo>
                  <a:lnTo>
                    <a:pt x="125740" y="634944"/>
                  </a:lnTo>
                  <a:lnTo>
                    <a:pt x="153405" y="638965"/>
                  </a:lnTo>
                  <a:lnTo>
                    <a:pt x="157426" y="639468"/>
                  </a:lnTo>
                  <a:lnTo>
                    <a:pt x="172515" y="636452"/>
                  </a:lnTo>
                  <a:lnTo>
                    <a:pt x="176536" y="631415"/>
                  </a:lnTo>
                  <a:lnTo>
                    <a:pt x="175686" y="625887"/>
                  </a:lnTo>
                  <a:lnTo>
                    <a:pt x="175608" y="625384"/>
                  </a:lnTo>
                  <a:lnTo>
                    <a:pt x="175531" y="624881"/>
                  </a:lnTo>
                  <a:lnTo>
                    <a:pt x="171510" y="622871"/>
                  </a:lnTo>
                  <a:lnTo>
                    <a:pt x="172444" y="618661"/>
                  </a:lnTo>
                  <a:lnTo>
                    <a:pt x="172515" y="618337"/>
                  </a:lnTo>
                  <a:lnTo>
                    <a:pt x="161447" y="612305"/>
                  </a:lnTo>
                  <a:lnTo>
                    <a:pt x="157929" y="606776"/>
                  </a:lnTo>
                  <a:lnTo>
                    <a:pt x="152892" y="599740"/>
                  </a:lnTo>
                  <a:lnTo>
                    <a:pt x="153908" y="598724"/>
                  </a:lnTo>
                  <a:lnTo>
                    <a:pt x="153908" y="591687"/>
                  </a:lnTo>
                  <a:lnTo>
                    <a:pt x="157125" y="591687"/>
                  </a:lnTo>
                  <a:lnTo>
                    <a:pt x="157929" y="589677"/>
                  </a:lnTo>
                  <a:lnTo>
                    <a:pt x="158353" y="583257"/>
                  </a:lnTo>
                  <a:lnTo>
                    <a:pt x="158306" y="569998"/>
                  </a:lnTo>
                  <a:lnTo>
                    <a:pt x="158070" y="553249"/>
                  </a:lnTo>
                  <a:lnTo>
                    <a:pt x="157695" y="512984"/>
                  </a:lnTo>
                  <a:lnTo>
                    <a:pt x="157408" y="495842"/>
                  </a:lnTo>
                  <a:lnTo>
                    <a:pt x="157283" y="488586"/>
                  </a:lnTo>
                  <a:lnTo>
                    <a:pt x="157162" y="481539"/>
                  </a:lnTo>
                  <a:lnTo>
                    <a:pt x="156008" y="436281"/>
                  </a:lnTo>
                  <a:lnTo>
                    <a:pt x="155557" y="430576"/>
                  </a:lnTo>
                  <a:lnTo>
                    <a:pt x="154912" y="423386"/>
                  </a:lnTo>
                  <a:lnTo>
                    <a:pt x="150882" y="374909"/>
                  </a:lnTo>
                  <a:lnTo>
                    <a:pt x="149975" y="358814"/>
                  </a:lnTo>
                  <a:lnTo>
                    <a:pt x="149863" y="356814"/>
                  </a:lnTo>
                  <a:close/>
                </a:path>
                <a:path w="177164" h="640079">
                  <a:moveTo>
                    <a:pt x="12576" y="53772"/>
                  </a:moveTo>
                  <a:lnTo>
                    <a:pt x="5026" y="70129"/>
                  </a:lnTo>
                  <a:lnTo>
                    <a:pt x="0" y="82694"/>
                  </a:lnTo>
                  <a:lnTo>
                    <a:pt x="7539" y="89239"/>
                  </a:lnTo>
                  <a:lnTo>
                    <a:pt x="13936" y="91557"/>
                  </a:lnTo>
                  <a:lnTo>
                    <a:pt x="17288" y="93366"/>
                  </a:lnTo>
                  <a:lnTo>
                    <a:pt x="17915" y="97943"/>
                  </a:lnTo>
                  <a:lnTo>
                    <a:pt x="15241" y="108791"/>
                  </a:lnTo>
                  <a:lnTo>
                    <a:pt x="8795" y="129470"/>
                  </a:lnTo>
                  <a:lnTo>
                    <a:pt x="7712" y="136681"/>
                  </a:lnTo>
                  <a:lnTo>
                    <a:pt x="5026" y="155592"/>
                  </a:lnTo>
                  <a:lnTo>
                    <a:pt x="2434" y="176469"/>
                  </a:lnTo>
                  <a:lnTo>
                    <a:pt x="1256" y="192089"/>
                  </a:lnTo>
                  <a:lnTo>
                    <a:pt x="1590" y="200149"/>
                  </a:lnTo>
                  <a:lnTo>
                    <a:pt x="3928" y="204695"/>
                  </a:lnTo>
                  <a:lnTo>
                    <a:pt x="10272" y="207402"/>
                  </a:lnTo>
                  <a:lnTo>
                    <a:pt x="22628" y="209943"/>
                  </a:lnTo>
                  <a:lnTo>
                    <a:pt x="21372" y="218498"/>
                  </a:lnTo>
                  <a:lnTo>
                    <a:pt x="22628" y="227304"/>
                  </a:lnTo>
                  <a:lnTo>
                    <a:pt x="23154" y="232717"/>
                  </a:lnTo>
                  <a:lnTo>
                    <a:pt x="22126" y="237664"/>
                  </a:lnTo>
                  <a:lnTo>
                    <a:pt x="18458" y="244973"/>
                  </a:lnTo>
                  <a:lnTo>
                    <a:pt x="11068" y="257472"/>
                  </a:lnTo>
                  <a:lnTo>
                    <a:pt x="9711" y="262364"/>
                  </a:lnTo>
                  <a:lnTo>
                    <a:pt x="6633" y="273975"/>
                  </a:lnTo>
                  <a:lnTo>
                    <a:pt x="3319" y="287706"/>
                  </a:lnTo>
                  <a:lnTo>
                    <a:pt x="1256" y="298960"/>
                  </a:lnTo>
                  <a:lnTo>
                    <a:pt x="706" y="306447"/>
                  </a:lnTo>
                  <a:lnTo>
                    <a:pt x="1542" y="316070"/>
                  </a:lnTo>
                  <a:lnTo>
                    <a:pt x="1572" y="316409"/>
                  </a:lnTo>
                  <a:lnTo>
                    <a:pt x="4795" y="335566"/>
                  </a:lnTo>
                  <a:lnTo>
                    <a:pt x="11319" y="370636"/>
                  </a:lnTo>
                  <a:lnTo>
                    <a:pt x="45267" y="579373"/>
                  </a:lnTo>
                  <a:lnTo>
                    <a:pt x="47730" y="591687"/>
                  </a:lnTo>
                  <a:lnTo>
                    <a:pt x="47709" y="592190"/>
                  </a:lnTo>
                  <a:lnTo>
                    <a:pt x="45267" y="600745"/>
                  </a:lnTo>
                  <a:lnTo>
                    <a:pt x="40945" y="607889"/>
                  </a:lnTo>
                  <a:lnTo>
                    <a:pt x="33319" y="615295"/>
                  </a:lnTo>
                  <a:lnTo>
                    <a:pt x="24752" y="621711"/>
                  </a:lnTo>
                  <a:lnTo>
                    <a:pt x="17602" y="625887"/>
                  </a:lnTo>
                  <a:lnTo>
                    <a:pt x="16094" y="630421"/>
                  </a:lnTo>
                  <a:lnTo>
                    <a:pt x="17057" y="638125"/>
                  </a:lnTo>
                  <a:lnTo>
                    <a:pt x="17099" y="638463"/>
                  </a:lnTo>
                  <a:lnTo>
                    <a:pt x="31686" y="636955"/>
                  </a:lnTo>
                  <a:lnTo>
                    <a:pt x="36712" y="636955"/>
                  </a:lnTo>
                  <a:lnTo>
                    <a:pt x="43848" y="636452"/>
                  </a:lnTo>
                  <a:lnTo>
                    <a:pt x="44073" y="636452"/>
                  </a:lnTo>
                  <a:lnTo>
                    <a:pt x="69885" y="633774"/>
                  </a:lnTo>
                  <a:lnTo>
                    <a:pt x="87083" y="612305"/>
                  </a:lnTo>
                  <a:lnTo>
                    <a:pt x="86887" y="607889"/>
                  </a:lnTo>
                  <a:lnTo>
                    <a:pt x="86001" y="593195"/>
                  </a:lnTo>
                  <a:lnTo>
                    <a:pt x="84693" y="537318"/>
                  </a:lnTo>
                  <a:lnTo>
                    <a:pt x="83584" y="495842"/>
                  </a:lnTo>
                  <a:lnTo>
                    <a:pt x="77959" y="469968"/>
                  </a:lnTo>
                  <a:lnTo>
                    <a:pt x="80975" y="466952"/>
                  </a:lnTo>
                  <a:lnTo>
                    <a:pt x="76349" y="409286"/>
                  </a:lnTo>
                  <a:lnTo>
                    <a:pt x="75518" y="362846"/>
                  </a:lnTo>
                  <a:lnTo>
                    <a:pt x="75446" y="358814"/>
                  </a:lnTo>
                  <a:lnTo>
                    <a:pt x="76954" y="356814"/>
                  </a:lnTo>
                  <a:lnTo>
                    <a:pt x="149863" y="356814"/>
                  </a:lnTo>
                  <a:lnTo>
                    <a:pt x="149374" y="348128"/>
                  </a:lnTo>
                  <a:lnTo>
                    <a:pt x="148337" y="328232"/>
                  </a:lnTo>
                  <a:lnTo>
                    <a:pt x="147879" y="316409"/>
                  </a:lnTo>
                  <a:lnTo>
                    <a:pt x="147277" y="307423"/>
                  </a:lnTo>
                  <a:lnTo>
                    <a:pt x="145792" y="294441"/>
                  </a:lnTo>
                  <a:lnTo>
                    <a:pt x="143837" y="280705"/>
                  </a:lnTo>
                  <a:lnTo>
                    <a:pt x="141834" y="269797"/>
                  </a:lnTo>
                  <a:lnTo>
                    <a:pt x="141434" y="262364"/>
                  </a:lnTo>
                  <a:lnTo>
                    <a:pt x="141316" y="260169"/>
                  </a:lnTo>
                  <a:lnTo>
                    <a:pt x="142588" y="248986"/>
                  </a:lnTo>
                  <a:lnTo>
                    <a:pt x="144237" y="237900"/>
                  </a:lnTo>
                  <a:lnTo>
                    <a:pt x="144850" y="228561"/>
                  </a:lnTo>
                  <a:lnTo>
                    <a:pt x="145306" y="218797"/>
                  </a:lnTo>
                  <a:lnTo>
                    <a:pt x="146936" y="207402"/>
                  </a:lnTo>
                  <a:lnTo>
                    <a:pt x="146986" y="207054"/>
                  </a:lnTo>
                  <a:lnTo>
                    <a:pt x="149232" y="195878"/>
                  </a:lnTo>
                  <a:lnTo>
                    <a:pt x="151384" y="187817"/>
                  </a:lnTo>
                  <a:lnTo>
                    <a:pt x="153826" y="176469"/>
                  </a:lnTo>
                  <a:lnTo>
                    <a:pt x="156734" y="157324"/>
                  </a:lnTo>
                  <a:lnTo>
                    <a:pt x="158890" y="137309"/>
                  </a:lnTo>
                  <a:lnTo>
                    <a:pt x="158957" y="136681"/>
                  </a:lnTo>
                  <a:lnTo>
                    <a:pt x="159437" y="120423"/>
                  </a:lnTo>
                  <a:lnTo>
                    <a:pt x="158784" y="116904"/>
                  </a:lnTo>
                  <a:lnTo>
                    <a:pt x="31686" y="116904"/>
                  </a:lnTo>
                  <a:lnTo>
                    <a:pt x="30688" y="112904"/>
                  </a:lnTo>
                  <a:lnTo>
                    <a:pt x="32126" y="101302"/>
                  </a:lnTo>
                  <a:lnTo>
                    <a:pt x="32189" y="100799"/>
                  </a:lnTo>
                  <a:lnTo>
                    <a:pt x="33194" y="99292"/>
                  </a:lnTo>
                  <a:lnTo>
                    <a:pt x="37215" y="99292"/>
                  </a:lnTo>
                  <a:lnTo>
                    <a:pt x="35707" y="82694"/>
                  </a:lnTo>
                  <a:lnTo>
                    <a:pt x="34702" y="79679"/>
                  </a:lnTo>
                  <a:lnTo>
                    <a:pt x="36210" y="76160"/>
                  </a:lnTo>
                  <a:lnTo>
                    <a:pt x="42252" y="74150"/>
                  </a:lnTo>
                  <a:lnTo>
                    <a:pt x="41236" y="73888"/>
                  </a:lnTo>
                  <a:lnTo>
                    <a:pt x="36461" y="70129"/>
                  </a:lnTo>
                  <a:lnTo>
                    <a:pt x="32691" y="64087"/>
                  </a:lnTo>
                  <a:lnTo>
                    <a:pt x="25141" y="61071"/>
                  </a:lnTo>
                  <a:lnTo>
                    <a:pt x="17602" y="56286"/>
                  </a:lnTo>
                  <a:lnTo>
                    <a:pt x="12576" y="53772"/>
                  </a:lnTo>
                  <a:close/>
                </a:path>
                <a:path w="177164" h="640079">
                  <a:moveTo>
                    <a:pt x="157125" y="591687"/>
                  </a:moveTo>
                  <a:lnTo>
                    <a:pt x="153908" y="591687"/>
                  </a:lnTo>
                  <a:lnTo>
                    <a:pt x="156924" y="592190"/>
                  </a:lnTo>
                  <a:lnTo>
                    <a:pt x="157024" y="591938"/>
                  </a:lnTo>
                  <a:lnTo>
                    <a:pt x="157125" y="591687"/>
                  </a:lnTo>
                  <a:close/>
                </a:path>
                <a:path w="177164" h="640079">
                  <a:moveTo>
                    <a:pt x="150238" y="87229"/>
                  </a:moveTo>
                  <a:lnTo>
                    <a:pt x="62870" y="87229"/>
                  </a:lnTo>
                  <a:lnTo>
                    <a:pt x="69906" y="95271"/>
                  </a:lnTo>
                  <a:lnTo>
                    <a:pt x="64378" y="98789"/>
                  </a:lnTo>
                  <a:lnTo>
                    <a:pt x="60357" y="101302"/>
                  </a:lnTo>
                  <a:lnTo>
                    <a:pt x="54922" y="104355"/>
                  </a:lnTo>
                  <a:lnTo>
                    <a:pt x="38779" y="112904"/>
                  </a:lnTo>
                  <a:lnTo>
                    <a:pt x="34199" y="115386"/>
                  </a:lnTo>
                  <a:lnTo>
                    <a:pt x="31686" y="116904"/>
                  </a:lnTo>
                  <a:lnTo>
                    <a:pt x="158784" y="116904"/>
                  </a:lnTo>
                  <a:lnTo>
                    <a:pt x="156859" y="106530"/>
                  </a:lnTo>
                  <a:lnTo>
                    <a:pt x="152018" y="91557"/>
                  </a:lnTo>
                  <a:lnTo>
                    <a:pt x="150238" y="87229"/>
                  </a:lnTo>
                  <a:close/>
                </a:path>
                <a:path w="177164" h="640079">
                  <a:moveTo>
                    <a:pt x="77155" y="0"/>
                  </a:moveTo>
                  <a:lnTo>
                    <a:pt x="65190" y="0"/>
                  </a:lnTo>
                  <a:lnTo>
                    <a:pt x="54239" y="1590"/>
                  </a:lnTo>
                  <a:lnTo>
                    <a:pt x="33194" y="40453"/>
                  </a:lnTo>
                  <a:lnTo>
                    <a:pt x="34695" y="50584"/>
                  </a:lnTo>
                  <a:lnTo>
                    <a:pt x="39545" y="63023"/>
                  </a:lnTo>
                  <a:lnTo>
                    <a:pt x="45996" y="74611"/>
                  </a:lnTo>
                  <a:lnTo>
                    <a:pt x="52304" y="82192"/>
                  </a:lnTo>
                  <a:lnTo>
                    <a:pt x="59854" y="88223"/>
                  </a:lnTo>
                  <a:lnTo>
                    <a:pt x="62870" y="87229"/>
                  </a:lnTo>
                  <a:lnTo>
                    <a:pt x="150238" y="87229"/>
                  </a:lnTo>
                  <a:lnTo>
                    <a:pt x="146988" y="79323"/>
                  </a:lnTo>
                  <a:lnTo>
                    <a:pt x="145793" y="77166"/>
                  </a:lnTo>
                  <a:lnTo>
                    <a:pt x="131771" y="77166"/>
                  </a:lnTo>
                  <a:lnTo>
                    <a:pt x="123729" y="72642"/>
                  </a:lnTo>
                  <a:lnTo>
                    <a:pt x="116682" y="69616"/>
                  </a:lnTo>
                  <a:lnTo>
                    <a:pt x="119698" y="66097"/>
                  </a:lnTo>
                  <a:lnTo>
                    <a:pt x="117687" y="48495"/>
                  </a:lnTo>
                  <a:lnTo>
                    <a:pt x="112942" y="34475"/>
                  </a:lnTo>
                  <a:lnTo>
                    <a:pt x="103900" y="20518"/>
                  </a:lnTo>
                  <a:lnTo>
                    <a:pt x="93642" y="8885"/>
                  </a:lnTo>
                  <a:lnTo>
                    <a:pt x="85498" y="2222"/>
                  </a:lnTo>
                  <a:lnTo>
                    <a:pt x="77155" y="0"/>
                  </a:lnTo>
                  <a:close/>
                </a:path>
                <a:path w="177164" h="640079">
                  <a:moveTo>
                    <a:pt x="141834" y="72129"/>
                  </a:moveTo>
                  <a:lnTo>
                    <a:pt x="132777" y="75145"/>
                  </a:lnTo>
                  <a:lnTo>
                    <a:pt x="131771" y="77166"/>
                  </a:lnTo>
                  <a:lnTo>
                    <a:pt x="145793" y="77166"/>
                  </a:lnTo>
                  <a:lnTo>
                    <a:pt x="143845" y="73647"/>
                  </a:lnTo>
                  <a:lnTo>
                    <a:pt x="141834" y="72129"/>
                  </a:lnTo>
                  <a:close/>
                </a:path>
              </a:pathLst>
            </a:custGeom>
            <a:solidFill>
              <a:srgbClr val="9495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4483309" y="4750476"/>
              <a:ext cx="62230" cy="1560195"/>
            </a:xfrm>
            <a:custGeom>
              <a:avLst/>
              <a:gdLst/>
              <a:ahLst/>
              <a:cxnLst/>
              <a:rect l="l" t="t" r="r" b="b"/>
              <a:pathLst>
                <a:path w="62229" h="1560195">
                  <a:moveTo>
                    <a:pt x="61990" y="0"/>
                  </a:moveTo>
                  <a:lnTo>
                    <a:pt x="0" y="0"/>
                  </a:lnTo>
                  <a:lnTo>
                    <a:pt x="0" y="1560119"/>
                  </a:lnTo>
                  <a:lnTo>
                    <a:pt x="61990" y="1560119"/>
                  </a:lnTo>
                  <a:lnTo>
                    <a:pt x="61990" y="0"/>
                  </a:lnTo>
                  <a:close/>
                </a:path>
              </a:pathLst>
            </a:custGeom>
            <a:solidFill>
              <a:srgbClr val="EFE1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4483309" y="4750476"/>
              <a:ext cx="62230" cy="1560195"/>
            </a:xfrm>
            <a:custGeom>
              <a:avLst/>
              <a:gdLst/>
              <a:ahLst/>
              <a:cxnLst/>
              <a:rect l="l" t="t" r="r" b="b"/>
              <a:pathLst>
                <a:path w="62229" h="1560195">
                  <a:moveTo>
                    <a:pt x="0" y="1560119"/>
                  </a:moveTo>
                  <a:lnTo>
                    <a:pt x="61990" y="1560119"/>
                  </a:lnTo>
                  <a:lnTo>
                    <a:pt x="61990" y="0"/>
                  </a:lnTo>
                  <a:lnTo>
                    <a:pt x="0" y="0"/>
                  </a:lnTo>
                  <a:lnTo>
                    <a:pt x="0" y="1560119"/>
                  </a:lnTo>
                  <a:close/>
                </a:path>
              </a:pathLst>
            </a:custGeom>
            <a:ln w="11466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" name="object 211"/>
            <p:cNvSpPr/>
            <p:nvPr/>
          </p:nvSpPr>
          <p:spPr>
            <a:xfrm>
              <a:off x="4340542" y="6309098"/>
              <a:ext cx="349885" cy="43180"/>
            </a:xfrm>
            <a:custGeom>
              <a:avLst/>
              <a:gdLst/>
              <a:ahLst/>
              <a:cxnLst/>
              <a:rect l="l" t="t" r="r" b="b"/>
              <a:pathLst>
                <a:path w="349885" h="43179">
                  <a:moveTo>
                    <a:pt x="349628" y="0"/>
                  </a:moveTo>
                  <a:lnTo>
                    <a:pt x="0" y="0"/>
                  </a:lnTo>
                  <a:lnTo>
                    <a:pt x="0" y="42984"/>
                  </a:lnTo>
                  <a:lnTo>
                    <a:pt x="349628" y="42984"/>
                  </a:lnTo>
                  <a:lnTo>
                    <a:pt x="349628" y="0"/>
                  </a:lnTo>
                  <a:close/>
                </a:path>
              </a:pathLst>
            </a:custGeom>
            <a:solidFill>
              <a:srgbClr val="57575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2" name="object 212"/>
          <p:cNvSpPr txBox="1"/>
          <p:nvPr/>
        </p:nvSpPr>
        <p:spPr>
          <a:xfrm>
            <a:off x="1119692" y="608668"/>
            <a:ext cx="2331720" cy="3397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050" dirty="0">
                <a:solidFill>
                  <a:srgbClr val="7B7B74"/>
                </a:solidFill>
                <a:latin typeface="Renault Group"/>
                <a:cs typeface="Renault Group"/>
              </a:rPr>
              <a:t>réseau </a:t>
            </a:r>
            <a:r>
              <a:rPr sz="2050" spc="-10" dirty="0">
                <a:solidFill>
                  <a:srgbClr val="7B7B74"/>
                </a:solidFill>
                <a:latin typeface="Renault Group"/>
                <a:cs typeface="Renault Group"/>
              </a:rPr>
              <a:t>secondaire</a:t>
            </a:r>
            <a:endParaRPr sz="2050">
              <a:latin typeface="Renault Group"/>
              <a:cs typeface="Renault Group"/>
            </a:endParaRPr>
          </a:p>
        </p:txBody>
      </p:sp>
      <p:sp>
        <p:nvSpPr>
          <p:cNvPr id="225" name="object 2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8255" rIns="0" bIns="0" rtlCol="0">
            <a:spAutoFit/>
          </a:bodyPr>
          <a:lstStyle/>
          <a:p>
            <a:pPr marL="160655">
              <a:lnSpc>
                <a:spcPct val="100000"/>
              </a:lnSpc>
              <a:spcBef>
                <a:spcPts val="65"/>
              </a:spcBef>
            </a:pPr>
            <a:r>
              <a:rPr spc="-25" dirty="0"/>
              <a:t>p.</a:t>
            </a:r>
            <a:fld id="{81D60167-4931-47E6-BA6A-407CBD079E47}" type="slidenum">
              <a:rPr spc="-25" dirty="0"/>
              <a:t>9</a:t>
            </a:fld>
            <a:endParaRPr spc="-25" dirty="0"/>
          </a:p>
        </p:txBody>
      </p:sp>
      <p:sp>
        <p:nvSpPr>
          <p:cNvPr id="226" name="object 226"/>
          <p:cNvSpPr txBox="1"/>
          <p:nvPr/>
        </p:nvSpPr>
        <p:spPr>
          <a:xfrm>
            <a:off x="1119692" y="10567200"/>
            <a:ext cx="7291705" cy="25272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500" b="1" dirty="0">
                <a:latin typeface="Renault Group"/>
                <a:cs typeface="Renault Group"/>
              </a:rPr>
              <a:t>Group</a:t>
            </a:r>
            <a:r>
              <a:rPr sz="1500" b="1" spc="-30" dirty="0">
                <a:latin typeface="Renault Group"/>
                <a:cs typeface="Renault Group"/>
              </a:rPr>
              <a:t> </a:t>
            </a:r>
            <a:r>
              <a:rPr sz="1500" b="1" dirty="0">
                <a:latin typeface="Renault Group"/>
                <a:cs typeface="Renault Group"/>
              </a:rPr>
              <a:t>Renault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spc="-10" dirty="0">
                <a:latin typeface="Renault Group"/>
                <a:cs typeface="Renault Group"/>
              </a:rPr>
              <a:t>architecture</a:t>
            </a:r>
            <a:r>
              <a:rPr sz="1500" spc="-25" dirty="0">
                <a:latin typeface="Renault Group"/>
                <a:cs typeface="Renault Group"/>
              </a:rPr>
              <a:t> </a:t>
            </a:r>
            <a:r>
              <a:rPr sz="1500" dirty="0">
                <a:latin typeface="Renault Group"/>
                <a:cs typeface="Renault Group"/>
              </a:rPr>
              <a:t>retail</a:t>
            </a:r>
            <a:r>
              <a:rPr sz="1500" spc="-20" dirty="0">
                <a:latin typeface="Renault Group"/>
                <a:cs typeface="Renault Group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guide</a:t>
            </a:r>
            <a:r>
              <a:rPr sz="1500" spc="-25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du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réseau</a:t>
            </a:r>
            <a:r>
              <a:rPr sz="1500" spc="-25" dirty="0">
                <a:latin typeface="Renault Group Light"/>
                <a:cs typeface="Renault Group Light"/>
              </a:rPr>
              <a:t> </a:t>
            </a:r>
            <a:r>
              <a:rPr sz="1500" spc="-10" dirty="0">
                <a:latin typeface="Renault Group Light"/>
                <a:cs typeface="Renault Group Light"/>
              </a:rPr>
              <a:t>secondaire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février</a:t>
            </a:r>
            <a:r>
              <a:rPr sz="1500" spc="-25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2026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dirty="0">
                <a:latin typeface="Renault Group Light"/>
                <a:cs typeface="Renault Group Light"/>
              </a:rPr>
              <a:t>-</a:t>
            </a:r>
            <a:r>
              <a:rPr sz="1500" spc="-30" dirty="0">
                <a:latin typeface="Renault Group Light"/>
                <a:cs typeface="Renault Group Light"/>
              </a:rPr>
              <a:t> </a:t>
            </a:r>
            <a:r>
              <a:rPr sz="1500" spc="-25" dirty="0">
                <a:latin typeface="Renault Group Light"/>
                <a:cs typeface="Renault Group Light"/>
              </a:rPr>
              <a:t>V1a</a:t>
            </a:r>
            <a:endParaRPr sz="1500">
              <a:latin typeface="Renault Group Light"/>
              <a:cs typeface="Renault Group Light"/>
            </a:endParaRPr>
          </a:p>
        </p:txBody>
      </p:sp>
      <p:sp>
        <p:nvSpPr>
          <p:cNvPr id="213" name="object 213" descr="$PPTXTitle"/>
          <p:cNvSpPr txBox="1">
            <a:spLocks noGrp="1"/>
          </p:cNvSpPr>
          <p:nvPr>
            <p:ph type="title"/>
          </p:nvPr>
        </p:nvSpPr>
        <p:spPr>
          <a:xfrm>
            <a:off x="1119692" y="946191"/>
            <a:ext cx="4897120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02.0</a:t>
            </a:r>
            <a:r>
              <a:rPr sz="2950" b="1" spc="3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-</a:t>
            </a:r>
            <a:r>
              <a:rPr sz="2950" b="1" spc="40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couleurs</a:t>
            </a:r>
            <a:r>
              <a:rPr sz="2950" b="1" spc="4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dirty="0">
                <a:solidFill>
                  <a:srgbClr val="000000"/>
                </a:solidFill>
                <a:latin typeface="Renault Group"/>
                <a:cs typeface="Renault Group"/>
              </a:rPr>
              <a:t>&amp;</a:t>
            </a:r>
            <a:r>
              <a:rPr sz="2950" b="1" spc="45" dirty="0">
                <a:solidFill>
                  <a:srgbClr val="000000"/>
                </a:solidFill>
                <a:latin typeface="Renault Group"/>
                <a:cs typeface="Renault Group"/>
              </a:rPr>
              <a:t> </a:t>
            </a:r>
            <a:r>
              <a:rPr sz="2950" b="1" spc="-10" dirty="0">
                <a:solidFill>
                  <a:srgbClr val="000000"/>
                </a:solidFill>
                <a:latin typeface="Renault Group"/>
                <a:cs typeface="Renault Group"/>
              </a:rPr>
              <a:t>matériaux</a:t>
            </a:r>
            <a:endParaRPr sz="2950">
              <a:latin typeface="Renault Group"/>
              <a:cs typeface="Renault Group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2214982" y="8818960"/>
            <a:ext cx="1207770" cy="73977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750" b="1" spc="-10" dirty="0">
                <a:latin typeface="Renault Group"/>
                <a:cs typeface="Renault Group"/>
              </a:rPr>
              <a:t>résille gris</a:t>
            </a:r>
            <a:r>
              <a:rPr sz="750" b="1" spc="-5" dirty="0">
                <a:latin typeface="Renault Group"/>
                <a:cs typeface="Renault Group"/>
              </a:rPr>
              <a:t> </a:t>
            </a:r>
            <a:r>
              <a:rPr sz="750" b="1" dirty="0">
                <a:latin typeface="Renault Group"/>
                <a:cs typeface="Renault Group"/>
              </a:rPr>
              <a:t>foncé</a:t>
            </a:r>
            <a:r>
              <a:rPr sz="750" b="1" spc="120" dirty="0">
                <a:latin typeface="Renault Group"/>
                <a:cs typeface="Renault Group"/>
              </a:rPr>
              <a:t> </a:t>
            </a:r>
            <a:r>
              <a:rPr sz="750" b="1" spc="-10" dirty="0">
                <a:latin typeface="Renault Group"/>
                <a:cs typeface="Renault Group"/>
              </a:rPr>
              <a:t>métalisé</a:t>
            </a:r>
            <a:endParaRPr sz="750">
              <a:latin typeface="Renault Group"/>
              <a:cs typeface="Renault Group"/>
            </a:endParaRPr>
          </a:p>
          <a:p>
            <a:pPr marL="44450" marR="5080" indent="-32384">
              <a:lnSpc>
                <a:spcPct val="100000"/>
              </a:lnSpc>
              <a:spcBef>
                <a:spcPts val="455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Impression</a:t>
            </a:r>
            <a:r>
              <a:rPr sz="750" spc="1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numérique</a:t>
            </a:r>
            <a:r>
              <a:rPr sz="750" spc="10" dirty="0">
                <a:latin typeface="Renault Group Light"/>
                <a:cs typeface="Renault Group Light"/>
              </a:rPr>
              <a:t> </a:t>
            </a:r>
            <a:r>
              <a:rPr sz="750" spc="-25" dirty="0">
                <a:latin typeface="Renault Group Light"/>
                <a:cs typeface="Renault Group Light"/>
              </a:rPr>
              <a:t>sur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tôle</a:t>
            </a:r>
            <a:r>
              <a:rPr sz="75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d’aluminium</a:t>
            </a:r>
            <a:endParaRPr sz="750">
              <a:latin typeface="Renault Group Light"/>
              <a:cs typeface="Renault Group Light"/>
            </a:endParaRPr>
          </a:p>
          <a:p>
            <a:pPr marL="44450" marR="38100" indent="-32384">
              <a:lnSpc>
                <a:spcPct val="100000"/>
              </a:lnSpc>
              <a:spcBef>
                <a:spcPts val="215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Finition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par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vernis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anti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spc="-25" dirty="0">
                <a:latin typeface="Renault Group Light"/>
                <a:cs typeface="Renault Group Light"/>
              </a:rPr>
              <a:t>UV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satiné </a:t>
            </a:r>
            <a:r>
              <a:rPr sz="750" dirty="0">
                <a:latin typeface="Renault Group Light"/>
                <a:cs typeface="Renault Group Light"/>
              </a:rPr>
              <a:t>à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40% </a:t>
            </a:r>
            <a:r>
              <a:rPr sz="750" dirty="0">
                <a:latin typeface="Renault Group Light"/>
                <a:cs typeface="Renault Group Light"/>
              </a:rPr>
              <a:t>de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brillance</a:t>
            </a:r>
            <a:endParaRPr sz="750">
              <a:latin typeface="Renault Group Light"/>
              <a:cs typeface="Renault Group Light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7023606" y="8818960"/>
            <a:ext cx="1181100" cy="73977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750" b="1" dirty="0">
                <a:latin typeface="Renault Group"/>
                <a:cs typeface="Renault Group"/>
              </a:rPr>
              <a:t>blanc</a:t>
            </a:r>
            <a:r>
              <a:rPr sz="750" b="1" spc="-30" dirty="0">
                <a:latin typeface="Renault Group"/>
                <a:cs typeface="Renault Group"/>
              </a:rPr>
              <a:t> </a:t>
            </a:r>
            <a:r>
              <a:rPr sz="750" b="1" spc="-25" dirty="0">
                <a:latin typeface="Renault Group"/>
                <a:cs typeface="Renault Group"/>
              </a:rPr>
              <a:t>pur</a:t>
            </a:r>
            <a:endParaRPr sz="750">
              <a:latin typeface="Renault Group"/>
              <a:cs typeface="Renault Group"/>
            </a:endParaRPr>
          </a:p>
          <a:p>
            <a:pPr marL="44450" marR="5080" indent="-32384">
              <a:lnSpc>
                <a:spcPct val="100000"/>
              </a:lnSpc>
              <a:spcBef>
                <a:spcPts val="455"/>
              </a:spcBef>
              <a:buChar char="•"/>
              <a:tabLst>
                <a:tab pos="44450" algn="l"/>
              </a:tabLst>
            </a:pPr>
            <a:r>
              <a:rPr sz="750" dirty="0">
                <a:latin typeface="Renault Group Light"/>
                <a:cs typeface="Renault Group Light"/>
              </a:rPr>
              <a:t>PMMA</a:t>
            </a:r>
            <a:r>
              <a:rPr sz="750" spc="-1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diffusant </a:t>
            </a:r>
            <a:r>
              <a:rPr sz="750" dirty="0">
                <a:latin typeface="Renault Group Light"/>
                <a:cs typeface="Renault Group Light"/>
              </a:rPr>
              <a:t>ép.</a:t>
            </a:r>
            <a:r>
              <a:rPr sz="750" spc="-1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3</a:t>
            </a:r>
            <a:r>
              <a:rPr sz="750" spc="-10" dirty="0">
                <a:latin typeface="Renault Group Light"/>
                <a:cs typeface="Renault Group Light"/>
              </a:rPr>
              <a:t> </a:t>
            </a:r>
            <a:r>
              <a:rPr sz="750" spc="-25" dirty="0">
                <a:latin typeface="Renault Group Light"/>
                <a:cs typeface="Renault Group Light"/>
              </a:rPr>
              <a:t>mm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à</a:t>
            </a:r>
            <a:r>
              <a:rPr sz="750" spc="-1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50%</a:t>
            </a:r>
            <a:r>
              <a:rPr sz="750" spc="-1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de</a:t>
            </a:r>
            <a:r>
              <a:rPr sz="750" spc="-1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transmission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lumineuse</a:t>
            </a:r>
            <a:endParaRPr sz="750">
              <a:latin typeface="Renault Group Light"/>
              <a:cs typeface="Renault Group Light"/>
            </a:endParaRPr>
          </a:p>
          <a:p>
            <a:pPr marL="44450" indent="-31750">
              <a:lnSpc>
                <a:spcPct val="100000"/>
              </a:lnSpc>
              <a:spcBef>
                <a:spcPts val="204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Adhésif </a:t>
            </a:r>
            <a:r>
              <a:rPr sz="750" dirty="0">
                <a:latin typeface="Renault Group Light"/>
                <a:cs typeface="Renault Group Light"/>
              </a:rPr>
              <a:t>blanc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spc="-25" dirty="0">
                <a:latin typeface="Renault Group Light"/>
                <a:cs typeface="Renault Group Light"/>
              </a:rPr>
              <a:t>mat</a:t>
            </a:r>
            <a:endParaRPr sz="750">
              <a:latin typeface="Renault Group Light"/>
              <a:cs typeface="Renault Group Light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10217386" y="8878334"/>
            <a:ext cx="1238250" cy="10198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894"/>
              </a:lnSpc>
              <a:spcBef>
                <a:spcPts val="90"/>
              </a:spcBef>
            </a:pPr>
            <a:r>
              <a:rPr sz="750" b="1" spc="-20" dirty="0">
                <a:latin typeface="Renault Group"/>
                <a:cs typeface="Renault Group"/>
              </a:rPr>
              <a:t>noir</a:t>
            </a:r>
            <a:endParaRPr sz="750">
              <a:latin typeface="Renault Group"/>
              <a:cs typeface="Renault Group"/>
            </a:endParaRPr>
          </a:p>
          <a:p>
            <a:pPr marL="12700">
              <a:lnSpc>
                <a:spcPts val="894"/>
              </a:lnSpc>
            </a:pPr>
            <a:r>
              <a:rPr sz="750" b="1" dirty="0">
                <a:latin typeface="Renault Group"/>
                <a:cs typeface="Renault Group"/>
              </a:rPr>
              <a:t>éq.</a:t>
            </a:r>
            <a:r>
              <a:rPr sz="750" b="1" spc="-10" dirty="0">
                <a:latin typeface="Renault Group"/>
                <a:cs typeface="Renault Group"/>
              </a:rPr>
              <a:t> RAL </a:t>
            </a:r>
            <a:r>
              <a:rPr sz="750" b="1" spc="-20" dirty="0">
                <a:latin typeface="Renault Group"/>
                <a:cs typeface="Renault Group"/>
              </a:rPr>
              <a:t>9005</a:t>
            </a:r>
            <a:endParaRPr sz="750">
              <a:latin typeface="Renault Group"/>
              <a:cs typeface="Renault Group"/>
            </a:endParaRPr>
          </a:p>
          <a:p>
            <a:pPr marL="44450" marR="5080" indent="-32384">
              <a:lnSpc>
                <a:spcPct val="100000"/>
              </a:lnSpc>
              <a:spcBef>
                <a:spcPts val="459"/>
              </a:spcBef>
              <a:buChar char="•"/>
              <a:tabLst>
                <a:tab pos="44450" algn="l"/>
              </a:tabLst>
            </a:pPr>
            <a:r>
              <a:rPr sz="750" spc="-20" dirty="0">
                <a:latin typeface="Renault Group Light"/>
                <a:cs typeface="Renault Group Light"/>
              </a:rPr>
              <a:t>Tôle</a:t>
            </a:r>
            <a:r>
              <a:rPr sz="75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aluminium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postlaquée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en </a:t>
            </a:r>
            <a:r>
              <a:rPr sz="750" spc="-10" dirty="0">
                <a:latin typeface="Renault Group Light"/>
                <a:cs typeface="Renault Group Light"/>
              </a:rPr>
              <a:t>finition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satinée </a:t>
            </a:r>
            <a:r>
              <a:rPr sz="750" dirty="0">
                <a:latin typeface="Renault Group Light"/>
                <a:cs typeface="Renault Group Light"/>
              </a:rPr>
              <a:t>à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40% </a:t>
            </a:r>
            <a:r>
              <a:rPr sz="750" dirty="0">
                <a:latin typeface="Renault Group Light"/>
                <a:cs typeface="Renault Group Light"/>
              </a:rPr>
              <a:t>de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brillance.</a:t>
            </a:r>
            <a:endParaRPr sz="750">
              <a:latin typeface="Renault Group Light"/>
              <a:cs typeface="Renault Group Light"/>
            </a:endParaRPr>
          </a:p>
          <a:p>
            <a:pPr marL="44450" marR="72390" indent="-32384">
              <a:lnSpc>
                <a:spcPct val="100000"/>
              </a:lnSpc>
              <a:spcBef>
                <a:spcPts val="204"/>
              </a:spcBef>
              <a:buChar char="•"/>
              <a:tabLst>
                <a:tab pos="44450" algn="l"/>
              </a:tabLst>
            </a:pPr>
            <a:r>
              <a:rPr sz="750" dirty="0">
                <a:latin typeface="Renault Group Light"/>
                <a:cs typeface="Renault Group Light"/>
              </a:rPr>
              <a:t>PMMA</a:t>
            </a:r>
            <a:r>
              <a:rPr sz="750" spc="-3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opaque</a:t>
            </a:r>
            <a:r>
              <a:rPr sz="750" spc="-3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noir</a:t>
            </a:r>
            <a:r>
              <a:rPr sz="750" spc="-3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ép.</a:t>
            </a:r>
            <a:r>
              <a:rPr sz="750" spc="-30" dirty="0">
                <a:latin typeface="Renault Group Light"/>
                <a:cs typeface="Renault Group Light"/>
              </a:rPr>
              <a:t> </a:t>
            </a:r>
            <a:r>
              <a:rPr sz="750" spc="-50" dirty="0">
                <a:latin typeface="Renault Group Light"/>
                <a:cs typeface="Renault Group Light"/>
              </a:rPr>
              <a:t>3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mm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en </a:t>
            </a:r>
            <a:r>
              <a:rPr sz="750" spc="-10" dirty="0">
                <a:latin typeface="Renault Group Light"/>
                <a:cs typeface="Renault Group Light"/>
              </a:rPr>
              <a:t>finition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satinée</a:t>
            </a:r>
            <a:r>
              <a:rPr sz="750" dirty="0">
                <a:latin typeface="Renault Group Light"/>
                <a:cs typeface="Renault Group Light"/>
              </a:rPr>
              <a:t> </a:t>
            </a:r>
            <a:r>
              <a:rPr sz="750" spc="-25" dirty="0">
                <a:latin typeface="Renault Group Light"/>
                <a:cs typeface="Renault Group Light"/>
              </a:rPr>
              <a:t>ou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mate.</a:t>
            </a:r>
            <a:endParaRPr sz="750">
              <a:latin typeface="Renault Group Light"/>
              <a:cs typeface="Renault Group Light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11790102" y="8818960"/>
            <a:ext cx="1132840" cy="62674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750" b="1" spc="-20" dirty="0">
                <a:latin typeface="Renault Group"/>
                <a:cs typeface="Renault Group"/>
              </a:rPr>
              <a:t>verre</a:t>
            </a:r>
            <a:r>
              <a:rPr sz="750" b="1" spc="25" dirty="0">
                <a:latin typeface="Renault Group"/>
                <a:cs typeface="Renault Group"/>
              </a:rPr>
              <a:t> </a:t>
            </a:r>
            <a:r>
              <a:rPr sz="750" b="1" spc="-10" dirty="0">
                <a:latin typeface="Renault Group"/>
                <a:cs typeface="Renault Group"/>
              </a:rPr>
              <a:t>blanc</a:t>
            </a:r>
            <a:endParaRPr sz="750">
              <a:latin typeface="Renault Group"/>
              <a:cs typeface="Renault Group"/>
            </a:endParaRPr>
          </a:p>
          <a:p>
            <a:pPr marL="44450" indent="-31750">
              <a:lnSpc>
                <a:spcPct val="100000"/>
              </a:lnSpc>
              <a:spcBef>
                <a:spcPts val="455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Vitrine</a:t>
            </a:r>
            <a:r>
              <a:rPr sz="750" spc="1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showroom</a:t>
            </a:r>
            <a:endParaRPr sz="750">
              <a:latin typeface="Renault Group Light"/>
              <a:cs typeface="Renault Group Light"/>
            </a:endParaRPr>
          </a:p>
          <a:p>
            <a:pPr marL="44450" marR="5080" indent="-32384">
              <a:lnSpc>
                <a:spcPct val="100000"/>
              </a:lnSpc>
              <a:spcBef>
                <a:spcPts val="225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Partie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vitrées</a:t>
            </a:r>
            <a:r>
              <a:rPr sz="750" dirty="0">
                <a:latin typeface="Renault Group Light"/>
                <a:cs typeface="Renault Group Light"/>
              </a:rPr>
              <a:t> des </a:t>
            </a:r>
            <a:r>
              <a:rPr sz="750" spc="-10" dirty="0">
                <a:latin typeface="Renault Group Light"/>
                <a:cs typeface="Renault Group Light"/>
              </a:rPr>
              <a:t>portes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d’atelier</a:t>
            </a:r>
            <a:endParaRPr sz="750">
              <a:latin typeface="Renault Group Light"/>
              <a:cs typeface="Renault Group Light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13458287" y="8878334"/>
            <a:ext cx="1220470" cy="13049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894"/>
              </a:lnSpc>
              <a:spcBef>
                <a:spcPts val="90"/>
              </a:spcBef>
            </a:pPr>
            <a:r>
              <a:rPr sz="750" b="1" spc="-10" dirty="0">
                <a:latin typeface="Renault Group"/>
                <a:cs typeface="Renault Group"/>
              </a:rPr>
              <a:t>blanc</a:t>
            </a:r>
            <a:endParaRPr sz="750">
              <a:latin typeface="Renault Group"/>
              <a:cs typeface="Renault Group"/>
            </a:endParaRPr>
          </a:p>
          <a:p>
            <a:pPr marL="12700">
              <a:lnSpc>
                <a:spcPts val="894"/>
              </a:lnSpc>
            </a:pPr>
            <a:r>
              <a:rPr sz="750" b="1" dirty="0">
                <a:latin typeface="Renault Group"/>
                <a:cs typeface="Renault Group"/>
              </a:rPr>
              <a:t>éq.</a:t>
            </a:r>
            <a:r>
              <a:rPr sz="750" b="1" spc="-10" dirty="0">
                <a:latin typeface="Renault Group"/>
                <a:cs typeface="Renault Group"/>
              </a:rPr>
              <a:t> RAL </a:t>
            </a:r>
            <a:r>
              <a:rPr sz="750" b="1" spc="-20" dirty="0">
                <a:latin typeface="Renault Group"/>
                <a:cs typeface="Renault Group"/>
              </a:rPr>
              <a:t>9010</a:t>
            </a:r>
            <a:endParaRPr sz="750">
              <a:latin typeface="Renault Group"/>
              <a:cs typeface="Renault Group"/>
            </a:endParaRPr>
          </a:p>
          <a:p>
            <a:pPr marL="44450" marR="5080" indent="-32384">
              <a:lnSpc>
                <a:spcPct val="100000"/>
              </a:lnSpc>
              <a:spcBef>
                <a:spcPts val="459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Bardage</a:t>
            </a:r>
            <a:r>
              <a:rPr sz="750" spc="2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métallique</a:t>
            </a:r>
            <a:r>
              <a:rPr sz="750" spc="25" dirty="0">
                <a:latin typeface="Renault Group Light"/>
                <a:cs typeface="Renault Group Light"/>
              </a:rPr>
              <a:t> </a:t>
            </a:r>
            <a:r>
              <a:rPr sz="750" spc="-20" dirty="0">
                <a:latin typeface="Renault Group Light"/>
                <a:cs typeface="Renault Group Light"/>
              </a:rPr>
              <a:t>avec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lames</a:t>
            </a:r>
            <a:r>
              <a:rPr sz="75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horizontales</a:t>
            </a:r>
            <a:r>
              <a:rPr sz="750" dirty="0">
                <a:latin typeface="Renault Group Light"/>
                <a:cs typeface="Renault Group Light"/>
              </a:rPr>
              <a:t> de</a:t>
            </a:r>
            <a:r>
              <a:rPr sz="750" spc="5" dirty="0">
                <a:latin typeface="Renault Group Light"/>
                <a:cs typeface="Renault Group Light"/>
              </a:rPr>
              <a:t> </a:t>
            </a:r>
            <a:r>
              <a:rPr sz="750" spc="-25" dirty="0">
                <a:latin typeface="Renault Group Light"/>
                <a:cs typeface="Renault Group Light"/>
              </a:rPr>
              <a:t>600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mm</a:t>
            </a:r>
            <a:r>
              <a:rPr sz="750" spc="-1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en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finition satinée</a:t>
            </a:r>
            <a:endParaRPr sz="750">
              <a:latin typeface="Renault Group Light"/>
              <a:cs typeface="Renault Group Light"/>
            </a:endParaRPr>
          </a:p>
          <a:p>
            <a:pPr marL="44450" marR="199390" indent="-32384">
              <a:lnSpc>
                <a:spcPct val="100000"/>
              </a:lnSpc>
              <a:spcBef>
                <a:spcPts val="204"/>
              </a:spcBef>
              <a:buChar char="•"/>
              <a:tabLst>
                <a:tab pos="44450" algn="l"/>
              </a:tabLst>
            </a:pPr>
            <a:r>
              <a:rPr sz="750" spc="-20" dirty="0">
                <a:latin typeface="Renault Group Light"/>
                <a:cs typeface="Renault Group Light"/>
              </a:rPr>
              <a:t>Tôle</a:t>
            </a:r>
            <a:r>
              <a:rPr sz="75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d’aluminium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postlaquée</a:t>
            </a:r>
            <a:r>
              <a:rPr sz="750" spc="1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20/10</a:t>
            </a:r>
            <a:r>
              <a:rPr sz="750" spc="10" dirty="0">
                <a:latin typeface="Renault Group Light"/>
                <a:cs typeface="Renault Group Light"/>
              </a:rPr>
              <a:t> </a:t>
            </a:r>
            <a:r>
              <a:rPr sz="750" spc="-25" dirty="0">
                <a:latin typeface="Renault Group Light"/>
                <a:cs typeface="Renault Group Light"/>
              </a:rPr>
              <a:t>ème</a:t>
            </a:r>
            <a:endParaRPr sz="750">
              <a:latin typeface="Renault Group Light"/>
              <a:cs typeface="Renault Group Light"/>
            </a:endParaRPr>
          </a:p>
          <a:p>
            <a:pPr marL="44450" marR="179705" indent="-32384">
              <a:lnSpc>
                <a:spcPct val="100000"/>
              </a:lnSpc>
              <a:spcBef>
                <a:spcPts val="215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Maçonnerie</a:t>
            </a:r>
            <a:r>
              <a:rPr sz="750" spc="1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en</a:t>
            </a:r>
            <a:r>
              <a:rPr sz="750" spc="2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finition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mate</a:t>
            </a:r>
            <a:r>
              <a:rPr sz="750" spc="-2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ou</a:t>
            </a:r>
            <a:r>
              <a:rPr sz="750" spc="-1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satinée</a:t>
            </a:r>
            <a:endParaRPr sz="750">
              <a:latin typeface="Renault Group Light"/>
              <a:cs typeface="Renault Group Light"/>
            </a:endParaRPr>
          </a:p>
          <a:p>
            <a:pPr marL="44450" indent="-31750">
              <a:lnSpc>
                <a:spcPct val="100000"/>
              </a:lnSpc>
              <a:spcBef>
                <a:spcPts val="215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Barrette</a:t>
            </a:r>
            <a:r>
              <a:rPr sz="750" spc="1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entrée</a:t>
            </a:r>
            <a:endParaRPr sz="750">
              <a:latin typeface="Renault Group Light"/>
              <a:cs typeface="Renault Group Light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16670539" y="8878334"/>
            <a:ext cx="1234440" cy="5372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894"/>
              </a:lnSpc>
              <a:spcBef>
                <a:spcPts val="90"/>
              </a:spcBef>
            </a:pPr>
            <a:r>
              <a:rPr sz="750" b="1" spc="-10" dirty="0">
                <a:latin typeface="Renault Group"/>
                <a:cs typeface="Renault Group"/>
              </a:rPr>
              <a:t>gris</a:t>
            </a:r>
            <a:r>
              <a:rPr sz="750" b="1" spc="5" dirty="0">
                <a:latin typeface="Renault Group"/>
                <a:cs typeface="Renault Group"/>
              </a:rPr>
              <a:t> </a:t>
            </a:r>
            <a:r>
              <a:rPr sz="750" b="1" spc="-20" dirty="0">
                <a:latin typeface="Renault Group"/>
                <a:cs typeface="Renault Group"/>
              </a:rPr>
              <a:t>clair</a:t>
            </a:r>
            <a:endParaRPr sz="750">
              <a:latin typeface="Renault Group"/>
              <a:cs typeface="Renault Group"/>
            </a:endParaRPr>
          </a:p>
          <a:p>
            <a:pPr marL="12700">
              <a:lnSpc>
                <a:spcPts val="894"/>
              </a:lnSpc>
            </a:pPr>
            <a:r>
              <a:rPr sz="750" b="1" dirty="0">
                <a:latin typeface="Renault Group"/>
                <a:cs typeface="Renault Group"/>
              </a:rPr>
              <a:t>éq.</a:t>
            </a:r>
            <a:r>
              <a:rPr sz="750" b="1" spc="-10" dirty="0">
                <a:latin typeface="Renault Group"/>
                <a:cs typeface="Renault Group"/>
              </a:rPr>
              <a:t> RAL </a:t>
            </a:r>
            <a:r>
              <a:rPr sz="750" b="1" spc="-20" dirty="0">
                <a:latin typeface="Renault Group"/>
                <a:cs typeface="Renault Group"/>
              </a:rPr>
              <a:t>7040</a:t>
            </a:r>
            <a:endParaRPr sz="750">
              <a:latin typeface="Renault Group"/>
              <a:cs typeface="Renault Group"/>
            </a:endParaRPr>
          </a:p>
          <a:p>
            <a:pPr marL="44450" marR="5080" indent="-32384">
              <a:lnSpc>
                <a:spcPct val="100000"/>
              </a:lnSpc>
              <a:spcBef>
                <a:spcPts val="459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Acier</a:t>
            </a:r>
            <a:r>
              <a:rPr sz="750" spc="1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laqué</a:t>
            </a:r>
            <a:r>
              <a:rPr sz="750" spc="1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finition</a:t>
            </a:r>
            <a:r>
              <a:rPr sz="750" spc="1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satinée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40%</a:t>
            </a:r>
            <a:r>
              <a:rPr sz="750" spc="-2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de</a:t>
            </a:r>
            <a:r>
              <a:rPr sz="750" spc="-1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brillance</a:t>
            </a:r>
            <a:endParaRPr sz="750">
              <a:latin typeface="Renault Group Light"/>
              <a:cs typeface="Renault Group Light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5396982" y="8878334"/>
            <a:ext cx="1296035" cy="935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894"/>
              </a:lnSpc>
              <a:spcBef>
                <a:spcPts val="90"/>
              </a:spcBef>
            </a:pPr>
            <a:r>
              <a:rPr sz="750" b="1" spc="-10" dirty="0">
                <a:latin typeface="Renault Group"/>
                <a:cs typeface="Renault Group"/>
              </a:rPr>
              <a:t>jaune</a:t>
            </a:r>
            <a:endParaRPr sz="750">
              <a:latin typeface="Renault Group"/>
              <a:cs typeface="Renault Group"/>
            </a:endParaRPr>
          </a:p>
          <a:p>
            <a:pPr marL="12700">
              <a:lnSpc>
                <a:spcPts val="894"/>
              </a:lnSpc>
            </a:pPr>
            <a:r>
              <a:rPr sz="750" b="1" spc="-10" dirty="0">
                <a:latin typeface="Renault Group"/>
                <a:cs typeface="Renault Group"/>
              </a:rPr>
              <a:t>équ.</a:t>
            </a:r>
            <a:r>
              <a:rPr sz="750" b="1" spc="-5" dirty="0">
                <a:latin typeface="Renault Group"/>
                <a:cs typeface="Renault Group"/>
              </a:rPr>
              <a:t> </a:t>
            </a:r>
            <a:r>
              <a:rPr sz="750" b="1" spc="-10" dirty="0">
                <a:latin typeface="Renault Group"/>
                <a:cs typeface="Renault Group"/>
              </a:rPr>
              <a:t>RAL</a:t>
            </a:r>
            <a:r>
              <a:rPr sz="750" b="1" spc="-5" dirty="0">
                <a:latin typeface="Renault Group"/>
                <a:cs typeface="Renault Group"/>
              </a:rPr>
              <a:t> </a:t>
            </a:r>
            <a:r>
              <a:rPr sz="750" b="1" spc="-20" dirty="0">
                <a:latin typeface="Renault Group"/>
                <a:cs typeface="Renault Group"/>
              </a:rPr>
              <a:t>1016</a:t>
            </a:r>
            <a:endParaRPr sz="750">
              <a:latin typeface="Renault Group"/>
              <a:cs typeface="Renault Group"/>
            </a:endParaRPr>
          </a:p>
          <a:p>
            <a:pPr marL="44450" marR="424180" indent="-32384">
              <a:lnSpc>
                <a:spcPct val="100000"/>
              </a:lnSpc>
              <a:spcBef>
                <a:spcPts val="459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Barrette</a:t>
            </a:r>
            <a:r>
              <a:rPr sz="750" spc="1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d’entrée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(si indépendantes)</a:t>
            </a:r>
            <a:endParaRPr sz="750">
              <a:latin typeface="Renault Group Light"/>
              <a:cs typeface="Renault Group Light"/>
            </a:endParaRPr>
          </a:p>
          <a:p>
            <a:pPr marL="44450" indent="-31750">
              <a:lnSpc>
                <a:spcPct val="100000"/>
              </a:lnSpc>
              <a:spcBef>
                <a:spcPts val="215"/>
              </a:spcBef>
              <a:buChar char="•"/>
              <a:tabLst>
                <a:tab pos="44450" algn="l"/>
              </a:tabLst>
            </a:pPr>
            <a:r>
              <a:rPr sz="750" dirty="0">
                <a:latin typeface="Renault Group Light"/>
                <a:cs typeface="Renault Group Light"/>
              </a:rPr>
              <a:t>Chant</a:t>
            </a:r>
            <a:r>
              <a:rPr sz="750" spc="-2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du</a:t>
            </a:r>
            <a:r>
              <a:rPr sz="750" spc="-1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totem</a:t>
            </a:r>
            <a:r>
              <a:rPr sz="750" spc="-2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et</a:t>
            </a:r>
            <a:r>
              <a:rPr sz="750" spc="-1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enseigne</a:t>
            </a:r>
            <a:endParaRPr sz="750">
              <a:latin typeface="Renault Group Light"/>
              <a:cs typeface="Renault Group Light"/>
            </a:endParaRPr>
          </a:p>
          <a:p>
            <a:pPr marL="44450" marR="118110" indent="-32384">
              <a:lnSpc>
                <a:spcPct val="100000"/>
              </a:lnSpc>
              <a:spcBef>
                <a:spcPts val="220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Aluminium</a:t>
            </a:r>
            <a:r>
              <a:rPr sz="750" spc="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laquée</a:t>
            </a:r>
            <a:r>
              <a:rPr sz="750" spc="1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finition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satinée 40%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de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brillance</a:t>
            </a:r>
            <a:endParaRPr sz="750">
              <a:latin typeface="Renault Group Light"/>
              <a:cs typeface="Renault Group Light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15014134" y="8878334"/>
            <a:ext cx="1338580" cy="65024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774700">
              <a:lnSpc>
                <a:spcPct val="100000"/>
              </a:lnSpc>
              <a:spcBef>
                <a:spcPts val="90"/>
              </a:spcBef>
            </a:pPr>
            <a:r>
              <a:rPr sz="750" b="1" spc="-10" dirty="0">
                <a:latin typeface="Renault Group"/>
                <a:cs typeface="Renault Group"/>
              </a:rPr>
              <a:t>gris</a:t>
            </a:r>
            <a:r>
              <a:rPr sz="750" b="1" spc="5" dirty="0">
                <a:latin typeface="Renault Group"/>
                <a:cs typeface="Renault Group"/>
              </a:rPr>
              <a:t> </a:t>
            </a:r>
            <a:r>
              <a:rPr sz="750" b="1" spc="-10" dirty="0">
                <a:latin typeface="Renault Group"/>
                <a:cs typeface="Renault Group"/>
              </a:rPr>
              <a:t>foncé</a:t>
            </a:r>
            <a:r>
              <a:rPr sz="750" b="1" spc="500" dirty="0">
                <a:latin typeface="Renault Group"/>
                <a:cs typeface="Renault Group"/>
              </a:rPr>
              <a:t> </a:t>
            </a:r>
            <a:r>
              <a:rPr sz="750" b="1" dirty="0">
                <a:latin typeface="Renault Group"/>
                <a:cs typeface="Renault Group"/>
              </a:rPr>
              <a:t>éq.</a:t>
            </a:r>
            <a:r>
              <a:rPr sz="750" b="1" spc="-10" dirty="0">
                <a:latin typeface="Renault Group"/>
                <a:cs typeface="Renault Group"/>
              </a:rPr>
              <a:t> RAL </a:t>
            </a:r>
            <a:r>
              <a:rPr sz="750" b="1" spc="-20" dirty="0">
                <a:latin typeface="Renault Group"/>
                <a:cs typeface="Renault Group"/>
              </a:rPr>
              <a:t>7021</a:t>
            </a:r>
            <a:endParaRPr sz="750">
              <a:latin typeface="Renault Group"/>
              <a:cs typeface="Renault Group"/>
            </a:endParaRPr>
          </a:p>
          <a:p>
            <a:pPr marL="44450" marR="5080" indent="-32384">
              <a:lnSpc>
                <a:spcPct val="100000"/>
              </a:lnSpc>
              <a:spcBef>
                <a:spcPts val="450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Aluminium</a:t>
            </a:r>
            <a:r>
              <a:rPr sz="750" spc="-2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ou</a:t>
            </a:r>
            <a:r>
              <a:rPr sz="750" spc="-2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tôle</a:t>
            </a:r>
            <a:r>
              <a:rPr sz="750" spc="-2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acier</a:t>
            </a:r>
            <a:r>
              <a:rPr sz="750" spc="-20" dirty="0">
                <a:latin typeface="Renault Group Light"/>
                <a:cs typeface="Renault Group Light"/>
              </a:rPr>
              <a:t> post-</a:t>
            </a:r>
            <a:r>
              <a:rPr sz="750" spc="-10" dirty="0">
                <a:latin typeface="Renault Group Light"/>
                <a:cs typeface="Renault Group Light"/>
              </a:rPr>
              <a:t>laquée</a:t>
            </a:r>
            <a:r>
              <a:rPr sz="750" spc="-2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gris</a:t>
            </a:r>
            <a:r>
              <a:rPr sz="750" spc="-1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foncé</a:t>
            </a:r>
            <a:r>
              <a:rPr sz="750" spc="-1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en</a:t>
            </a:r>
            <a:r>
              <a:rPr sz="750" spc="-2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finition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satinée 40%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de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brillance</a:t>
            </a:r>
            <a:endParaRPr sz="750">
              <a:latin typeface="Renault Group Light"/>
              <a:cs typeface="Renault Group Light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8584919" y="8878334"/>
            <a:ext cx="1426845" cy="10198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ts val="894"/>
              </a:lnSpc>
              <a:spcBef>
                <a:spcPts val="90"/>
              </a:spcBef>
            </a:pPr>
            <a:r>
              <a:rPr sz="750" b="1" spc="-20" dirty="0">
                <a:latin typeface="Renault Group"/>
                <a:cs typeface="Renault Group"/>
              </a:rPr>
              <a:t>kaki</a:t>
            </a:r>
            <a:endParaRPr sz="750">
              <a:latin typeface="Renault Group"/>
              <a:cs typeface="Renault Group"/>
            </a:endParaRPr>
          </a:p>
          <a:p>
            <a:pPr marL="12700">
              <a:lnSpc>
                <a:spcPts val="894"/>
              </a:lnSpc>
            </a:pPr>
            <a:r>
              <a:rPr sz="750" b="1" dirty="0">
                <a:latin typeface="Renault Group"/>
                <a:cs typeface="Renault Group"/>
              </a:rPr>
              <a:t>équ.</a:t>
            </a:r>
            <a:r>
              <a:rPr sz="750" b="1" spc="90" dirty="0">
                <a:latin typeface="Renault Group"/>
                <a:cs typeface="Renault Group"/>
              </a:rPr>
              <a:t> </a:t>
            </a:r>
            <a:r>
              <a:rPr sz="750" b="1" spc="-10" dirty="0">
                <a:latin typeface="Renault Group"/>
                <a:cs typeface="Renault Group"/>
              </a:rPr>
              <a:t>RAL</a:t>
            </a:r>
            <a:r>
              <a:rPr sz="750" b="1" spc="-15" dirty="0">
                <a:latin typeface="Renault Group"/>
                <a:cs typeface="Renault Group"/>
              </a:rPr>
              <a:t> </a:t>
            </a:r>
            <a:r>
              <a:rPr sz="750" b="1" dirty="0">
                <a:latin typeface="Renault Group"/>
                <a:cs typeface="Renault Group"/>
              </a:rPr>
              <a:t>140</a:t>
            </a:r>
            <a:r>
              <a:rPr sz="750" b="1" spc="-20" dirty="0">
                <a:latin typeface="Renault Group"/>
                <a:cs typeface="Renault Group"/>
              </a:rPr>
              <a:t> </a:t>
            </a:r>
            <a:r>
              <a:rPr sz="750" b="1" dirty="0">
                <a:latin typeface="Renault Group"/>
                <a:cs typeface="Renault Group"/>
              </a:rPr>
              <a:t>50</a:t>
            </a:r>
            <a:r>
              <a:rPr sz="750" b="1" spc="-20" dirty="0">
                <a:latin typeface="Renault Group"/>
                <a:cs typeface="Renault Group"/>
              </a:rPr>
              <a:t> </a:t>
            </a:r>
            <a:r>
              <a:rPr sz="750" b="1" spc="-25" dirty="0">
                <a:latin typeface="Renault Group"/>
                <a:cs typeface="Renault Group"/>
              </a:rPr>
              <a:t>10</a:t>
            </a:r>
            <a:endParaRPr sz="750">
              <a:latin typeface="Renault Group"/>
              <a:cs typeface="Renault Group"/>
            </a:endParaRPr>
          </a:p>
          <a:p>
            <a:pPr marL="44450" marR="23495" indent="-32384">
              <a:lnSpc>
                <a:spcPct val="100000"/>
              </a:lnSpc>
              <a:spcBef>
                <a:spcPts val="459"/>
              </a:spcBef>
              <a:buChar char="•"/>
              <a:tabLst>
                <a:tab pos="44450" algn="l"/>
              </a:tabLst>
            </a:pPr>
            <a:r>
              <a:rPr sz="750" dirty="0">
                <a:latin typeface="Renault Group Light"/>
                <a:cs typeface="Renault Group Light"/>
              </a:rPr>
              <a:t>PMMA</a:t>
            </a:r>
            <a:r>
              <a:rPr sz="750" spc="-2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kaki</a:t>
            </a:r>
            <a:r>
              <a:rPr sz="750" spc="-2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et</a:t>
            </a:r>
            <a:r>
              <a:rPr sz="750" spc="-2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blanc,</a:t>
            </a:r>
            <a:r>
              <a:rPr sz="750" spc="-2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facteur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de</a:t>
            </a:r>
            <a:r>
              <a:rPr sz="750" spc="-10" dirty="0">
                <a:latin typeface="Renault Group Light"/>
                <a:cs typeface="Renault Group Light"/>
              </a:rPr>
              <a:t> transmission </a:t>
            </a:r>
            <a:r>
              <a:rPr sz="750" dirty="0">
                <a:latin typeface="Renault Group Light"/>
                <a:cs typeface="Renault Group Light"/>
              </a:rPr>
              <a:t>&lt;</a:t>
            </a:r>
            <a:r>
              <a:rPr sz="750" spc="-1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20</a:t>
            </a:r>
            <a:r>
              <a:rPr sz="750" spc="-1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%,</a:t>
            </a:r>
            <a:r>
              <a:rPr sz="750" spc="-10" dirty="0">
                <a:latin typeface="Renault Group Light"/>
                <a:cs typeface="Renault Group Light"/>
              </a:rPr>
              <a:t> finition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mate.</a:t>
            </a:r>
            <a:r>
              <a:rPr sz="750" spc="10" dirty="0">
                <a:latin typeface="Renault Group Light"/>
                <a:cs typeface="Renault Group Light"/>
              </a:rPr>
              <a:t> </a:t>
            </a:r>
            <a:r>
              <a:rPr sz="750" spc="-20" dirty="0">
                <a:latin typeface="Renault Group Light"/>
                <a:cs typeface="Renault Group Light"/>
              </a:rPr>
              <a:t>réf.</a:t>
            </a:r>
            <a:r>
              <a:rPr sz="750" spc="1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Altuglas</a:t>
            </a:r>
            <a:r>
              <a:rPr sz="750" spc="15" dirty="0">
                <a:latin typeface="Renault Group Light"/>
                <a:cs typeface="Renault Group Light"/>
              </a:rPr>
              <a:t> </a:t>
            </a:r>
            <a:r>
              <a:rPr sz="750" spc="-25" dirty="0">
                <a:latin typeface="Renault Group Light"/>
                <a:cs typeface="Renault Group Light"/>
              </a:rPr>
              <a:t>126-</a:t>
            </a:r>
            <a:r>
              <a:rPr sz="750" spc="-10" dirty="0">
                <a:latin typeface="Renault Group Light"/>
                <a:cs typeface="Renault Group Light"/>
              </a:rPr>
              <a:t>24161.</a:t>
            </a:r>
            <a:endParaRPr sz="750">
              <a:latin typeface="Renault Group Light"/>
              <a:cs typeface="Renault Group Light"/>
            </a:endParaRPr>
          </a:p>
          <a:p>
            <a:pPr marL="44450" marR="5080" indent="-32384">
              <a:lnSpc>
                <a:spcPct val="100000"/>
              </a:lnSpc>
              <a:spcBef>
                <a:spcPts val="204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Plaque</a:t>
            </a:r>
            <a:r>
              <a:rPr sz="750" spc="-1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d’aluminium </a:t>
            </a:r>
            <a:r>
              <a:rPr sz="750" dirty="0">
                <a:latin typeface="Renault Group Light"/>
                <a:cs typeface="Renault Group Light"/>
              </a:rPr>
              <a:t>ou</a:t>
            </a:r>
            <a:r>
              <a:rPr sz="750" spc="-10" dirty="0">
                <a:latin typeface="Renault Group Light"/>
                <a:cs typeface="Renault Group Light"/>
              </a:rPr>
              <a:t> </a:t>
            </a:r>
            <a:r>
              <a:rPr sz="750" spc="-20" dirty="0">
                <a:latin typeface="Renault Group Light"/>
                <a:cs typeface="Renault Group Light"/>
              </a:rPr>
              <a:t>d’ACM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prélaquée</a:t>
            </a:r>
            <a:r>
              <a:rPr sz="750" spc="10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ou</a:t>
            </a:r>
            <a:r>
              <a:rPr sz="750" spc="10" dirty="0">
                <a:latin typeface="Renault Group Light"/>
                <a:cs typeface="Renault Group Light"/>
              </a:rPr>
              <a:t> </a:t>
            </a:r>
            <a:r>
              <a:rPr sz="750" spc="-20" dirty="0">
                <a:latin typeface="Renault Group Light"/>
                <a:cs typeface="Renault Group Light"/>
              </a:rPr>
              <a:t>post-</a:t>
            </a:r>
            <a:r>
              <a:rPr sz="750" spc="-10" dirty="0">
                <a:latin typeface="Renault Group Light"/>
                <a:cs typeface="Renault Group Light"/>
              </a:rPr>
              <a:t>laquée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finition</a:t>
            </a:r>
            <a:r>
              <a:rPr sz="750" spc="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satinée</a:t>
            </a:r>
            <a:r>
              <a:rPr sz="750" spc="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brillante</a:t>
            </a:r>
            <a:r>
              <a:rPr sz="750" spc="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à</a:t>
            </a:r>
            <a:r>
              <a:rPr sz="750" spc="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30</a:t>
            </a:r>
            <a:r>
              <a:rPr sz="750" spc="5" dirty="0">
                <a:latin typeface="Renault Group Light"/>
                <a:cs typeface="Renault Group Light"/>
              </a:rPr>
              <a:t> </a:t>
            </a:r>
            <a:r>
              <a:rPr sz="750" spc="-25" dirty="0">
                <a:latin typeface="Renault Group Light"/>
                <a:cs typeface="Renault Group Light"/>
              </a:rPr>
              <a:t>%.</a:t>
            </a:r>
            <a:endParaRPr sz="750">
              <a:latin typeface="Renault Group Light"/>
              <a:cs typeface="Renault Group Light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3817857" y="8818960"/>
            <a:ext cx="1318260" cy="1251585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0"/>
              </a:spcBef>
            </a:pPr>
            <a:r>
              <a:rPr sz="750" b="1" spc="-10" dirty="0">
                <a:latin typeface="Renault Group"/>
                <a:cs typeface="Renault Group"/>
              </a:rPr>
              <a:t>gris</a:t>
            </a:r>
            <a:r>
              <a:rPr sz="750" b="1" spc="5" dirty="0">
                <a:latin typeface="Renault Group"/>
                <a:cs typeface="Renault Group"/>
              </a:rPr>
              <a:t> </a:t>
            </a:r>
            <a:r>
              <a:rPr sz="750" b="1" spc="-10" dirty="0">
                <a:latin typeface="Renault Group"/>
                <a:cs typeface="Renault Group"/>
              </a:rPr>
              <a:t>foncé</a:t>
            </a:r>
            <a:r>
              <a:rPr sz="750" b="1" spc="5" dirty="0">
                <a:latin typeface="Renault Group"/>
                <a:cs typeface="Renault Group"/>
              </a:rPr>
              <a:t> </a:t>
            </a:r>
            <a:r>
              <a:rPr sz="750" b="1" spc="-10" dirty="0">
                <a:latin typeface="Renault Group"/>
                <a:cs typeface="Renault Group"/>
              </a:rPr>
              <a:t>métalisé</a:t>
            </a:r>
            <a:endParaRPr sz="750">
              <a:latin typeface="Renault Group"/>
              <a:cs typeface="Renault Group"/>
            </a:endParaRPr>
          </a:p>
          <a:p>
            <a:pPr marL="44450" marR="67945" indent="-32384">
              <a:lnSpc>
                <a:spcPct val="100000"/>
              </a:lnSpc>
              <a:spcBef>
                <a:spcPts val="455"/>
              </a:spcBef>
              <a:buChar char="•"/>
              <a:tabLst>
                <a:tab pos="44450" algn="l"/>
              </a:tabLst>
            </a:pPr>
            <a:r>
              <a:rPr sz="750" spc="-20" dirty="0">
                <a:latin typeface="Renault Group Light"/>
                <a:cs typeface="Renault Group Light"/>
              </a:rPr>
              <a:t>Tôle</a:t>
            </a:r>
            <a:r>
              <a:rPr sz="750" spc="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aluminium</a:t>
            </a:r>
            <a:r>
              <a:rPr sz="750" spc="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postlaquée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20/10</a:t>
            </a:r>
            <a:r>
              <a:rPr sz="750" spc="5" dirty="0">
                <a:latin typeface="Renault Group Light"/>
                <a:cs typeface="Renault Group Light"/>
              </a:rPr>
              <a:t> </a:t>
            </a:r>
            <a:r>
              <a:rPr sz="750" spc="-25" dirty="0">
                <a:latin typeface="Renault Group Light"/>
                <a:cs typeface="Renault Group Light"/>
              </a:rPr>
              <a:t>ème</a:t>
            </a:r>
            <a:endParaRPr sz="750">
              <a:latin typeface="Renault Group Light"/>
              <a:cs typeface="Renault Group Light"/>
            </a:endParaRPr>
          </a:p>
          <a:p>
            <a:pPr marL="44450" marR="5080" indent="-32384">
              <a:lnSpc>
                <a:spcPct val="100000"/>
              </a:lnSpc>
              <a:spcBef>
                <a:spcPts val="215"/>
              </a:spcBef>
              <a:buChar char="•"/>
              <a:tabLst>
                <a:tab pos="44450" algn="l"/>
              </a:tabLst>
            </a:pPr>
            <a:r>
              <a:rPr sz="750" spc="-10" dirty="0">
                <a:latin typeface="Renault Group Light"/>
                <a:cs typeface="Renault Group Light"/>
              </a:rPr>
              <a:t>Finition</a:t>
            </a:r>
            <a:r>
              <a:rPr sz="750" spc="1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métallisée</a:t>
            </a:r>
            <a:r>
              <a:rPr sz="750" spc="1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satinée</a:t>
            </a:r>
            <a:r>
              <a:rPr sz="750" spc="20" dirty="0">
                <a:latin typeface="Renault Group Light"/>
                <a:cs typeface="Renault Group Light"/>
              </a:rPr>
              <a:t> </a:t>
            </a:r>
            <a:r>
              <a:rPr sz="750" spc="-50" dirty="0">
                <a:latin typeface="Renault Group Light"/>
                <a:cs typeface="Renault Group Light"/>
              </a:rPr>
              <a:t>à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40%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dirty="0">
                <a:latin typeface="Renault Group Light"/>
                <a:cs typeface="Renault Group Light"/>
              </a:rPr>
              <a:t>de </a:t>
            </a:r>
            <a:r>
              <a:rPr sz="750" spc="-10" dirty="0">
                <a:latin typeface="Renault Group Light"/>
                <a:cs typeface="Renault Group Light"/>
              </a:rPr>
              <a:t>brillance</a:t>
            </a:r>
            <a:r>
              <a:rPr sz="750" spc="-5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réf.8223230</a:t>
            </a:r>
            <a:endParaRPr sz="750">
              <a:latin typeface="Renault Group Light"/>
              <a:cs typeface="Renault Group Light"/>
            </a:endParaRPr>
          </a:p>
          <a:p>
            <a:pPr marL="12700" marR="255270">
              <a:lnSpc>
                <a:spcPct val="100000"/>
              </a:lnSpc>
              <a:spcBef>
                <a:spcPts val="215"/>
              </a:spcBef>
            </a:pPr>
            <a:r>
              <a:rPr sz="750" spc="-10" dirty="0">
                <a:latin typeface="Renault Group Light"/>
                <a:cs typeface="Renault Group Light"/>
              </a:rPr>
              <a:t>GRIS</a:t>
            </a:r>
            <a:r>
              <a:rPr sz="75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G517LMMD</a:t>
            </a:r>
            <a:r>
              <a:rPr sz="75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1036</a:t>
            </a:r>
            <a:r>
              <a:rPr sz="750" dirty="0">
                <a:latin typeface="Renault Group Light"/>
                <a:cs typeface="Renault Group Light"/>
              </a:rPr>
              <a:t> </a:t>
            </a:r>
            <a:r>
              <a:rPr sz="750" spc="-25" dirty="0">
                <a:latin typeface="Renault Group Light"/>
                <a:cs typeface="Renault Group Light"/>
              </a:rPr>
              <a:t>30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CT020</a:t>
            </a:r>
            <a:endParaRPr sz="750">
              <a:latin typeface="Renault Group Light"/>
              <a:cs typeface="Renault Group Light"/>
            </a:endParaRPr>
          </a:p>
          <a:p>
            <a:pPr marL="12700" marR="393700">
              <a:lnSpc>
                <a:spcPct val="100000"/>
              </a:lnSpc>
              <a:spcBef>
                <a:spcPts val="215"/>
              </a:spcBef>
            </a:pPr>
            <a:r>
              <a:rPr sz="750" spc="-10" dirty="0">
                <a:latin typeface="Renault Group Light"/>
                <a:cs typeface="Renault Group Light"/>
              </a:rPr>
              <a:t>ANTHRACITE</a:t>
            </a:r>
            <a:r>
              <a:rPr sz="750" spc="30" dirty="0">
                <a:latin typeface="Renault Group Light"/>
                <a:cs typeface="Renault Group Light"/>
              </a:rPr>
              <a:t> </a:t>
            </a:r>
            <a:r>
              <a:rPr sz="750" spc="-20" dirty="0">
                <a:latin typeface="Renault Group Light"/>
                <a:cs typeface="Renault Group Light"/>
              </a:rPr>
              <a:t>(AKZO)</a:t>
            </a:r>
            <a:r>
              <a:rPr sz="750" spc="500" dirty="0">
                <a:latin typeface="Renault Group Light"/>
                <a:cs typeface="Renault Group Light"/>
              </a:rPr>
              <a:t> </a:t>
            </a:r>
            <a:r>
              <a:rPr sz="750" spc="-10" dirty="0">
                <a:latin typeface="Renault Group Light"/>
                <a:cs typeface="Renault Group Light"/>
              </a:rPr>
              <a:t>XB60700860</a:t>
            </a:r>
            <a:endParaRPr sz="750">
              <a:latin typeface="Renault Group Light"/>
              <a:cs typeface="Renault Group Light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3253875" y="7845623"/>
            <a:ext cx="473709" cy="48005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950" b="1" spc="-25" dirty="0">
                <a:solidFill>
                  <a:srgbClr val="009FE3"/>
                </a:solidFill>
                <a:latin typeface="Renault Group"/>
                <a:cs typeface="Renault Group"/>
              </a:rPr>
              <a:t>ou</a:t>
            </a:r>
            <a:endParaRPr sz="2950">
              <a:latin typeface="Renault Group"/>
              <a:cs typeface="Renault Group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80cd292-1b15-47fe-85f2-034319097646" xsi:nil="true"/>
    <_ip_UnifiedCompliancePolicyUIAction xmlns="http://schemas.microsoft.com/sharepoint/v3" xsi:nil="true"/>
    <lcf76f155ced4ddcb4097134ff3c332f xmlns="4836887f-f4c9-4200-87ba-408c5d013e4e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F1014397CAD434882368ECE8ABF3FC2" ma:contentTypeVersion="17" ma:contentTypeDescription="Crée un document." ma:contentTypeScope="" ma:versionID="0357a4905b45bdc66f597b3cdb2d87c9">
  <xsd:schema xmlns:xsd="http://www.w3.org/2001/XMLSchema" xmlns:xs="http://www.w3.org/2001/XMLSchema" xmlns:p="http://schemas.microsoft.com/office/2006/metadata/properties" xmlns:ns1="http://schemas.microsoft.com/sharepoint/v3" xmlns:ns2="a80cd292-1b15-47fe-85f2-034319097646" xmlns:ns3="4836887f-f4c9-4200-87ba-408c5d013e4e" targetNamespace="http://schemas.microsoft.com/office/2006/metadata/properties" ma:root="true" ma:fieldsID="996f8b59fcac558b496659c3ee165550" ns1:_="" ns2:_="" ns3:_="">
    <xsd:import namespace="http://schemas.microsoft.com/sharepoint/v3"/>
    <xsd:import namespace="a80cd292-1b15-47fe-85f2-034319097646"/>
    <xsd:import namespace="4836887f-f4c9-4200-87ba-408c5d013e4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SearchProperties" minOccurs="0"/>
                <xsd:element ref="ns3:MediaLengthInSeconds" minOccurs="0"/>
                <xsd:element ref="ns1:_ip_UnifiedCompliancePolicyProperties" minOccurs="0"/>
                <xsd:element ref="ns1:_ip_UnifiedCompliancePolicyUIAc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2" nillable="true" ma:displayName="Propriétés de la stratégie de conformité unifiée" ma:hidden="true" ma:internalName="_ip_UnifiedCompliancePolicyProperties">
      <xsd:simpleType>
        <xsd:restriction base="dms:Note"/>
      </xsd:simpleType>
    </xsd:element>
    <xsd:element name="_ip_UnifiedCompliancePolicyUIAction" ma:index="23" nillable="true" ma:displayName="Action d’interface utilisateur de la stratégie de conformité unifiée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0cd292-1b15-47fe-85f2-03431909764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cb254937-35ef-4d56-a021-1402ff60787a}" ma:internalName="TaxCatchAll" ma:showField="CatchAllData" ma:web="a80cd292-1b15-47fe-85f2-03431909764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36887f-f4c9-4200-87ba-408c5d013e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Balises d’images" ma:readOnly="false" ma:fieldId="{5cf76f15-5ced-4ddc-b409-7134ff3c332f}" ma:taxonomyMulti="true" ma:sspId="2bbfa71a-d75e-4d15-90e8-ced09d00e4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ED60229-C8FD-4FEC-B45E-65EB6E9ED10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E4CD66F-92D4-4D76-BB05-B5E936E77412}">
  <ds:schemaRefs>
    <ds:schemaRef ds:uri="http://schemas.microsoft.com/office/2006/metadata/properties"/>
    <ds:schemaRef ds:uri="http://schemas.microsoft.com/office/infopath/2007/PartnerControls"/>
    <ds:schemaRef ds:uri="a80cd292-1b15-47fe-85f2-034319097646"/>
    <ds:schemaRef ds:uri="http://schemas.microsoft.com/sharepoint/v3"/>
    <ds:schemaRef ds:uri="4836887f-f4c9-4200-87ba-408c5d013e4e"/>
  </ds:schemaRefs>
</ds:datastoreItem>
</file>

<file path=customXml/itemProps3.xml><?xml version="1.0" encoding="utf-8"?>
<ds:datastoreItem xmlns:ds="http://schemas.openxmlformats.org/officeDocument/2006/customXml" ds:itemID="{1565B27A-CA6C-4AF2-AF49-9C168D9088E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80cd292-1b15-47fe-85f2-034319097646"/>
    <ds:schemaRef ds:uri="4836887f-f4c9-4200-87ba-408c5d013e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d1c0902-ed92-4fed-896d-2e7725de02d4}" enabled="1" method="Standard" siteId="{d6b0bbee-7cd9-4d60-bce6-4a67b543e2a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4016</Words>
  <Application>Microsoft Office PowerPoint</Application>
  <PresentationFormat>Personnalisé</PresentationFormat>
  <Paragraphs>761</Paragraphs>
  <Slides>40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51" baseType="lpstr">
      <vt:lpstr>Arial</vt:lpstr>
      <vt:lpstr>Calibri</vt:lpstr>
      <vt:lpstr>Dacia Block Extended Bold</vt:lpstr>
      <vt:lpstr>NouvelR</vt:lpstr>
      <vt:lpstr>NouvelR Book</vt:lpstr>
      <vt:lpstr>Renault Group</vt:lpstr>
      <vt:lpstr>Renault Group Book</vt:lpstr>
      <vt:lpstr>Renault Group Light</vt:lpstr>
      <vt:lpstr>Renault Group Semibold</vt:lpstr>
      <vt:lpstr>Times New Roman</vt:lpstr>
      <vt:lpstr>Office Theme</vt:lpstr>
      <vt:lpstr>architecture retail</vt:lpstr>
      <vt:lpstr>sommaire</vt:lpstr>
      <vt:lpstr>Présentation PowerPoint</vt:lpstr>
      <vt:lpstr>01.1 - la pré-signalétique</vt:lpstr>
      <vt:lpstr>01.2 - la signalétique extérieure</vt:lpstr>
      <vt:lpstr>01.3 - l’aménagement des parkings</vt:lpstr>
      <vt:lpstr>Présentation PowerPoint</vt:lpstr>
      <vt:lpstr>02 - introduction</vt:lpstr>
      <vt:lpstr>02.0 - couleurs &amp; matériaux</vt:lpstr>
      <vt:lpstr>02.1 - les façades non contraintes</vt:lpstr>
      <vt:lpstr>02.2 - les façades contraintes</vt:lpstr>
      <vt:lpstr>02.3 - les façades minimales</vt:lpstr>
      <vt:lpstr>02.3 - les baies d’atelier</vt:lpstr>
      <vt:lpstr>Présentation PowerPoint</vt:lpstr>
      <vt:lpstr>03- introduction</vt:lpstr>
      <vt:lpstr>03.1 - les façades agent sans showroom</vt:lpstr>
      <vt:lpstr>03.2 - les baies d’atelier sur façade secondaire des agents</vt:lpstr>
      <vt:lpstr>03.3 - les façades des réparateurs agréés - les baies habillées</vt:lpstr>
      <vt:lpstr>03.3 - les façades des réparateurs agréés - les baies non habillées</vt:lpstr>
      <vt:lpstr>03.4 - les baies d’atelier sur façade secondaire des réparateurs agréés</vt:lpstr>
      <vt:lpstr>Présentation PowerPoint</vt:lpstr>
      <vt:lpstr>04.0 - généralités</vt:lpstr>
      <vt:lpstr>04.1 - couleurs &amp; matériaux</vt:lpstr>
      <vt:lpstr>04.2 - l’exposition des véhicules - généralité</vt:lpstr>
      <vt:lpstr>04.2 - règle d’exposition</vt:lpstr>
      <vt:lpstr>04.2 - l’exposition des véhicules - la fresque Renault</vt:lpstr>
      <vt:lpstr>04.2 -l’exposition des véhicules - la fresque Dacia</vt:lpstr>
      <vt:lpstr>04.3 - la reception clients - généralité</vt:lpstr>
      <vt:lpstr>04.3 - la reception clients - le mur care service</vt:lpstr>
      <vt:lpstr>04.3 - la réception clients - le mobilier spécifique</vt:lpstr>
      <vt:lpstr>04.3 - la réception clients - le mobilier standard</vt:lpstr>
      <vt:lpstr>04.4 - l’espace d’attente clients</vt:lpstr>
      <vt:lpstr>04.5 - les bureaux fermés - réception client</vt:lpstr>
      <vt:lpstr>04.5 - les bureaux fermés - le mobilier</vt:lpstr>
      <vt:lpstr>04.5 - les bureaux fermés - administratif</vt:lpstr>
      <vt:lpstr>Présentation PowerPoint</vt:lpstr>
      <vt:lpstr>05.0 - couleurs &amp; matériaux</vt:lpstr>
      <vt:lpstr>05.1 - la réception care service</vt:lpstr>
      <vt:lpstr>05.2 - les postes de travail back-office</vt:lpstr>
      <vt:lpstr>merci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CHARDON Aurelien</cp:lastModifiedBy>
  <cp:revision>1</cp:revision>
  <dcterms:created xsi:type="dcterms:W3CDTF">2026-02-25T09:55:40Z</dcterms:created>
  <dcterms:modified xsi:type="dcterms:W3CDTF">2026-03-04T16:17:34Z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2026-02-25T00:00:00Z</vt:filetime>
  </property>
  <property fmtid="{D5CDD505-2E9C-101B-9397-08002B2CF9AE}" pid="3" name="Creator">
    <vt:lpwstr>Adobe InDesign 21.2 (Macintosh)</vt:lpwstr>
  </property>
  <property fmtid="{D5CDD505-2E9C-101B-9397-08002B2CF9AE}" pid="4" name="LastSaved">
    <vt:filetime>2026-02-25T00:00:00Z</vt:filetime>
  </property>
  <property fmtid="{D5CDD505-2E9C-101B-9397-08002B2CF9AE}" pid="5" name="Producer">
    <vt:lpwstr>Adobe PDF Library 18.0</vt:lpwstr>
  </property>
  <property fmtid="{D5CDD505-2E9C-101B-9397-08002B2CF9AE}" pid="6" name="ContentTypeId">
    <vt:lpwstr>0x0101008F1014397CAD434882368ECE8ABF3FC2</vt:lpwstr>
  </property>
  <property fmtid="{D5CDD505-2E9C-101B-9397-08002B2CF9AE}" pid="7" name="ClassificationContentMarkingFooterLocations">
    <vt:lpwstr>Office Theme:8</vt:lpwstr>
  </property>
  <property fmtid="{D5CDD505-2E9C-101B-9397-08002B2CF9AE}" pid="8" name="ClassificationContentMarkingFooterText">
    <vt:lpwstr>Confidential C</vt:lpwstr>
  </property>
  <property fmtid="{D5CDD505-2E9C-101B-9397-08002B2CF9AE}" pid="9" name="MediaServiceImageTags">
    <vt:lpwstr/>
  </property>
</Properties>
</file>